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5.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7.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8.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9.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0.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11.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theme/theme12.xml" ContentType="application/vnd.openxmlformats-officedocument.theme+xml"/>
  <Override PartName="/ppt/tags/tag1.xml" ContentType="application/vnd.openxmlformats-officedocument.presentationml.tags+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theme/theme13.xml" ContentType="application/vnd.openxmlformats-officedocument.theme+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theme/theme1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theme/theme15.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6.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theme/theme17.xml" ContentType="application/vnd.openxmlformats-officedocument.theme+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theme/theme18.xml" ContentType="application/vnd.openxmlformats-officedocument.theme+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theme/theme19.xml" ContentType="application/vnd.openxmlformats-officedocument.theme+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703" r:id="rId2"/>
    <p:sldMasterId id="2147483784" r:id="rId3"/>
    <p:sldMasterId id="2147483834" r:id="rId4"/>
    <p:sldMasterId id="2147483882" r:id="rId5"/>
    <p:sldMasterId id="2147483888" r:id="rId6"/>
    <p:sldMasterId id="2147483903" r:id="rId7"/>
    <p:sldMasterId id="2147484005" r:id="rId8"/>
    <p:sldMasterId id="2147484041" r:id="rId9"/>
    <p:sldMasterId id="2147484061" r:id="rId10"/>
    <p:sldMasterId id="2147484071" r:id="rId11"/>
    <p:sldMasterId id="2147484166" r:id="rId12"/>
    <p:sldMasterId id="2147484265" r:id="rId13"/>
    <p:sldMasterId id="2147484311" r:id="rId14"/>
    <p:sldMasterId id="2147484349" r:id="rId15"/>
    <p:sldMasterId id="2147484357" r:id="rId16"/>
    <p:sldMasterId id="2147484370" r:id="rId17"/>
    <p:sldMasterId id="2147484421" r:id="rId18"/>
    <p:sldMasterId id="2147484469" r:id="rId19"/>
    <p:sldMasterId id="2147484505" r:id="rId20"/>
  </p:sldMasterIdLst>
  <p:notesMasterIdLst>
    <p:notesMasterId r:id="rId80"/>
  </p:notesMasterIdLst>
  <p:sldIdLst>
    <p:sldId id="263" r:id="rId21"/>
    <p:sldId id="272" r:id="rId22"/>
    <p:sldId id="277" r:id="rId23"/>
    <p:sldId id="278" r:id="rId24"/>
    <p:sldId id="282" r:id="rId25"/>
    <p:sldId id="288" r:id="rId26"/>
    <p:sldId id="294" r:id="rId27"/>
    <p:sldId id="295" r:id="rId28"/>
    <p:sldId id="296" r:id="rId29"/>
    <p:sldId id="297" r:id="rId30"/>
    <p:sldId id="256" r:id="rId31"/>
    <p:sldId id="281" r:id="rId32"/>
    <p:sldId id="2147482049" r:id="rId33"/>
    <p:sldId id="271" r:id="rId34"/>
    <p:sldId id="258" r:id="rId35"/>
    <p:sldId id="279" r:id="rId36"/>
    <p:sldId id="260" r:id="rId37"/>
    <p:sldId id="268" r:id="rId38"/>
    <p:sldId id="276" r:id="rId39"/>
    <p:sldId id="261" r:id="rId40"/>
    <p:sldId id="266" r:id="rId41"/>
    <p:sldId id="280" r:id="rId42"/>
    <p:sldId id="265" r:id="rId43"/>
    <p:sldId id="273" r:id="rId44"/>
    <p:sldId id="274" r:id="rId45"/>
    <p:sldId id="259" r:id="rId46"/>
    <p:sldId id="267" r:id="rId47"/>
    <p:sldId id="269" r:id="rId48"/>
    <p:sldId id="275" r:id="rId49"/>
    <p:sldId id="2147483559" r:id="rId50"/>
    <p:sldId id="2147483565" r:id="rId51"/>
    <p:sldId id="2147374663" r:id="rId52"/>
    <p:sldId id="2147483561" r:id="rId53"/>
    <p:sldId id="2147483647" r:id="rId54"/>
    <p:sldId id="2147374665" r:id="rId55"/>
    <p:sldId id="2147483566" r:id="rId56"/>
    <p:sldId id="2147483563" r:id="rId57"/>
    <p:sldId id="2147483564" r:id="rId58"/>
    <p:sldId id="2147483557" r:id="rId59"/>
    <p:sldId id="2147483560" r:id="rId60"/>
    <p:sldId id="283" r:id="rId61"/>
    <p:sldId id="439" r:id="rId62"/>
    <p:sldId id="289" r:id="rId63"/>
    <p:sldId id="290" r:id="rId64"/>
    <p:sldId id="291" r:id="rId65"/>
    <p:sldId id="292" r:id="rId66"/>
    <p:sldId id="293" r:id="rId67"/>
    <p:sldId id="2142532933" r:id="rId68"/>
    <p:sldId id="2147480445" r:id="rId69"/>
    <p:sldId id="257" r:id="rId70"/>
    <p:sldId id="264" r:id="rId71"/>
    <p:sldId id="2147482809" r:id="rId72"/>
    <p:sldId id="270" r:id="rId73"/>
    <p:sldId id="2147471139" r:id="rId74"/>
    <p:sldId id="2147471127" r:id="rId75"/>
    <p:sldId id="2146847164" r:id="rId76"/>
    <p:sldId id="489" r:id="rId77"/>
    <p:sldId id="262" r:id="rId78"/>
    <p:sldId id="214748355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xBoat Offerings" id="{9887235C-B005-BC4B-8FAA-D754D9720781}">
          <p14:sldIdLst>
            <p14:sldId id="263"/>
            <p14:sldId id="272"/>
            <p14:sldId id="277"/>
            <p14:sldId id="278"/>
            <p14:sldId id="282"/>
          </p14:sldIdLst>
        </p14:section>
        <p14:section name="Offering Pillars" id="{53948C8B-CB00-1E47-9D89-B80744D2EF51}">
          <p14:sldIdLst>
            <p14:sldId id="288"/>
            <p14:sldId id="294"/>
            <p14:sldId id="295"/>
            <p14:sldId id="296"/>
            <p14:sldId id="297"/>
            <p14:sldId id="256"/>
            <p14:sldId id="281"/>
            <p14:sldId id="2147482049"/>
            <p14:sldId id="271"/>
            <p14:sldId id="258"/>
            <p14:sldId id="279"/>
          </p14:sldIdLst>
        </p14:section>
        <p14:section name="Offering List" id="{3A75BB21-54B0-8148-85E3-358D691FF4B9}">
          <p14:sldIdLst>
            <p14:sldId id="260"/>
            <p14:sldId id="268"/>
            <p14:sldId id="276"/>
            <p14:sldId id="261"/>
            <p14:sldId id="266"/>
            <p14:sldId id="280"/>
          </p14:sldIdLst>
        </p14:section>
        <p14:section name="Cross-pillar Offerings" id="{1D3740BA-B780-0642-A9C3-1CC9DA400171}">
          <p14:sldIdLst>
            <p14:sldId id="265"/>
            <p14:sldId id="273"/>
            <p14:sldId id="274"/>
          </p14:sldIdLst>
        </p14:section>
        <p14:section name="Recipe of an Offering" id="{D9F276C3-18F5-1843-95C4-BF3160E2F03E}">
          <p14:sldIdLst>
            <p14:sldId id="259"/>
            <p14:sldId id="267"/>
            <p14:sldId id="269"/>
            <p14:sldId id="275"/>
          </p14:sldIdLst>
        </p14:section>
        <p14:section name="Battlecards" id="{3C9FBD9A-6964-EB4B-9997-02CD0840229F}">
          <p14:sldIdLst>
            <p14:sldId id="2147483559"/>
            <p14:sldId id="2147483565"/>
            <p14:sldId id="2147374663"/>
            <p14:sldId id="2147483561"/>
            <p14:sldId id="2147483647"/>
            <p14:sldId id="2147374665"/>
            <p14:sldId id="2147483566"/>
            <p14:sldId id="2147483563"/>
            <p14:sldId id="2147483564"/>
            <p14:sldId id="2147483557"/>
            <p14:sldId id="2147483560"/>
            <p14:sldId id="283"/>
            <p14:sldId id="439"/>
          </p14:sldIdLst>
        </p14:section>
        <p14:section name="IBM AI" id="{4EF2ED9E-2358-2941-9C43-DCC605FF7EF8}">
          <p14:sldIdLst>
            <p14:sldId id="289"/>
            <p14:sldId id="290"/>
            <p14:sldId id="291"/>
            <p14:sldId id="292"/>
            <p14:sldId id="293"/>
          </p14:sldIdLst>
        </p14:section>
        <p14:section name="DevOps Maturity" id="{1380E492-F347-104B-AD08-DEA4D987777B}">
          <p14:sldIdLst>
            <p14:sldId id="2142532933"/>
            <p14:sldId id="2147480445"/>
          </p14:sldIdLst>
        </p14:section>
        <p14:section name="Appendix" id="{4D4823EE-685B-054A-81D0-BC0CF852F4C2}">
          <p14:sldIdLst>
            <p14:sldId id="257"/>
            <p14:sldId id="264"/>
            <p14:sldId id="2147482809"/>
            <p14:sldId id="270"/>
            <p14:sldId id="2147471139"/>
            <p14:sldId id="2147471127"/>
            <p14:sldId id="2146847164"/>
            <p14:sldId id="489"/>
            <p14:sldId id="262"/>
            <p14:sldId id="21474835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A580"/>
    <a:srgbClr val="E8F2ED"/>
    <a:srgbClr val="C1B047"/>
    <a:srgbClr val="53C0CA"/>
    <a:srgbClr val="3EB9C1"/>
    <a:srgbClr val="1192E8"/>
    <a:srgbClr val="7AA5B5"/>
    <a:srgbClr val="1F6AA2"/>
    <a:srgbClr val="5A8AB5"/>
    <a:srgbClr val="1553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10"/>
    <p:restoredTop sz="94733"/>
  </p:normalViewPr>
  <p:slideViewPr>
    <p:cSldViewPr snapToGrid="0">
      <p:cViewPr varScale="1">
        <p:scale>
          <a:sx n="203" d="100"/>
          <a:sy n="203" d="100"/>
        </p:scale>
        <p:origin x="192" y="29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tableStyles" Target="tableStyles.xml"/><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5" Type="http://schemas.openxmlformats.org/officeDocument/2006/relationships/slideMaster" Target="slideMasters/slideMaster5.xml"/><Relationship Id="rId61" Type="http://schemas.openxmlformats.org/officeDocument/2006/relationships/slide" Target="slides/slide41.xml"/><Relationship Id="rId82" Type="http://schemas.openxmlformats.org/officeDocument/2006/relationships/viewProps" Target="viewProp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7" Type="http://schemas.openxmlformats.org/officeDocument/2006/relationships/slideMaster" Target="slideMasters/slideMaster7.xml"/><Relationship Id="rId71" Type="http://schemas.openxmlformats.org/officeDocument/2006/relationships/slide" Target="slides/slide51.xml"/><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Annual Software Costs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Annual Cost</c:v>
                </c:pt>
              </c:strCache>
            </c:strRef>
          </c:tx>
          <c:spPr>
            <a:ln w="38100" cap="rnd" cmpd="sng" algn="ctr">
              <a:solidFill>
                <a:schemeClr val="accent1"/>
              </a:solidFill>
              <a:round/>
            </a:ln>
            <a:effectLst/>
          </c:spPr>
          <c:marker>
            <c:symbol val="none"/>
          </c:marker>
          <c:cat>
            <c:strRef>
              <c:f>Sheet1!$A$2:$A$6</c:f>
              <c:strCache>
                <c:ptCount val="5"/>
                <c:pt idx="0">
                  <c:v>Current</c:v>
                </c:pt>
                <c:pt idx="1">
                  <c:v>Year 1</c:v>
                </c:pt>
                <c:pt idx="2">
                  <c:v>Year 2</c:v>
                </c:pt>
                <c:pt idx="3">
                  <c:v>Year 3</c:v>
                </c:pt>
                <c:pt idx="4">
                  <c:v>Year 4</c:v>
                </c:pt>
              </c:strCache>
            </c:strRef>
          </c:cat>
          <c:val>
            <c:numRef>
              <c:f>Sheet1!$B$2:$B$6</c:f>
              <c:numCache>
                <c:formatCode>_("$"* #,##0.00_);_("$"* \(#,##0.00\);_("$"* "-"??_);_(@_)</c:formatCode>
                <c:ptCount val="5"/>
                <c:pt idx="0" formatCode="&quot;$&quot;#,##0_);[Red]\(&quot;$&quot;#,##0\)">
                  <c:v>3780000</c:v>
                </c:pt>
                <c:pt idx="1">
                  <c:v>3803493</c:v>
                </c:pt>
                <c:pt idx="2" formatCode="&quot;$&quot;#,##0_);[Red]\(&quot;$&quot;#,##0\)">
                  <c:v>3076986</c:v>
                </c:pt>
                <c:pt idx="3" formatCode="&quot;$&quot;#,##0_);[Red]\(&quot;$&quot;#,##0\)">
                  <c:v>850480</c:v>
                </c:pt>
                <c:pt idx="4" formatCode="&quot;$&quot;#,##0_);[Red]\(&quot;$&quot;#,##0\)">
                  <c:v>850480</c:v>
                </c:pt>
              </c:numCache>
            </c:numRef>
          </c:val>
          <c:smooth val="0"/>
          <c:extLst>
            <c:ext xmlns:c16="http://schemas.microsoft.com/office/drawing/2014/chart" uri="{C3380CC4-5D6E-409C-BE32-E72D297353CC}">
              <c16:uniqueId val="{00000000-F197-2449-92C6-F09B2C76F4E8}"/>
            </c:ext>
          </c:extLst>
        </c:ser>
        <c:ser>
          <c:idx val="1"/>
          <c:order val="1"/>
          <c:tx>
            <c:strRef>
              <c:f>Sheet1!$C$1</c:f>
              <c:strCache>
                <c:ptCount val="1"/>
                <c:pt idx="0">
                  <c:v>Annual Savings</c:v>
                </c:pt>
              </c:strCache>
            </c:strRef>
          </c:tx>
          <c:spPr>
            <a:ln w="38100" cap="rnd" cmpd="sng" algn="ctr">
              <a:solidFill>
                <a:schemeClr val="accent2"/>
              </a:solidFill>
              <a:round/>
            </a:ln>
            <a:effectLst/>
          </c:spPr>
          <c:marker>
            <c:symbol val="none"/>
          </c:marker>
          <c:cat>
            <c:strRef>
              <c:f>Sheet1!$A$2:$A$6</c:f>
              <c:strCache>
                <c:ptCount val="5"/>
                <c:pt idx="0">
                  <c:v>Current</c:v>
                </c:pt>
                <c:pt idx="1">
                  <c:v>Year 1</c:v>
                </c:pt>
                <c:pt idx="2">
                  <c:v>Year 2</c:v>
                </c:pt>
                <c:pt idx="3">
                  <c:v>Year 3</c:v>
                </c:pt>
                <c:pt idx="4">
                  <c:v>Year 4</c:v>
                </c:pt>
              </c:strCache>
            </c:strRef>
          </c:cat>
          <c:val>
            <c:numRef>
              <c:f>Sheet1!$C$2:$C$6</c:f>
              <c:numCache>
                <c:formatCode>"$"#,##0_);[Red]\("$"#,##0\)</c:formatCode>
                <c:ptCount val="5"/>
                <c:pt idx="0">
                  <c:v>0</c:v>
                </c:pt>
                <c:pt idx="1">
                  <c:v>-23493</c:v>
                </c:pt>
                <c:pt idx="2">
                  <c:v>703014</c:v>
                </c:pt>
                <c:pt idx="3">
                  <c:v>2929520</c:v>
                </c:pt>
                <c:pt idx="4">
                  <c:v>2929520</c:v>
                </c:pt>
              </c:numCache>
            </c:numRef>
          </c:val>
          <c:smooth val="0"/>
          <c:extLst>
            <c:ext xmlns:c16="http://schemas.microsoft.com/office/drawing/2014/chart" uri="{C3380CC4-5D6E-409C-BE32-E72D297353CC}">
              <c16:uniqueId val="{00000001-F197-2449-92C6-F09B2C76F4E8}"/>
            </c:ext>
          </c:extLst>
        </c:ser>
        <c:dLbls>
          <c:showLegendKey val="0"/>
          <c:showVal val="0"/>
          <c:showCatName val="0"/>
          <c:showSerName val="0"/>
          <c:showPercent val="0"/>
          <c:showBubbleSize val="0"/>
        </c:dLbls>
        <c:smooth val="0"/>
        <c:axId val="949589552"/>
        <c:axId val="949591264"/>
      </c:lineChart>
      <c:catAx>
        <c:axId val="94958955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tx1"/>
                </a:solidFill>
                <a:latin typeface="+mn-lt"/>
                <a:ea typeface="+mn-ea"/>
                <a:cs typeface="+mn-cs"/>
              </a:defRPr>
            </a:pPr>
            <a:endParaRPr lang="en-US"/>
          </a:p>
        </c:txPr>
        <c:crossAx val="949591264"/>
        <c:crosses val="autoZero"/>
        <c:auto val="1"/>
        <c:lblAlgn val="ctr"/>
        <c:lblOffset val="100"/>
        <c:noMultiLvlLbl val="0"/>
      </c:catAx>
      <c:valAx>
        <c:axId val="949591264"/>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Amount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quot;$&quot;#,##0_);[Red]\(&quot;$&quot;#,##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tx1"/>
                </a:solidFill>
                <a:latin typeface="+mn-lt"/>
                <a:ea typeface="+mn-ea"/>
                <a:cs typeface="+mn-cs"/>
              </a:defRPr>
            </a:pPr>
            <a:endParaRPr lang="en-US"/>
          </a:p>
        </c:txPr>
        <c:crossAx val="9495895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tr"/>
      <c:layout>
        <c:manualLayout>
          <c:xMode val="edge"/>
          <c:yMode val="edge"/>
          <c:x val="0.84637776924671049"/>
          <c:y val="0.10964181422009799"/>
          <c:w val="0.15362223075328946"/>
          <c:h val="0.10732571418583627"/>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r>
              <a:rPr lang="en-US"/>
              <a:t>Annual Software Costs</a:t>
            </a:r>
          </a:p>
        </c:rich>
      </c:tx>
      <c:overlay val="0"/>
      <c:spPr>
        <a:noFill/>
        <a:ln>
          <a:noFill/>
        </a:ln>
        <a:effectLst/>
      </c:spPr>
      <c:txPr>
        <a:bodyPr rot="0" spcFirstLastPara="1" vertOverflow="ellipsis" vert="horz" wrap="square" anchor="ctr" anchorCtr="1"/>
        <a:lstStyle/>
        <a:p>
          <a:pPr>
            <a:defRPr sz="1862" b="0" i="0" u="none" strike="noStrike" kern="1200" cap="none" spc="20" baseline="0">
              <a:solidFill>
                <a:schemeClr val="dk1">
                  <a:lumMod val="50000"/>
                  <a:lumOff val="50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Annual Cost</c:v>
                </c:pt>
              </c:strCache>
            </c:strRef>
          </c:tx>
          <c:spPr>
            <a:ln w="38100" cap="rnd" cmpd="sng" algn="ctr">
              <a:solidFill>
                <a:schemeClr val="accent1"/>
              </a:solidFill>
              <a:round/>
            </a:ln>
            <a:effectLst/>
          </c:spPr>
          <c:marker>
            <c:symbol val="none"/>
          </c:marker>
          <c:cat>
            <c:strRef>
              <c:f>Sheet1!$A$2:$A$6</c:f>
              <c:strCache>
                <c:ptCount val="5"/>
                <c:pt idx="0">
                  <c:v>Current</c:v>
                </c:pt>
                <c:pt idx="1">
                  <c:v>Year 1</c:v>
                </c:pt>
                <c:pt idx="2">
                  <c:v>Year 2</c:v>
                </c:pt>
                <c:pt idx="3">
                  <c:v>Year 3</c:v>
                </c:pt>
                <c:pt idx="4">
                  <c:v>Year 4</c:v>
                </c:pt>
              </c:strCache>
            </c:strRef>
          </c:cat>
          <c:val>
            <c:numRef>
              <c:f>Sheet1!$B$2:$B$6</c:f>
              <c:numCache>
                <c:formatCode>_([$$-409]* #,##0.00_);_([$$-409]* \(#,##0.00\);_([$$-409]* "-"??_);_(@_)</c:formatCode>
                <c:ptCount val="5"/>
                <c:pt idx="0">
                  <c:v>3780000</c:v>
                </c:pt>
                <c:pt idx="1">
                  <c:v>3892085</c:v>
                </c:pt>
                <c:pt idx="2">
                  <c:v>3254170</c:v>
                </c:pt>
                <c:pt idx="3">
                  <c:v>1116255</c:v>
                </c:pt>
                <c:pt idx="4">
                  <c:v>1116255</c:v>
                </c:pt>
              </c:numCache>
            </c:numRef>
          </c:val>
          <c:smooth val="0"/>
          <c:extLst>
            <c:ext xmlns:c16="http://schemas.microsoft.com/office/drawing/2014/chart" uri="{C3380CC4-5D6E-409C-BE32-E72D297353CC}">
              <c16:uniqueId val="{00000000-F22B-9A4F-8E0C-DF098DBD7CE9}"/>
            </c:ext>
          </c:extLst>
        </c:ser>
        <c:ser>
          <c:idx val="1"/>
          <c:order val="1"/>
          <c:tx>
            <c:strRef>
              <c:f>Sheet1!$C$1</c:f>
              <c:strCache>
                <c:ptCount val="1"/>
                <c:pt idx="0">
                  <c:v>Annual Savings</c:v>
                </c:pt>
              </c:strCache>
            </c:strRef>
          </c:tx>
          <c:spPr>
            <a:ln w="38100" cap="rnd" cmpd="sng" algn="ctr">
              <a:solidFill>
                <a:schemeClr val="accent2"/>
              </a:solidFill>
              <a:round/>
            </a:ln>
            <a:effectLst/>
          </c:spPr>
          <c:marker>
            <c:symbol val="none"/>
          </c:marker>
          <c:cat>
            <c:strRef>
              <c:f>Sheet1!$A$2:$A$6</c:f>
              <c:strCache>
                <c:ptCount val="5"/>
                <c:pt idx="0">
                  <c:v>Current</c:v>
                </c:pt>
                <c:pt idx="1">
                  <c:v>Year 1</c:v>
                </c:pt>
                <c:pt idx="2">
                  <c:v>Year 2</c:v>
                </c:pt>
                <c:pt idx="3">
                  <c:v>Year 3</c:v>
                </c:pt>
                <c:pt idx="4">
                  <c:v>Year 4</c:v>
                </c:pt>
              </c:strCache>
            </c:strRef>
          </c:cat>
          <c:val>
            <c:numRef>
              <c:f>Sheet1!$C$2:$C$6</c:f>
              <c:numCache>
                <c:formatCode>_("$"* #,##0.00_);_("$"* \(#,##0.00\);_("$"* "-"??_);_(@_)</c:formatCode>
                <c:ptCount val="5"/>
                <c:pt idx="0">
                  <c:v>0</c:v>
                </c:pt>
                <c:pt idx="1">
                  <c:v>-112085</c:v>
                </c:pt>
                <c:pt idx="2">
                  <c:v>525830</c:v>
                </c:pt>
                <c:pt idx="3">
                  <c:v>2663745</c:v>
                </c:pt>
                <c:pt idx="4">
                  <c:v>2663745</c:v>
                </c:pt>
              </c:numCache>
            </c:numRef>
          </c:val>
          <c:smooth val="0"/>
          <c:extLst>
            <c:ext xmlns:c16="http://schemas.microsoft.com/office/drawing/2014/chart" uri="{C3380CC4-5D6E-409C-BE32-E72D297353CC}">
              <c16:uniqueId val="{00000001-F22B-9A4F-8E0C-DF098DBD7CE9}"/>
            </c:ext>
          </c:extLst>
        </c:ser>
        <c:dLbls>
          <c:showLegendKey val="0"/>
          <c:showVal val="0"/>
          <c:showCatName val="0"/>
          <c:showSerName val="0"/>
          <c:showPercent val="0"/>
          <c:showBubbleSize val="0"/>
        </c:dLbls>
        <c:smooth val="0"/>
        <c:axId val="949589552"/>
        <c:axId val="949591264"/>
      </c:lineChart>
      <c:catAx>
        <c:axId val="949589552"/>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spc="20" baseline="0">
                <a:solidFill>
                  <a:schemeClr val="tx1"/>
                </a:solidFill>
                <a:latin typeface="+mn-lt"/>
                <a:ea typeface="+mn-ea"/>
                <a:cs typeface="+mn-cs"/>
              </a:defRPr>
            </a:pPr>
            <a:endParaRPr lang="en-US"/>
          </a:p>
        </c:txPr>
        <c:crossAx val="949591264"/>
        <c:crosses val="autoZero"/>
        <c:auto val="1"/>
        <c:lblAlgn val="ctr"/>
        <c:lblOffset val="100"/>
        <c:noMultiLvlLbl val="0"/>
      </c:catAx>
      <c:valAx>
        <c:axId val="949591264"/>
        <c:scaling>
          <c:orientation val="minMax"/>
        </c:scaling>
        <c:delete val="0"/>
        <c:axPos val="l"/>
        <c:majorGridlines>
          <c:spPr>
            <a:ln>
              <a:solidFill>
                <a:schemeClr val="dk1">
                  <a:lumMod val="15000"/>
                  <a:lumOff val="85000"/>
                </a:schemeClr>
              </a:solidFill>
            </a:ln>
            <a:effectLst/>
          </c:spPr>
        </c:majorGridlines>
        <c:title>
          <c:tx>
            <c:rich>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r>
                  <a:rPr lang="en-US"/>
                  <a:t>Amount</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dk1">
                      <a:lumMod val="65000"/>
                      <a:lumOff val="35000"/>
                    </a:schemeClr>
                  </a:solidFill>
                  <a:latin typeface="+mn-lt"/>
                  <a:ea typeface="+mn-ea"/>
                  <a:cs typeface="+mn-cs"/>
                </a:defRPr>
              </a:pPr>
              <a:endParaRPr lang="en-US"/>
            </a:p>
          </c:txPr>
        </c:title>
        <c:numFmt formatCode="_([$$-409]* #,##0.00_);_([$$-409]* \(#,##0.00\);_([$$-409]* &quot;-&quot;??_);_(@_)"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spc="20" baseline="0">
                <a:solidFill>
                  <a:schemeClr val="tx1"/>
                </a:solidFill>
                <a:latin typeface="+mn-lt"/>
                <a:ea typeface="+mn-ea"/>
                <a:cs typeface="+mn-cs"/>
              </a:defRPr>
            </a:pPr>
            <a:endParaRPr lang="en-US"/>
          </a:p>
        </c:txPr>
        <c:crossAx val="949589552"/>
        <c:crosses val="autoZero"/>
        <c:crossBetween val="between"/>
      </c:valAx>
      <c:spPr>
        <a:gradFill>
          <a:gsLst>
            <a:gs pos="100000">
              <a:schemeClr val="lt1">
                <a:lumMod val="95000"/>
              </a:schemeClr>
            </a:gs>
            <a:gs pos="0">
              <a:schemeClr val="lt1"/>
            </a:gs>
          </a:gsLst>
          <a:lin ang="5400000" scaled="0"/>
        </a:gradFill>
        <a:ln>
          <a:noFill/>
        </a:ln>
        <a:effectLst/>
      </c:spPr>
    </c:plotArea>
    <c:legend>
      <c:legendPos val="tr"/>
      <c:layout>
        <c:manualLayout>
          <c:xMode val="edge"/>
          <c:yMode val="edge"/>
          <c:x val="0.84637776924671049"/>
          <c:y val="0.10964181422009799"/>
          <c:w val="0.15362223075328946"/>
          <c:h val="0.10732571418583627"/>
        </c:manualLayout>
      </c:layout>
      <c:overlay val="1"/>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solidFill>
      <a:schemeClr val="lt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1197"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862"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1197"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32D890-2D76-6C45-B395-3EDB1E3AFA04}" type="datetimeFigureOut">
              <a:rPr lang="en-US" smtClean="0"/>
              <a:t>10/15/25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1CC159-7757-0347-9628-77FE40FE964F}" type="slidenum">
              <a:rPr lang="en-US" smtClean="0"/>
              <a:t>‹#›</a:t>
            </a:fld>
            <a:endParaRPr lang="en-US"/>
          </a:p>
        </p:txBody>
      </p:sp>
    </p:spTree>
    <p:extLst>
      <p:ext uri="{BB962C8B-B14F-4D97-AF65-F5344CB8AC3E}">
        <p14:creationId xmlns:p14="http://schemas.microsoft.com/office/powerpoint/2010/main" val="779525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redhat.com/en/resources/openshift-virtualization-assessment-datasheet?sc_cid=7015Y000003t89bQAA"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CC159-7757-0347-9628-77FE40FE964F}" type="slidenum">
              <a:rPr lang="en-US" smtClean="0"/>
              <a:t>2</a:t>
            </a:fld>
            <a:endParaRPr lang="en-US"/>
          </a:p>
        </p:txBody>
      </p:sp>
    </p:spTree>
    <p:extLst>
      <p:ext uri="{BB962C8B-B14F-4D97-AF65-F5344CB8AC3E}">
        <p14:creationId xmlns:p14="http://schemas.microsoft.com/office/powerpoint/2010/main" val="28220517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00063-C42B-7939-BA94-5B24890ABD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C68F1D-8046-473D-7F15-69259213C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2FC3F5-6C78-E9BE-F75C-506EA3891E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35EE11B-EF6A-FE8D-99A0-A69F238D044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6741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9B9B5-05CA-5785-1769-0BCBFA677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8B4A91-461C-C586-63A9-DEC919C4B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3ABE42-18AE-F14C-FA38-3BC80DD7CB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6D1A453-D893-BF25-2FEB-6544EAC4BC9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41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1FEB6A-CAF0-97A6-2B40-8C65EE887D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C990C-3DEF-7D13-CF9E-C341918C42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C9DF8-AB8C-F193-5021-863678934C8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0974911-01EA-57FD-1B05-C78FB6753F5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9441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53D29-6748-2FF3-8CEE-ABC3C84FDF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F28B9-1C9F-9BF3-8B8B-B793D5013A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5AB089-26EE-D1DD-6F4D-B8A4E7CB39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51ADE4-985F-39B4-63A0-C3332CB554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821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D8B8-E0D3-D674-49F7-E7492B0385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62FB3-76B1-10D1-5C1D-1645CC074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01760D-DA1F-94AF-CF21-07DE5B2A1B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BB3A53-BB20-5397-F0F0-6B475B02C0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738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45932-B71E-D340-12F0-AB57996A7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6E0709-F275-E08A-41EE-CFD43E46BC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E3DB78-068D-7A4C-F7AA-999C3EF5AF6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DD9536-9F7D-E8CA-EC9D-F743263E5AE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2E4B97-47D2-F84D-B38D-90044C23DE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993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AB600-DD6E-458A-C51A-E1825B6A8B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28166-3255-04FB-C5BD-DE1A1DF7F3A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F2DC33B-8ECA-8379-C8A7-B1146B7BE2F3}"/>
              </a:ext>
            </a:extLst>
          </p:cNvPr>
          <p:cNvSpPr>
            <a:spLocks noGrp="1"/>
          </p:cNvSpPr>
          <p:nvPr>
            <p:ph type="body" idx="1"/>
          </p:nvPr>
        </p:nvSpPr>
        <p:spPr/>
        <p:txBody>
          <a:bodyPr/>
          <a:lstStyle/>
          <a:p>
            <a:r>
              <a:rPr lang="en-AU"/>
              <a:t>Automation – Design pillar</a:t>
            </a:r>
          </a:p>
          <a:p>
            <a:r>
              <a:rPr lang="en-AU"/>
              <a:t>DevOps Transformation – Implementation pillar</a:t>
            </a:r>
          </a:p>
        </p:txBody>
      </p:sp>
      <p:sp>
        <p:nvSpPr>
          <p:cNvPr id="4" name="Slide Number Placeholder 3">
            <a:extLst>
              <a:ext uri="{FF2B5EF4-FFF2-40B4-BE49-F238E27FC236}">
                <a16:creationId xmlns:a16="http://schemas.microsoft.com/office/drawing/2014/main" id="{1F4169F5-E69C-FD57-7BC7-EB35188CAAB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04B9368-36BC-8766-0277-5C855EA249E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988662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80928-2DDC-3EFC-A118-A91F46D5F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95109-57B3-E837-A48F-1A3C017FDFB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58369A4-35EF-B326-7A68-0CC8709EAD4E}"/>
              </a:ext>
            </a:extLst>
          </p:cNvPr>
          <p:cNvSpPr>
            <a:spLocks noGrp="1"/>
          </p:cNvSpPr>
          <p:nvPr>
            <p:ph type="body" idx="1"/>
          </p:nvPr>
        </p:nvSpPr>
        <p:spPr/>
        <p:txBody>
          <a:bodyPr/>
          <a:lstStyle/>
          <a:p>
            <a:r>
              <a:rPr lang="en-AU"/>
              <a:t>Automation – Design pillar</a:t>
            </a:r>
          </a:p>
          <a:p>
            <a:r>
              <a:rPr lang="en-AU"/>
              <a:t>DevOps Transformation – Implementation pillar</a:t>
            </a:r>
          </a:p>
        </p:txBody>
      </p:sp>
      <p:sp>
        <p:nvSpPr>
          <p:cNvPr id="4" name="Slide Number Placeholder 3">
            <a:extLst>
              <a:ext uri="{FF2B5EF4-FFF2-40B4-BE49-F238E27FC236}">
                <a16:creationId xmlns:a16="http://schemas.microsoft.com/office/drawing/2014/main" id="{8173BD3C-351F-64DC-9565-C8BE4909E1E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ACE9587-313D-5947-D961-DC69E879C0C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672443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76074-4B4B-9FFA-8AE8-47B505BBF1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50910-85DC-3967-71BB-753C9195AAE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9CD2E22-7347-45A2-1C88-651E95664224}"/>
              </a:ext>
            </a:extLst>
          </p:cNvPr>
          <p:cNvSpPr>
            <a:spLocks noGrp="1"/>
          </p:cNvSpPr>
          <p:nvPr>
            <p:ph type="body" idx="1"/>
          </p:nvPr>
        </p:nvSpPr>
        <p:spPr/>
        <p:txBody>
          <a:bodyPr/>
          <a:lstStyle/>
          <a:p>
            <a:r>
              <a:rPr lang="en-AU"/>
              <a:t>Automation – Design pillar</a:t>
            </a:r>
          </a:p>
          <a:p>
            <a:r>
              <a:rPr lang="en-AU"/>
              <a:t>DevOps Transformation – Implementation pillar</a:t>
            </a:r>
          </a:p>
        </p:txBody>
      </p:sp>
      <p:sp>
        <p:nvSpPr>
          <p:cNvPr id="4" name="Slide Number Placeholder 3">
            <a:extLst>
              <a:ext uri="{FF2B5EF4-FFF2-40B4-BE49-F238E27FC236}">
                <a16:creationId xmlns:a16="http://schemas.microsoft.com/office/drawing/2014/main" id="{EA0AE2C4-8CF6-FB92-EF2A-7CD427AFA91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3321743-C389-96E0-EC62-509DF7E8FAA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9910993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PoC vs Pilot</a:t>
            </a:r>
          </a:p>
          <a:p>
            <a:r>
              <a:rPr lang="en-US"/>
              <a:t>Definition slide – include where each part falls in process</a:t>
            </a:r>
          </a:p>
        </p:txBody>
      </p:sp>
      <p:sp>
        <p:nvSpPr>
          <p:cNvPr id="4" name="Slide Number Placeholder 3"/>
          <p:cNvSpPr>
            <a:spLocks noGrp="1"/>
          </p:cNvSpPr>
          <p:nvPr>
            <p:ph type="sldNum" sz="quarter" idx="5"/>
          </p:nvPr>
        </p:nvSpPr>
        <p:spPr/>
        <p:txBody>
          <a:bodyPr/>
          <a:lstStyle/>
          <a:p>
            <a:fld id="{BA1CC159-7757-0347-9628-77FE40FE964F}" type="slidenum">
              <a:rPr lang="en-US" smtClean="0"/>
              <a:t>26</a:t>
            </a:fld>
            <a:endParaRPr lang="en-US"/>
          </a:p>
        </p:txBody>
      </p:sp>
    </p:spTree>
    <p:extLst>
      <p:ext uri="{BB962C8B-B14F-4D97-AF65-F5344CB8AC3E}">
        <p14:creationId xmlns:p14="http://schemas.microsoft.com/office/powerpoint/2010/main" val="2190781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pPr indent="158750"/>
            <a:endParaRPr dirty="0"/>
          </a:p>
          <a:p>
            <a:pPr indent="158750"/>
            <a:r>
              <a:rPr dirty="0"/>
              <a:t>Hybrid by Design has been designed to converge the many aspects of Transformation, whilst also being comprehensive and descriptive enough to capture the uniqueness of each enterprise. </a:t>
            </a:r>
          </a:p>
          <a:p>
            <a:pPr indent="158750"/>
            <a:r>
              <a:rPr dirty="0"/>
              <a:t>We’ll show you how it does this later.</a:t>
            </a:r>
          </a:p>
          <a:p>
            <a:pPr indent="158750"/>
            <a:endParaRPr dirty="0"/>
          </a:p>
          <a:p>
            <a:pPr indent="158750"/>
            <a:r>
              <a:rPr dirty="0"/>
              <a:t>You’ll notice there are 5 Levels for each of the Domains, While 5 is the highest level of capability, it is not necessary for all </a:t>
            </a:r>
            <a:r>
              <a:rPr dirty="0" err="1"/>
              <a:t>organisations</a:t>
            </a:r>
            <a:r>
              <a:rPr dirty="0"/>
              <a:t> to reach Level 5 across all domains. What is important is that they have the right combination of maturity to drive their Business Vision – which means prioritizing investments in the key domains that are critical.</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a:extLst>
            <a:ext uri="{FF2B5EF4-FFF2-40B4-BE49-F238E27FC236}">
              <a16:creationId xmlns:a16="http://schemas.microsoft.com/office/drawing/2014/main" id="{AA42817E-65F9-0A31-E87E-30861FC1680C}"/>
            </a:ext>
          </a:extLst>
        </p:cNvPr>
        <p:cNvGrpSpPr/>
        <p:nvPr/>
      </p:nvGrpSpPr>
      <p:grpSpPr>
        <a:xfrm>
          <a:off x="0" y="0"/>
          <a:ext cx="0" cy="0"/>
          <a:chOff x="0" y="0"/>
          <a:chExt cx="0" cy="0"/>
        </a:xfrm>
      </p:grpSpPr>
      <p:sp>
        <p:nvSpPr>
          <p:cNvPr id="652" name="Google Shape;652;g28756f61910_0_101:notes">
            <a:extLst>
              <a:ext uri="{FF2B5EF4-FFF2-40B4-BE49-F238E27FC236}">
                <a16:creationId xmlns:a16="http://schemas.microsoft.com/office/drawing/2014/main" id="{A2CA69B6-6DDA-0AFB-8ED1-10541D5FF41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g28756f61910_0_101:notes">
            <a:extLst>
              <a:ext uri="{FF2B5EF4-FFF2-40B4-BE49-F238E27FC236}">
                <a16:creationId xmlns:a16="http://schemas.microsoft.com/office/drawing/2014/main" id="{EC045119-B0CC-E07A-3D91-D3ADBB0A9FC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32464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a:extLst>
            <a:ext uri="{FF2B5EF4-FFF2-40B4-BE49-F238E27FC236}">
              <a16:creationId xmlns:a16="http://schemas.microsoft.com/office/drawing/2014/main" id="{94AE8BE3-BBB9-8AAF-EAE4-CF13A6558B95}"/>
            </a:ext>
          </a:extLst>
        </p:cNvPr>
        <p:cNvGrpSpPr/>
        <p:nvPr/>
      </p:nvGrpSpPr>
      <p:grpSpPr>
        <a:xfrm>
          <a:off x="0" y="0"/>
          <a:ext cx="0" cy="0"/>
          <a:chOff x="0" y="0"/>
          <a:chExt cx="0" cy="0"/>
        </a:xfrm>
      </p:grpSpPr>
      <p:sp>
        <p:nvSpPr>
          <p:cNvPr id="702" name="Google Shape;702;p21:notes">
            <a:extLst>
              <a:ext uri="{FF2B5EF4-FFF2-40B4-BE49-F238E27FC236}">
                <a16:creationId xmlns:a16="http://schemas.microsoft.com/office/drawing/2014/main" id="{8BF46B3D-A48F-A43F-151A-0535B172F73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p21:notes">
            <a:extLst>
              <a:ext uri="{FF2B5EF4-FFF2-40B4-BE49-F238E27FC236}">
                <a16:creationId xmlns:a16="http://schemas.microsoft.com/office/drawing/2014/main" id="{88678285-EDB2-3D01-F005-DFBD61ACCBA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0985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B0F18-C834-5801-90DE-1B2FC2BFC7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E3B51C-395D-FE65-B1B5-39B4838667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FB1AE-1000-6CD5-82DB-1535667498A2}"/>
              </a:ext>
            </a:extLst>
          </p:cNvPr>
          <p:cNvSpPr>
            <a:spLocks noGrp="1"/>
          </p:cNvSpPr>
          <p:nvPr>
            <p:ph type="body" idx="1"/>
          </p:nvPr>
        </p:nvSpPr>
        <p:spPr/>
        <p:txBody>
          <a:bodyPr/>
          <a:lstStyle/>
          <a:p>
            <a:r>
              <a:rPr lang="en-US"/>
              <a:t>With the introduction of public cloud providers, cloud native application and infrastructure models and the shift to “software defined everything”, the job of a software development team has become increasingly complex. </a:t>
            </a:r>
          </a:p>
          <a:p>
            <a:endParaRPr lang="en-US"/>
          </a:p>
          <a:p>
            <a:r>
              <a:rPr lang="en-US"/>
              <a:t>This is having a negative effect on business results with developers being under immense pressure, application and infrastructure environments sprawling with growing complexity, which is also increasing the challenge to drive standards across differentiated environments. These all add up to factors that delay time to market and alignment to drive meaningful business results. </a:t>
            </a:r>
          </a:p>
        </p:txBody>
      </p:sp>
      <p:sp>
        <p:nvSpPr>
          <p:cNvPr id="4" name="Slide Number Placeholder 3">
            <a:extLst>
              <a:ext uri="{FF2B5EF4-FFF2-40B4-BE49-F238E27FC236}">
                <a16:creationId xmlns:a16="http://schemas.microsoft.com/office/drawing/2014/main" id="{96091E77-9E45-AFA8-819B-CCAAF43745A8}"/>
              </a:ext>
            </a:extLst>
          </p:cNvPr>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829379" rtl="0" eaLnBrk="1" fontAlgn="auto" latinLnBrk="0" hangingPunct="1">
                <a:lnSpc>
                  <a:spcPct val="100000"/>
                </a:lnSpc>
                <a:spcBef>
                  <a:spcPts val="0"/>
                </a:spcBef>
                <a:spcAft>
                  <a:spcPts val="0"/>
                </a:spcAft>
                <a:buClrTx/>
                <a:buSzTx/>
                <a:buFontTx/>
                <a:buNone/>
                <a:tabLst/>
                <a:defRPr/>
              </a:pPr>
              <a:t>50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AC302515-ECC2-4BB4-6176-18217105BC5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70632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5C03D-D07A-3CC5-7FE8-021CBDA246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B7E6C-9F3A-DF73-A4BC-F8ABAB6B17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2D210-C2B7-A084-BB6D-893E4CB1FF17}"/>
              </a:ext>
            </a:extLst>
          </p:cNvPr>
          <p:cNvSpPr>
            <a:spLocks noGrp="1"/>
          </p:cNvSpPr>
          <p:nvPr>
            <p:ph type="body" idx="1"/>
          </p:nvPr>
        </p:nvSpPr>
        <p:spPr/>
        <p:txBody>
          <a:bodyPr/>
          <a:lstStyle/>
          <a:p>
            <a:r>
              <a:rPr lang="en-US"/>
              <a:t>With the introduction of public cloud providers, cloud native application and infrastructure models and the shift to “software defined everything”, the job of a software development team has become increasingly complex. </a:t>
            </a:r>
          </a:p>
          <a:p>
            <a:endParaRPr lang="en-US"/>
          </a:p>
          <a:p>
            <a:r>
              <a:rPr lang="en-US"/>
              <a:t>This is having a negative effect on business results with developers being under immense pressure, application and infrastructure environments sprawling with growing complexity, which is also increasing the challenge to drive standards across differentiated environments. These all add up to factors that delay time to market and alignment to drive meaningful business results. </a:t>
            </a:r>
          </a:p>
        </p:txBody>
      </p:sp>
      <p:sp>
        <p:nvSpPr>
          <p:cNvPr id="4" name="Slide Number Placeholder 3">
            <a:extLst>
              <a:ext uri="{FF2B5EF4-FFF2-40B4-BE49-F238E27FC236}">
                <a16:creationId xmlns:a16="http://schemas.microsoft.com/office/drawing/2014/main" id="{00AEDA0B-4A0C-6413-BF5D-534B65B76750}"/>
              </a:ext>
            </a:extLst>
          </p:cNvPr>
          <p:cNvSpPr>
            <a:spLocks noGrp="1"/>
          </p:cNvSpPr>
          <p:nvPr>
            <p:ph type="sldNum" sz="quarter" idx="5"/>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l" defTabSz="1829379" rtl="0" eaLnBrk="1" fontAlgn="auto" latinLnBrk="0" hangingPunct="1">
                <a:lnSpc>
                  <a:spcPct val="100000"/>
                </a:lnSpc>
                <a:spcBef>
                  <a:spcPts val="0"/>
                </a:spcBef>
                <a:spcAft>
                  <a:spcPts val="0"/>
                </a:spcAft>
                <a:buClrTx/>
                <a:buSzTx/>
                <a:buFontTx/>
                <a:buNone/>
                <a:tabLst/>
                <a:defRPr/>
              </a:pPr>
              <a:t>51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A3606A73-3EBE-32D8-8018-B39EE2C39F9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Group Name / DOC ID / Month XX, 2022 / © 2022 IBM Corporation</a:t>
            </a:r>
          </a:p>
        </p:txBody>
      </p:sp>
    </p:spTree>
    <p:extLst>
      <p:ext uri="{BB962C8B-B14F-4D97-AF65-F5344CB8AC3E}">
        <p14:creationId xmlns:p14="http://schemas.microsoft.com/office/powerpoint/2010/main" val="3168586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pPr marL="0" marR="0">
              <a:spcBef>
                <a:spcPts val="0"/>
              </a:spcBef>
              <a:spcAft>
                <a:spcPts val="0"/>
              </a:spcAft>
            </a:pPr>
            <a:endParaRPr lang="en-US" sz="1600">
              <a:effectLst/>
              <a:latin typeface="+mn-lt"/>
              <a:ea typeface="IBM Plex Sans Light" panose="020B0403050203000203" pitchFamily="34" charset="0"/>
              <a:cs typeface="IBM Plex Sans Light" panose="020B0403050203000203" pitchFamily="34" charset="0"/>
            </a:endParaRPr>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cs typeface="Arial"/>
                <a:sym typeface="Arial"/>
              </a:rPr>
              <a:pPr marL="0" marR="0" lvl="0" indent="0" algn="l" defTabSz="1097573" rtl="0" eaLnBrk="1" fontAlgn="auto" latinLnBrk="0" hangingPunct="1">
                <a:lnSpc>
                  <a:spcPct val="100000"/>
                </a:lnSpc>
                <a:spcBef>
                  <a:spcPts val="0"/>
                </a:spcBef>
                <a:spcAft>
                  <a:spcPts val="0"/>
                </a:spcAft>
                <a:buClrTx/>
                <a:buSzTx/>
                <a:buFontTx/>
                <a:buNone/>
                <a:tabLst/>
                <a:defRPr/>
              </a:pPr>
              <a:t>52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cs typeface="Arial"/>
              <a:sym typeface="Arial"/>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Calibri"/>
                <a:cs typeface="Calibri"/>
                <a:sym typeface="Calibri"/>
              </a:rPr>
              <a:t>Footer</a:t>
            </a:r>
          </a:p>
        </p:txBody>
      </p:sp>
    </p:spTree>
    <p:extLst>
      <p:ext uri="{BB962C8B-B14F-4D97-AF65-F5344CB8AC3E}">
        <p14:creationId xmlns:p14="http://schemas.microsoft.com/office/powerpoint/2010/main" val="38251945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715911-8787-F041-A8D1-9223B3E8D04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0362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57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29412492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67E0E18-2440-094A-A63F-64EDD94705C5}" type="slidenum">
              <a:rPr kumimoji="0" lang="en-US" sz="1200" b="0" i="0" u="none" strike="noStrike" kern="0" cap="none" spc="0" normalizeH="0" baseline="0" noProof="0" smtClean="0">
                <a:ln>
                  <a:noFill/>
                </a:ln>
                <a:solidFill>
                  <a:sysClr val="windowText" lastClr="000000"/>
                </a:solidFill>
                <a:effectLst/>
                <a:uLnTx/>
                <a:uFillTx/>
                <a:latin typeface="IBM Plex Sans Light" panose="020B050305020300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0" cap="none" spc="0" normalizeH="0" baseline="0" noProof="0">
              <a:ln>
                <a:noFill/>
              </a:ln>
              <a:solidFill>
                <a:sysClr val="windowText" lastClr="000000"/>
              </a:solidFill>
              <a:effectLst/>
              <a:uLnTx/>
              <a:uFillTx/>
              <a:latin typeface="IBM Plex Sans Light" panose="020B0503050203000203" pitchFamily="34" charset="0"/>
            </a:endParaRPr>
          </a:p>
        </p:txBody>
      </p:sp>
    </p:spTree>
    <p:extLst>
      <p:ext uri="{BB962C8B-B14F-4D97-AF65-F5344CB8AC3E}">
        <p14:creationId xmlns:p14="http://schemas.microsoft.com/office/powerpoint/2010/main" val="900975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9"/>
        <p:cNvGrpSpPr/>
        <p:nvPr/>
      </p:nvGrpSpPr>
      <p:grpSpPr>
        <a:xfrm>
          <a:off x="0" y="0"/>
          <a:ext cx="0" cy="0"/>
          <a:chOff x="0" y="0"/>
          <a:chExt cx="0" cy="0"/>
        </a:xfrm>
      </p:grpSpPr>
      <p:sp>
        <p:nvSpPr>
          <p:cNvPr id="8210" name="Google Shape;8210;g2d23c90284b_0_9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1" name="Google Shape;8211;g2d23c90284b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Red Hat Display Medium"/>
                <a:ea typeface="Red Hat Display Medium"/>
                <a:cs typeface="Red Hat Display Medium"/>
                <a:sym typeface="Red Hat Display"/>
              </a:rPr>
              <a:t>Want to understand your options, including rapid migration from your current platform? The Virtualization Migration Assessment helps organizations understand and align on the migration path to OpenShift Virtualization. Red Hat experts will assess your environment, hardware, integrations, and workload complexity to create a high level-design and gather requirements for the production pilot. The pilot migration of workloads provides the rest of the information needed to kick off a factory migration accelerated by Red Hat automation technologies. </a:t>
            </a:r>
            <a:endParaRPr sz="1000">
              <a:solidFill>
                <a:schemeClr val="dk1"/>
              </a:solidFill>
              <a:latin typeface="Red Hat Display Medium"/>
              <a:ea typeface="Red Hat Display Medium"/>
              <a:cs typeface="Red Hat Display Medium"/>
              <a:sym typeface="Red Hat Display"/>
            </a:endParaRPr>
          </a:p>
          <a:p>
            <a:pPr marL="0" lvl="0" indent="0" algn="l" rtl="0">
              <a:spcBef>
                <a:spcPts val="0"/>
              </a:spcBef>
              <a:spcAft>
                <a:spcPts val="0"/>
              </a:spcAft>
              <a:buNone/>
            </a:pPr>
            <a:endParaRPr sz="1000">
              <a:solidFill>
                <a:schemeClr val="dk1"/>
              </a:solidFill>
              <a:latin typeface="Red Hat Display Medium"/>
              <a:ea typeface="Red Hat Display Medium"/>
              <a:cs typeface="Red Hat Display Medium"/>
              <a:sym typeface="Red Hat Display"/>
            </a:endParaRPr>
          </a:p>
          <a:p>
            <a:pPr marL="0" lvl="0" indent="0" algn="l" rtl="0">
              <a:spcBef>
                <a:spcPts val="0"/>
              </a:spcBef>
              <a:spcAft>
                <a:spcPts val="0"/>
              </a:spcAft>
              <a:buNone/>
            </a:pPr>
            <a:r>
              <a:rPr lang="en" sz="1000" u="sng">
                <a:solidFill>
                  <a:schemeClr val="hlink"/>
                </a:solidFill>
                <a:latin typeface="Red Hat Display Medium"/>
                <a:ea typeface="Red Hat Display Medium"/>
                <a:cs typeface="Red Hat Display Medium"/>
                <a:sym typeface="Red Hat Display"/>
                <a:hlinkClick r:id="rId3"/>
              </a:rPr>
              <a:t>Virtualization Migration Assessment - Datasheet</a:t>
            </a:r>
            <a:endParaRPr sz="1000">
              <a:solidFill>
                <a:schemeClr val="dk1"/>
              </a:solidFill>
              <a:latin typeface="Red Hat Display Medium"/>
              <a:ea typeface="Red Hat Display Medium"/>
              <a:cs typeface="Red Hat Display Medium"/>
              <a:sym typeface="Red Hat Displ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indent="158750">
              <a:defRPr b="1">
                <a:latin typeface="IBM Plex Sans"/>
                <a:ea typeface="IBM Plex Sans"/>
                <a:cs typeface="IBM Plex Sans"/>
                <a:sym typeface="IBM Plex Sans"/>
              </a:defRPr>
            </a:pPr>
            <a:r>
              <a:rPr dirty="0"/>
              <a:t>IBM Advantage Assistant, Cross Domain – IGX – Product led, </a:t>
            </a:r>
            <a:r>
              <a:rPr dirty="0" err="1"/>
              <a:t>Dialexa</a:t>
            </a:r>
            <a:r>
              <a:rPr dirty="0"/>
              <a:t> – Product </a:t>
            </a:r>
            <a:r>
              <a:rPr dirty="0" err="1"/>
              <a:t>eng</a:t>
            </a:r>
            <a:r>
              <a:rPr dirty="0"/>
              <a:t>/design, Cardinal, DC, MAM, IGNITE – Day 1, Cognitive architect- Day0, CMA- Day0, </a:t>
            </a:r>
            <a:r>
              <a:rPr dirty="0" err="1"/>
              <a:t>DreamAdvisor</a:t>
            </a:r>
            <a:r>
              <a:rPr dirty="0"/>
              <a:t>, </a:t>
            </a:r>
            <a:r>
              <a:rPr dirty="0" err="1"/>
              <a:t>CloudPak</a:t>
            </a:r>
            <a:r>
              <a:rPr dirty="0"/>
              <a:t> for Data, Watson discovery- Data, CMA/CTI – day 0, Migration toolkit in Day1, RedHat developer portal – day1, </a:t>
            </a:r>
            <a:r>
              <a:rPr dirty="0" err="1"/>
              <a:t>CodeAssistants</a:t>
            </a:r>
            <a:r>
              <a:rPr dirty="0"/>
              <a:t> for- Day1, </a:t>
            </a:r>
            <a:r>
              <a:rPr dirty="0" err="1"/>
              <a:t>ApptioOne</a:t>
            </a:r>
            <a:r>
              <a:rPr dirty="0"/>
              <a:t> – Day0 and 2, </a:t>
            </a:r>
            <a:r>
              <a:rPr dirty="0" err="1"/>
              <a:t>Cloudability</a:t>
            </a:r>
            <a:r>
              <a:rPr dirty="0"/>
              <a:t> – day2, Hybrid Cloud Architecture Kit, (HAK) – K8s too – Day 0, People – IT Talent Marketplace (from BTS), </a:t>
            </a:r>
          </a:p>
          <a:p>
            <a:pPr indent="158750"/>
            <a:endParaRPr dirty="0"/>
          </a:p>
          <a:p>
            <a:pPr indent="158750"/>
            <a:r>
              <a:rPr dirty="0"/>
              <a:t>Hybrid by Design has been designed to converge the many aspects of Transformation, whilst also being comprehensive and descriptive enough to capture the uniqueness of each enterprise. </a:t>
            </a:r>
          </a:p>
          <a:p>
            <a:pPr indent="158750"/>
            <a:r>
              <a:rPr dirty="0"/>
              <a:t>We’ll show you how it does this later.</a:t>
            </a:r>
          </a:p>
          <a:p>
            <a:pPr indent="158750"/>
            <a:endParaRPr dirty="0"/>
          </a:p>
          <a:p>
            <a:pPr indent="158750"/>
            <a:r>
              <a:rPr dirty="0"/>
              <a:t>You’ll notice there are 5 Levels for each of the Domains, While 5 is the highest level of capability, it is not necessary for all </a:t>
            </a:r>
            <a:r>
              <a:rPr dirty="0" err="1"/>
              <a:t>organisations</a:t>
            </a:r>
            <a:r>
              <a:rPr dirty="0"/>
              <a:t> to reach Level 5 across all domains. What is important is that they have the right combination of maturity to drive their Business Vision – which means prioritizing investments in the key domains that are critical.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1CC159-7757-0347-9628-77FE40FE964F}" type="slidenum">
              <a:rPr lang="en-US" smtClean="0"/>
              <a:t>11</a:t>
            </a:fld>
            <a:endParaRPr lang="en-US"/>
          </a:p>
        </p:txBody>
      </p:sp>
    </p:spTree>
    <p:extLst>
      <p:ext uri="{BB962C8B-B14F-4D97-AF65-F5344CB8AC3E}">
        <p14:creationId xmlns:p14="http://schemas.microsoft.com/office/powerpoint/2010/main" val="3907040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204A9B-EFE0-DDE1-417C-6015EB482C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09B0E-A9E3-D89C-BD94-370BD88D8F1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80A8FA09-9162-B81D-C96A-986807F5B1E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9008E4-7827-65E9-4F57-F5B88E81195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16F7CB4F-D9D6-2C9C-27D4-6B94BBF4253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75830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sym typeface="IBM Plex Sans Light"/>
              </a:rPr>
              <a:pPr marL="0" marR="0" lvl="0" indent="0" algn="l" defTabSz="1097573" rtl="0" eaLnBrk="1" fontAlgn="auto" latinLnBrk="0" hangingPunct="1">
                <a:lnSpc>
                  <a:spcPct val="100000"/>
                </a:lnSpc>
                <a:spcBef>
                  <a:spcPts val="0"/>
                </a:spcBef>
                <a:spcAft>
                  <a:spcPts val="0"/>
                </a:spcAft>
                <a:buClrTx/>
                <a:buSzTx/>
                <a:buFontTx/>
                <a:buNone/>
                <a:tabLst/>
                <a:defRPr/>
              </a:pPr>
              <a:t>13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sym typeface="IBM Plex Sans Light"/>
            </a:endParaRPr>
          </a:p>
        </p:txBody>
      </p:sp>
      <p:sp>
        <p:nvSpPr>
          <p:cNvPr id="5" name="Footer Placeholder 4"/>
          <p:cNvSpPr>
            <a:spLocks noGrp="1"/>
          </p:cNvSpPr>
          <p:nvPr>
            <p:ph type="ftr" sz="quarter" idx="4"/>
          </p:nvPr>
        </p:nvSpPr>
        <p:spPr/>
        <p:txBody>
          <a:bodyPr/>
          <a:lstStyle/>
          <a:p>
            <a:pPr marL="0" marR="0" lvl="0" indent="0" algn="l" defTabSz="109757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sym typeface="IBM Plex Sans Light"/>
              </a:rPr>
              <a:t>Group Name / DOC ID / Month XX, 2022 / © 2022 IBM Corporation</a:t>
            </a:r>
          </a:p>
        </p:txBody>
      </p:sp>
    </p:spTree>
    <p:extLst>
      <p:ext uri="{BB962C8B-B14F-4D97-AF65-F5344CB8AC3E}">
        <p14:creationId xmlns:p14="http://schemas.microsoft.com/office/powerpoint/2010/main" val="235535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774DA-748A-644C-0A48-FF37E5C862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1FBB51-798E-23E2-AA28-540ECABD2BF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E43C03F-4E95-6835-3F92-CC85F0E1B48E}"/>
              </a:ext>
            </a:extLst>
          </p:cNvPr>
          <p:cNvSpPr>
            <a:spLocks noGrp="1"/>
          </p:cNvSpPr>
          <p:nvPr>
            <p:ph type="body" idx="1"/>
          </p:nvPr>
        </p:nvSpPr>
        <p:spPr/>
        <p:txBody>
          <a:bodyPr/>
          <a:lstStyle/>
          <a:p>
            <a:r>
              <a:rPr lang="en-AU"/>
              <a:t>Partner sub-pillar</a:t>
            </a:r>
          </a:p>
          <a:p>
            <a:endParaRPr lang="en-AU"/>
          </a:p>
        </p:txBody>
      </p:sp>
      <p:sp>
        <p:nvSpPr>
          <p:cNvPr id="4" name="Slide Number Placeholder 3">
            <a:extLst>
              <a:ext uri="{FF2B5EF4-FFF2-40B4-BE49-F238E27FC236}">
                <a16:creationId xmlns:a16="http://schemas.microsoft.com/office/drawing/2014/main" id="{17763726-16C7-8FB1-D0D6-576D75346AA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384565AF-EB5E-BD6F-CD86-0FBE886AA7EC}"/>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012367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D3BE0-A908-878D-5CAE-3C7AFBBDA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747C0F-82A7-88E3-E4E3-43E98852350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5508DF8-FD6D-9437-9C37-2CB139DFDA7B}"/>
              </a:ext>
            </a:extLst>
          </p:cNvPr>
          <p:cNvSpPr>
            <a:spLocks noGrp="1"/>
          </p:cNvSpPr>
          <p:nvPr>
            <p:ph type="body" idx="1"/>
          </p:nvPr>
        </p:nvSpPr>
        <p:spPr/>
        <p:txBody>
          <a:bodyPr/>
          <a:lstStyle/>
          <a:p>
            <a:r>
              <a:rPr lang="en-AU"/>
              <a:t>Partner sub-pillar</a:t>
            </a:r>
          </a:p>
          <a:p>
            <a:endParaRPr lang="en-AU"/>
          </a:p>
        </p:txBody>
      </p:sp>
      <p:sp>
        <p:nvSpPr>
          <p:cNvPr id="4" name="Slide Number Placeholder 3">
            <a:extLst>
              <a:ext uri="{FF2B5EF4-FFF2-40B4-BE49-F238E27FC236}">
                <a16:creationId xmlns:a16="http://schemas.microsoft.com/office/drawing/2014/main" id="{D44E1E1B-5557-79A4-245F-5A0F29310864}"/>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41794F4-007C-E719-B5F0-F8EC93C3E59A}"/>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43954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EAAED-4D14-BAAD-8BF0-92594CC79B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C7DF0-F8FB-E9B0-23A8-27C526CA682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AA8EA9C-BE55-AF04-C72F-DD8EEC86B04D}"/>
              </a:ext>
            </a:extLst>
          </p:cNvPr>
          <p:cNvSpPr>
            <a:spLocks noGrp="1"/>
          </p:cNvSpPr>
          <p:nvPr>
            <p:ph type="body" idx="1"/>
          </p:nvPr>
        </p:nvSpPr>
        <p:spPr/>
        <p:txBody>
          <a:bodyPr/>
          <a:lstStyle/>
          <a:p>
            <a:r>
              <a:rPr lang="en-AU"/>
              <a:t>Partner sub-pillar</a:t>
            </a:r>
          </a:p>
          <a:p>
            <a:endParaRPr lang="en-AU"/>
          </a:p>
        </p:txBody>
      </p:sp>
      <p:sp>
        <p:nvSpPr>
          <p:cNvPr id="4" name="Slide Number Placeholder 3">
            <a:extLst>
              <a:ext uri="{FF2B5EF4-FFF2-40B4-BE49-F238E27FC236}">
                <a16:creationId xmlns:a16="http://schemas.microsoft.com/office/drawing/2014/main" id="{4BFB1503-B7ED-3749-E17E-53433D3CC12F}"/>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112C61CA-A5B9-0B6A-5C95-3DB850EEC281}"/>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510005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6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6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6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5.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6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6.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7.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1.png"/><Relationship Id="rId1" Type="http://schemas.openxmlformats.org/officeDocument/2006/relationships/slideMaster" Target="../slideMasters/slideMaster8.xml"/><Relationship Id="rId4" Type="http://schemas.microsoft.com/office/2007/relationships/hdphoto" Target="../media/hdphoto8.wdp"/></Relationships>
</file>

<file path=ppt/slideLayouts/_rels/slideLayout27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9.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31.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6.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2.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9.xml"/><Relationship Id="rId5" Type="http://schemas.openxmlformats.org/officeDocument/2006/relationships/image" Target="../media/image39.svg"/><Relationship Id="rId4" Type="http://schemas.openxmlformats.org/officeDocument/2006/relationships/image" Target="../media/image38.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2.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13.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3.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14.xml"/><Relationship Id="rId5" Type="http://schemas.microsoft.com/office/2007/relationships/hdphoto" Target="../media/hdphoto13.wdp"/><Relationship Id="rId4" Type="http://schemas.openxmlformats.org/officeDocument/2006/relationships/image" Target="../media/image44.png"/></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14.xml"/><Relationship Id="rId4" Type="http://schemas.openxmlformats.org/officeDocument/2006/relationships/image" Target="../media/image45.png"/></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14.xml"/><Relationship Id="rId5" Type="http://schemas.microsoft.com/office/2007/relationships/hdphoto" Target="../media/hdphoto13.wdp"/><Relationship Id="rId4" Type="http://schemas.openxmlformats.org/officeDocument/2006/relationships/image" Target="../media/image44.png"/></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14.wdp"/></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8.png"/><Relationship Id="rId1" Type="http://schemas.openxmlformats.org/officeDocument/2006/relationships/slideMaster" Target="../slideMasters/slideMaster14.xml"/><Relationship Id="rId5" Type="http://schemas.microsoft.com/office/2007/relationships/hdphoto" Target="../media/hdphoto15.wdp"/><Relationship Id="rId4" Type="http://schemas.openxmlformats.org/officeDocument/2006/relationships/image" Target="../media/image49.pn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16.wdp"/></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17.wdp"/></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18.wdp"/></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17.wdp"/></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8.png"/><Relationship Id="rId1" Type="http://schemas.openxmlformats.org/officeDocument/2006/relationships/slideMaster" Target="../slideMasters/slideMaster14.xml"/><Relationship Id="rId5" Type="http://schemas.microsoft.com/office/2007/relationships/hdphoto" Target="../media/hdphoto19.wdp"/><Relationship Id="rId4" Type="http://schemas.openxmlformats.org/officeDocument/2006/relationships/image" Target="../media/image47.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51.emf"/><Relationship Id="rId4" Type="http://schemas.openxmlformats.org/officeDocument/2006/relationships/oleObject" Target="../embeddings/oleObject2.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20.wdp"/></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png"/><Relationship Id="rId1" Type="http://schemas.openxmlformats.org/officeDocument/2006/relationships/slideMaster" Target="../slideMasters/slideMaster14.xml"/><Relationship Id="rId5" Type="http://schemas.microsoft.com/office/2007/relationships/hdphoto" Target="../media/hdphoto21.wdp"/><Relationship Id="rId4" Type="http://schemas.openxmlformats.org/officeDocument/2006/relationships/image" Target="../media/image53.pn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22.wdp"/></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23.wdp"/></Relationships>
</file>

<file path=ppt/slideLayouts/_rels/slideLayout5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21.wdp"/></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3.emf"/><Relationship Id="rId1" Type="http://schemas.openxmlformats.org/officeDocument/2006/relationships/slideMaster" Target="../slideMasters/slideMaster14.xml"/><Relationship Id="rId4" Type="http://schemas.microsoft.com/office/2007/relationships/hdphoto" Target="../media/hdphoto24.wdp"/></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6.png"/><Relationship Id="rId1" Type="http://schemas.openxmlformats.org/officeDocument/2006/relationships/slideMaster" Target="../slideMasters/slideMaster14.xml"/><Relationship Id="rId5" Type="http://schemas.microsoft.com/office/2007/relationships/hdphoto" Target="../media/hdphoto25.wdp"/><Relationship Id="rId4" Type="http://schemas.openxmlformats.org/officeDocument/2006/relationships/image" Target="../media/image5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14.xml"/><Relationship Id="rId4" Type="http://schemas.openxmlformats.org/officeDocument/2006/relationships/image" Target="../media/image45.png"/></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14.xml"/><Relationship Id="rId5" Type="http://schemas.microsoft.com/office/2007/relationships/hdphoto" Target="../media/hdphoto26.wdp"/><Relationship Id="rId4" Type="http://schemas.openxmlformats.org/officeDocument/2006/relationships/image" Target="../media/image55.png"/></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tiff"/><Relationship Id="rId1" Type="http://schemas.openxmlformats.org/officeDocument/2006/relationships/slideMaster" Target="../slideMasters/slideMaster14.xml"/><Relationship Id="rId4" Type="http://schemas.microsoft.com/office/2007/relationships/hdphoto" Target="../media/hdphoto27.wdp"/></Relationships>
</file>

<file path=ppt/slideLayouts/_rels/slideLayout544.xml.rels><?xml version="1.0" encoding="UTF-8" standalone="yes"?>
<Relationships xmlns="http://schemas.openxmlformats.org/package/2006/relationships"><Relationship Id="rId3" Type="http://schemas.openxmlformats.org/officeDocument/2006/relationships/slideMaster" Target="../slideMasters/slideMaster14.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58.emf"/><Relationship Id="rId4" Type="http://schemas.openxmlformats.org/officeDocument/2006/relationships/oleObject" Target="../embeddings/oleObject3.bin"/></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5.xml"/><Relationship Id="rId1" Type="http://schemas.openxmlformats.org/officeDocument/2006/relationships/tags" Target="../tags/tag7.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emf"/></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5.xml"/><Relationship Id="rId1" Type="http://schemas.openxmlformats.org/officeDocument/2006/relationships/tags" Target="../tags/tag8.xml"/><Relationship Id="rId4" Type="http://schemas.openxmlformats.org/officeDocument/2006/relationships/image" Target="../media/image63.emf"/></Relationships>
</file>

<file path=ppt/slideLayouts/_rels/slideLayout55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5.xml"/><Relationship Id="rId1" Type="http://schemas.openxmlformats.org/officeDocument/2006/relationships/tags" Target="../tags/tag9.xml"/><Relationship Id="rId4" Type="http://schemas.openxmlformats.org/officeDocument/2006/relationships/image" Target="../media/image64.emf"/></Relationships>
</file>

<file path=ppt/slideLayouts/_rels/slideLayout55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5.xml"/><Relationship Id="rId1" Type="http://schemas.openxmlformats.org/officeDocument/2006/relationships/tags" Target="../tags/tag10.xml"/><Relationship Id="rId4" Type="http://schemas.openxmlformats.org/officeDocument/2006/relationships/image" Target="../media/image64.emf"/></Relationships>
</file>

<file path=ppt/slideLayouts/_rels/slideLayout55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5.xml"/><Relationship Id="rId1" Type="http://schemas.openxmlformats.org/officeDocument/2006/relationships/tags" Target="../tags/tag11.xml"/><Relationship Id="rId4" Type="http://schemas.openxmlformats.org/officeDocument/2006/relationships/image" Target="../media/image65.emf"/></Relationships>
</file>

<file path=ppt/slideLayouts/_rels/slideLayout55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5.xml"/><Relationship Id="rId1" Type="http://schemas.openxmlformats.org/officeDocument/2006/relationships/tags" Target="../tags/tag12.xml"/><Relationship Id="rId4" Type="http://schemas.openxmlformats.org/officeDocument/2006/relationships/image" Target="../media/image65.emf"/></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7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7.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17.xml"/><Relationship Id="rId5" Type="http://schemas.openxmlformats.org/officeDocument/2006/relationships/image" Target="../media/image70.svg"/><Relationship Id="rId4" Type="http://schemas.openxmlformats.org/officeDocument/2006/relationships/image" Target="../media/image69.png"/></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1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18.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6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19.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9.xml"/></Relationships>
</file>

<file path=ppt/slideLayouts/_rels/slideLayout69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20.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0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a:srcRect/>
          <a:stretch/>
        </p:blipFill>
        <p:spPr>
          <a:xfrm>
            <a:off x="11191754" y="6273672"/>
            <a:ext cx="695449" cy="277478"/>
          </a:xfrm>
          <a:prstGeom prst="rect">
            <a:avLst/>
          </a:prstGeom>
        </p:spPr>
      </p:pic>
    </p:spTree>
    <p:extLst>
      <p:ext uri="{BB962C8B-B14F-4D97-AF65-F5344CB8AC3E}">
        <p14:creationId xmlns:p14="http://schemas.microsoft.com/office/powerpoint/2010/main" val="1238968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730974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3144044"/>
          </a:xfrm>
        </p:spPr>
        <p:txBody>
          <a:bodyPr/>
          <a:lstStyle>
            <a:lvl1pPr>
              <a:lnSpc>
                <a:spcPct val="100000"/>
              </a:lnSpc>
              <a:defRPr sz="43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3114325121"/>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marL="0" marR="0" indent="0" algn="l" defTabSz="45718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3642069727"/>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344495192"/>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2286793"/>
          </a:xfrm>
        </p:spPr>
        <p:txBody>
          <a:bodyPr/>
          <a:lstStyle>
            <a:lvl1pPr>
              <a:lnSpc>
                <a:spcPct val="100000"/>
              </a:lnSpc>
              <a:defRPr sz="43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6" y="6263481"/>
            <a:ext cx="819044" cy="304800"/>
          </a:xfrm>
          <a:prstGeom prst="rect">
            <a:avLst/>
          </a:prstGeom>
        </p:spPr>
      </p:pic>
    </p:spTree>
    <p:extLst>
      <p:ext uri="{BB962C8B-B14F-4D97-AF65-F5344CB8AC3E}">
        <p14:creationId xmlns:p14="http://schemas.microsoft.com/office/powerpoint/2010/main" val="2009406993"/>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9" cy="5239544"/>
          </a:xfrm>
        </p:spPr>
        <p:txBody>
          <a:bodyPr/>
          <a:lstStyle>
            <a:lvl1pPr>
              <a:lnSpc>
                <a:spcPct val="100000"/>
              </a:lnSpc>
              <a:defRPr sz="43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7" y="6263481"/>
            <a:ext cx="819044" cy="304800"/>
          </a:xfrm>
          <a:prstGeom prst="rect">
            <a:avLst/>
          </a:prstGeom>
        </p:spPr>
      </p:pic>
    </p:spTree>
    <p:extLst>
      <p:ext uri="{BB962C8B-B14F-4D97-AF65-F5344CB8AC3E}">
        <p14:creationId xmlns:p14="http://schemas.microsoft.com/office/powerpoint/2010/main" val="2419907179"/>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7"/>
          </a:xfrm>
        </p:spPr>
        <p:txBody>
          <a:bodyPr/>
          <a:lstStyle>
            <a:lvl1pPr>
              <a:lnSpc>
                <a:spcPct val="100000"/>
              </a:lnSpc>
              <a:defRPr sz="43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7" y="6263481"/>
            <a:ext cx="819044" cy="304800"/>
          </a:xfrm>
          <a:prstGeom prst="rect">
            <a:avLst/>
          </a:prstGeom>
        </p:spPr>
      </p:pic>
    </p:spTree>
    <p:extLst>
      <p:ext uri="{BB962C8B-B14F-4D97-AF65-F5344CB8AC3E}">
        <p14:creationId xmlns:p14="http://schemas.microsoft.com/office/powerpoint/2010/main" val="3612580496"/>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2477765" cy="2286793"/>
          </a:xfrm>
        </p:spPr>
        <p:txBody>
          <a:bodyPr/>
          <a:lstStyle>
            <a:lvl1pPr>
              <a:lnSpc>
                <a:spcPct val="100000"/>
              </a:lnSpc>
              <a:defRPr sz="32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20" y="284958"/>
            <a:ext cx="2476177" cy="5715793"/>
          </a:xfrm>
        </p:spPr>
        <p:txBody>
          <a:bodyPr/>
          <a:lstStyle>
            <a:lvl1pPr defTabSz="580629">
              <a:spcBef>
                <a:spcPts val="0"/>
              </a:spcBef>
              <a:defRPr>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8"/>
            <a:ext cx="2474591" cy="5715793"/>
          </a:xfrm>
        </p:spPr>
        <p:txBody>
          <a:bodyPr/>
          <a:lstStyle>
            <a:lvl1pPr defTabSz="580629">
              <a:spcBef>
                <a:spcPts val="0"/>
              </a:spcBef>
              <a:defRPr>
                <a:solidFill>
                  <a:schemeClr val="tx1"/>
                </a:solidFill>
              </a:defRPr>
            </a:lvl1pPr>
            <a:lvl2pPr defTabSz="580629">
              <a:spcBef>
                <a:spcPts val="0"/>
              </a:spcBef>
              <a:defRPr>
                <a:solidFill>
                  <a:schemeClr val="tx1"/>
                </a:solidFill>
              </a:defRPr>
            </a:lvl2pPr>
            <a:lvl3pPr defTabSz="580629">
              <a:spcBef>
                <a:spcPts val="0"/>
              </a:spcBef>
              <a:defRPr>
                <a:solidFill>
                  <a:schemeClr val="tx1"/>
                </a:solidFill>
              </a:defRPr>
            </a:lvl3pPr>
            <a:lvl4pPr defTabSz="580629">
              <a:spcBef>
                <a:spcPts val="0"/>
              </a:spcBef>
              <a:defRPr>
                <a:solidFill>
                  <a:schemeClr val="tx1"/>
                </a:solidFill>
              </a:defRPr>
            </a:lvl4pPr>
            <a:lvl5pPr defTabSz="58062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8261398"/>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2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61005654"/>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1" y="210312"/>
            <a:ext cx="8569796" cy="4095751"/>
          </a:xfrm>
        </p:spPr>
        <p:txBody>
          <a:bodyPr/>
          <a:lstStyle>
            <a:lvl1pPr>
              <a:defRPr sz="86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57584965"/>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3" cy="1429544"/>
          </a:xfrm>
        </p:spPr>
        <p:txBody>
          <a:bodyPr/>
          <a:lstStyle>
            <a:lvl1pPr>
              <a:lnSpc>
                <a:spcPct val="100000"/>
              </a:lnSpc>
              <a:defRPr sz="32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6" y="224029"/>
            <a:ext cx="5520317" cy="4287044"/>
          </a:xfrm>
        </p:spPr>
        <p:txBody>
          <a:bodyPr/>
          <a:lstStyle>
            <a:lvl1pPr>
              <a:lnSpc>
                <a:spcPct val="100000"/>
              </a:lnSpc>
              <a:spcBef>
                <a:spcPts val="0"/>
              </a:spcBef>
              <a:defRPr sz="3200">
                <a:solidFill>
                  <a:schemeClr val="tx2"/>
                </a:solidFill>
              </a:defRPr>
            </a:lvl1pPr>
            <a:lvl2pPr marL="292601" indent="-292601">
              <a:lnSpc>
                <a:spcPct val="100000"/>
              </a:lnSpc>
              <a:spcBef>
                <a:spcPts val="0"/>
              </a:spcBef>
              <a:defRPr sz="3200">
                <a:solidFill>
                  <a:schemeClr val="tx2"/>
                </a:solidFill>
              </a:defRPr>
            </a:lvl2pPr>
            <a:lvl3pPr marL="548626" indent="-292601">
              <a:lnSpc>
                <a:spcPct val="100000"/>
              </a:lnSpc>
              <a:spcBef>
                <a:spcPts val="0"/>
              </a:spcBef>
              <a:defRPr sz="3200">
                <a:solidFill>
                  <a:schemeClr val="tx2"/>
                </a:solidFill>
              </a:defRPr>
            </a:lvl3pPr>
            <a:lvl4pPr marL="877802">
              <a:lnSpc>
                <a:spcPct val="100000"/>
              </a:lnSpc>
              <a:spcBef>
                <a:spcPts val="0"/>
              </a:spcBef>
              <a:defRPr sz="3200">
                <a:solidFill>
                  <a:schemeClr val="tx2"/>
                </a:solidFill>
              </a:defRPr>
            </a:lvl4pPr>
            <a:lvl5pPr>
              <a:lnSpc>
                <a:spcPct val="100000"/>
              </a:lnSpc>
              <a:spcBef>
                <a:spcPts val="0"/>
              </a:spcBef>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9243673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322" indent="0">
              <a:buNone/>
              <a:defRPr/>
            </a:lvl3pPr>
            <a:lvl4pPr marL="578903" indent="0">
              <a:buNone/>
              <a:defRPr/>
            </a:lvl4pPr>
            <a:lvl5pPr marL="8408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322" indent="0">
              <a:buNone/>
              <a:defRPr/>
            </a:lvl3pPr>
            <a:lvl4pPr marL="578903" indent="0">
              <a:buNone/>
              <a:defRPr/>
            </a:lvl4pPr>
            <a:lvl5pPr marL="8408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9580043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210312"/>
            <a:ext cx="7330120" cy="4858544"/>
          </a:xfrm>
        </p:spPr>
        <p:txBody>
          <a:bodyPr/>
          <a:lstStyle>
            <a:lvl1pPr>
              <a:lnSpc>
                <a:spcPct val="100000"/>
              </a:lnSpc>
              <a:defRPr sz="43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1217128"/>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7"/>
            <a:ext cx="3811091"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9" y="4649724"/>
            <a:ext cx="5524575"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7"/>
            <a:ext cx="3809504" cy="3144044"/>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1"/>
          </a:xfrm>
        </p:spPr>
        <p:txBody>
          <a:bodyPr anchor="b"/>
          <a:lstStyle>
            <a:lvl1pPr>
              <a:lnSpc>
                <a:spcPct val="90000"/>
              </a:lnSpc>
              <a:spcBef>
                <a:spcPts val="0"/>
              </a:spcBef>
              <a:defRPr sz="129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14726628"/>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5"/>
            <a:ext cx="2475384" cy="953956"/>
          </a:xfrm>
        </p:spPr>
        <p:txBody>
          <a:bodyPr/>
          <a:lstStyle>
            <a:lvl1pPr>
              <a:lnSpc>
                <a:spcPct val="90000"/>
              </a:lnSpc>
              <a:defRPr sz="65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0"/>
            <a:ext cx="2474591" cy="953295"/>
          </a:xfrm>
        </p:spPr>
        <p:txBody>
          <a:bodyPr/>
          <a:lstStyle>
            <a:lvl1pPr>
              <a:lnSpc>
                <a:spcPct val="90000"/>
              </a:lnSpc>
              <a:defRPr sz="65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20" y="1167327"/>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6"/>
            <a:ext cx="2474591" cy="951707"/>
          </a:xfrm>
        </p:spPr>
        <p:txBody>
          <a:bodyPr/>
          <a:lstStyle>
            <a:lvl1pPr>
              <a:lnSpc>
                <a:spcPct val="90000"/>
              </a:lnSpc>
              <a:defRPr sz="65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4" y="1166534"/>
            <a:ext cx="2476177"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7782753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1" cy="2667795"/>
          </a:xfrm>
        </p:spPr>
        <p:txBody>
          <a:bodyPr/>
          <a:lstStyle>
            <a:lvl1pPr>
              <a:lnSpc>
                <a:spcPct val="100000"/>
              </a:lnSpc>
              <a:defRPr sz="43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9"/>
            <a:ext cx="5523781" cy="2667793"/>
          </a:xfrm>
        </p:spPr>
        <p:txBody>
          <a:bodyPr/>
          <a:lstStyle>
            <a:lvl1pPr>
              <a:lnSpc>
                <a:spcPct val="100000"/>
              </a:lnSpc>
              <a:spcBef>
                <a:spcPts val="0"/>
              </a:spcBef>
              <a:defRPr sz="4300">
                <a:solidFill>
                  <a:schemeClr val="tx1"/>
                </a:solidFill>
              </a:defRPr>
            </a:lvl1pPr>
            <a:lvl2pPr marL="393182" indent="-393182">
              <a:lnSpc>
                <a:spcPct val="100000"/>
              </a:lnSpc>
              <a:spcBef>
                <a:spcPts val="0"/>
              </a:spcBef>
              <a:defRPr sz="4300">
                <a:solidFill>
                  <a:schemeClr val="tx1"/>
                </a:solidFill>
              </a:defRPr>
            </a:lvl2pPr>
            <a:lvl3pPr marL="749789" indent="-393182">
              <a:lnSpc>
                <a:spcPct val="100000"/>
              </a:lnSpc>
              <a:spcBef>
                <a:spcPts val="0"/>
              </a:spcBef>
              <a:defRPr sz="4300">
                <a:solidFill>
                  <a:schemeClr val="tx1"/>
                </a:solidFill>
              </a:defRPr>
            </a:lvl3pPr>
            <a:lvl4pPr marL="1142971" indent="-393182">
              <a:lnSpc>
                <a:spcPct val="100000"/>
              </a:lnSpc>
              <a:spcBef>
                <a:spcPts val="0"/>
              </a:spcBef>
              <a:defRPr sz="4300">
                <a:solidFill>
                  <a:schemeClr val="tx1"/>
                </a:solidFill>
              </a:defRPr>
            </a:lvl4pPr>
            <a:lvl5pPr>
              <a:lnSpc>
                <a:spcPct val="100000"/>
              </a:lnSpc>
              <a:spcBef>
                <a:spcPts val="0"/>
              </a:spcBef>
              <a:defRPr sz="43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1" cy="2667000"/>
          </a:xfrm>
        </p:spPr>
        <p:txBody>
          <a:bodyPr/>
          <a:lstStyle>
            <a:lvl1pPr>
              <a:lnSpc>
                <a:spcPct val="100000"/>
              </a:lnSpc>
              <a:defRPr sz="4300">
                <a:solidFill>
                  <a:schemeClr val="accent1"/>
                </a:solidFill>
              </a:defRPr>
            </a:lvl1pPr>
            <a:lvl2pPr>
              <a:lnSpc>
                <a:spcPct val="100000"/>
              </a:lnSpc>
              <a:defRPr sz="4300">
                <a:solidFill>
                  <a:schemeClr val="accent1"/>
                </a:solidFill>
              </a:defRPr>
            </a:lvl2pPr>
            <a:lvl3pPr>
              <a:lnSpc>
                <a:spcPct val="100000"/>
              </a:lnSpc>
              <a:defRPr sz="4300">
                <a:solidFill>
                  <a:schemeClr val="accent1"/>
                </a:solidFill>
              </a:defRPr>
            </a:lvl3pPr>
            <a:lvl4pPr>
              <a:lnSpc>
                <a:spcPct val="100000"/>
              </a:lnSpc>
              <a:defRPr sz="4300">
                <a:solidFill>
                  <a:schemeClr val="accent1"/>
                </a:solidFill>
              </a:defRPr>
            </a:lvl4pPr>
            <a:lvl5pPr>
              <a:lnSpc>
                <a:spcPct val="100000"/>
              </a:lnSpc>
              <a:defRPr sz="43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300">
                <a:solidFill>
                  <a:schemeClr val="tx1"/>
                </a:solidFill>
              </a:defRPr>
            </a:lvl1pPr>
            <a:lvl2pPr marL="393182" indent="-393182">
              <a:lnSpc>
                <a:spcPct val="100000"/>
              </a:lnSpc>
              <a:spcBef>
                <a:spcPts val="0"/>
              </a:spcBef>
              <a:defRPr sz="4300">
                <a:solidFill>
                  <a:schemeClr val="tx1"/>
                </a:solidFill>
              </a:defRPr>
            </a:lvl2pPr>
            <a:lvl3pPr marL="749789" indent="-393182">
              <a:lnSpc>
                <a:spcPct val="100000"/>
              </a:lnSpc>
              <a:spcBef>
                <a:spcPts val="0"/>
              </a:spcBef>
              <a:defRPr sz="4300">
                <a:solidFill>
                  <a:schemeClr val="tx1"/>
                </a:solidFill>
              </a:defRPr>
            </a:lvl3pPr>
            <a:lvl4pPr marL="1142971" indent="-393182">
              <a:lnSpc>
                <a:spcPct val="100000"/>
              </a:lnSpc>
              <a:spcBef>
                <a:spcPts val="0"/>
              </a:spcBef>
              <a:defRPr sz="4300">
                <a:solidFill>
                  <a:schemeClr val="tx1"/>
                </a:solidFill>
              </a:defRPr>
            </a:lvl4pPr>
            <a:lvl5pPr>
              <a:lnSpc>
                <a:spcPct val="100000"/>
              </a:lnSpc>
              <a:spcBef>
                <a:spcPts val="0"/>
              </a:spcBef>
              <a:defRPr sz="43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87102219"/>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5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7"/>
            <a:ext cx="2475384" cy="1428753"/>
          </a:xfrm>
        </p:spPr>
        <p:txBody>
          <a:bodyPr/>
          <a:lstStyle>
            <a:lvl1pPr>
              <a:lnSpc>
                <a:spcPct val="90000"/>
              </a:lnSpc>
              <a:defRPr sz="65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8" y="4201669"/>
            <a:ext cx="2475383" cy="1428753"/>
          </a:xfrm>
        </p:spPr>
        <p:txBody>
          <a:bodyPr/>
          <a:lstStyle>
            <a:lvl1pPr>
              <a:lnSpc>
                <a:spcPct val="90000"/>
              </a:lnSpc>
              <a:defRPr sz="65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5379040"/>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35775077"/>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09"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80140012"/>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7"/>
            <a:ext cx="2477765"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4332324"/>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1" cy="1048544"/>
          </a:xfrm>
        </p:spPr>
        <p:txBody>
          <a:bodyPr/>
          <a:lstStyle>
            <a:lvl1pPr>
              <a:lnSpc>
                <a:spcPct val="110000"/>
              </a:lnSpc>
              <a:defRPr sz="12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4" y="288037"/>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4" y="1714500"/>
            <a:ext cx="2470739"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7"/>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4" y="1714500"/>
            <a:ext cx="2476177" cy="428625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5664287"/>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1" cy="570707"/>
          </a:xfrm>
        </p:spPr>
        <p:txBody>
          <a:bodyPr/>
          <a:lstStyle>
            <a:lvl1pPr>
              <a:lnSpc>
                <a:spcPct val="100000"/>
              </a:lnSpc>
              <a:defRPr sz="32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7"/>
          </a:xfrm>
        </p:spPr>
        <p:txBody>
          <a:bodyPr/>
          <a:lstStyle>
            <a:lvl1pPr>
              <a:lnSpc>
                <a:spcPct val="100000"/>
              </a:lnSpc>
              <a:spcBef>
                <a:spcPts val="0"/>
              </a:spcBef>
              <a:defRPr sz="3200">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0" y="1714500"/>
            <a:ext cx="5047593"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45315143"/>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6"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1340146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7"/>
            <a:ext cx="3711980" cy="953295"/>
          </a:xfr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0" y="1714500"/>
            <a:ext cx="504759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8473549"/>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5"/>
            <a:ext cx="5522193" cy="2286793"/>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20" y="288037"/>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4" y="288037"/>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580913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288037"/>
            <a:ext cx="2476177" cy="2286793"/>
          </a:xfrm>
        </p:spPr>
        <p:txBody>
          <a:bodyPr/>
          <a:lstStyle>
            <a:lvl1pPr>
              <a:lnSpc>
                <a:spcPct val="10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20" y="284958"/>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4" y="284958"/>
            <a:ext cx="2476177" cy="57157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1596268"/>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5"/>
            <a:ext cx="5519020" cy="2286793"/>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44665422"/>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288037"/>
            <a:ext cx="2474591" cy="2286793"/>
          </a:xfrm>
        </p:spPr>
        <p:txBody>
          <a:bodyPr rIns="0"/>
          <a:lstStyle>
            <a:lvl1pPr>
              <a:lnSpc>
                <a:spcPct val="100000"/>
              </a:lnSpc>
              <a:defRPr sz="14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20" y="288037"/>
            <a:ext cx="2476177"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20"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3"/>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8" y="1714500"/>
            <a:ext cx="2476177"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38" indent="-91438">
              <a:lnSpc>
                <a:spcPct val="110000"/>
              </a:lnSpc>
              <a:spcBef>
                <a:spcPts val="0"/>
              </a:spcBef>
              <a:defRPr sz="1000" b="0" i="0">
                <a:solidFill>
                  <a:schemeClr val="tx1"/>
                </a:solidFill>
                <a:latin typeface="IBM Plex Sans" panose="020B0503050203000203" pitchFamily="34" charset="0"/>
              </a:defRPr>
            </a:lvl2pPr>
            <a:lvl3pPr marL="182875" indent="-91438">
              <a:lnSpc>
                <a:spcPct val="110000"/>
              </a:lnSpc>
              <a:spcBef>
                <a:spcPts val="0"/>
              </a:spcBef>
              <a:defRPr sz="1000" b="0" i="0">
                <a:solidFill>
                  <a:schemeClr val="tx1"/>
                </a:solidFill>
                <a:latin typeface="IBM Plex Sans" panose="020B0503050203000203" pitchFamily="34" charset="0"/>
              </a:defRPr>
            </a:lvl3pPr>
            <a:lvl4pPr marL="274313" indent="-91438">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24713401"/>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1" cy="570707"/>
          </a:xfrm>
        </p:spPr>
        <p:txBody>
          <a:bodyPr/>
          <a:lstStyle>
            <a:lvl1pPr>
              <a:lnSpc>
                <a:spcPct val="100000"/>
              </a:lnSpc>
              <a:defRPr sz="32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7"/>
          </a:xfrm>
        </p:spPr>
        <p:txBody>
          <a:bodyPr/>
          <a:lstStyle>
            <a:lvl1pPr>
              <a:lnSpc>
                <a:spcPct val="100000"/>
              </a:lnSpc>
              <a:spcBef>
                <a:spcPts val="0"/>
              </a:spcBef>
              <a:defRPr sz="3200">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8013" indent="-128013">
              <a:spcBef>
                <a:spcPts val="0"/>
              </a:spcBef>
              <a:defRPr sz="1400" b="0" i="0">
                <a:solidFill>
                  <a:schemeClr val="tx1"/>
                </a:solidFill>
                <a:latin typeface="IBM Plex Sans Light" panose="020B0403050203000203" pitchFamily="34" charset="0"/>
              </a:defRPr>
            </a:lvl2pPr>
            <a:lvl3pPr marL="256026" indent="-128013">
              <a:spcBef>
                <a:spcPts val="0"/>
              </a:spcBef>
              <a:defRPr sz="1400" b="0" i="0">
                <a:solidFill>
                  <a:schemeClr val="tx1"/>
                </a:solidFill>
                <a:latin typeface="IBM Plex Sans Light" panose="020B0403050203000203" pitchFamily="34" charset="0"/>
              </a:defRPr>
            </a:lvl3pPr>
            <a:lvl4pPr marL="384038" indent="-128013">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7"/>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9" y="1714500"/>
            <a:ext cx="2476177"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7"/>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38" indent="-91438">
              <a:spcBef>
                <a:spcPts val="0"/>
              </a:spcBef>
              <a:defRPr sz="1000" b="0" i="0">
                <a:solidFill>
                  <a:schemeClr val="tx1"/>
                </a:solidFill>
                <a:latin typeface="IBM Plex Sans" panose="020B0503050203000203" pitchFamily="34" charset="0"/>
              </a:defRPr>
            </a:lvl2pPr>
            <a:lvl3pPr marL="182875" indent="-91438">
              <a:spcBef>
                <a:spcPts val="0"/>
              </a:spcBef>
              <a:defRPr sz="1000" b="0" i="0">
                <a:solidFill>
                  <a:schemeClr val="tx1"/>
                </a:solidFill>
                <a:latin typeface="IBM Plex Sans" panose="020B0503050203000203" pitchFamily="34" charset="0"/>
              </a:defRPr>
            </a:lvl3pPr>
            <a:lvl4pPr marL="274313" indent="-91438">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33733659"/>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7"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7"/>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1"/>
            <a:ext cx="3333316"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236977"/>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9" y="4192524"/>
            <a:ext cx="3334904"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1"/>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1" y="4191000"/>
            <a:ext cx="3333316" cy="1524000"/>
          </a:xfrm>
        </p:spPr>
        <p:txBody>
          <a:bodyPr/>
          <a:lstStyle>
            <a:lvl1pPr>
              <a:lnSpc>
                <a:spcPct val="100000"/>
              </a:lnSpc>
              <a:spcBef>
                <a:spcPts val="0"/>
              </a:spcBef>
              <a:defRPr sz="2200">
                <a:solidFill>
                  <a:schemeClr val="tx1"/>
                </a:solidFill>
              </a:defRPr>
            </a:lvl1pPr>
            <a:lvl2pPr marL="201163" indent="-201163">
              <a:lnSpc>
                <a:spcPct val="100000"/>
              </a:lnSpc>
              <a:spcBef>
                <a:spcPts val="0"/>
              </a:spcBef>
              <a:defRPr sz="2200">
                <a:solidFill>
                  <a:schemeClr val="tx1"/>
                </a:solidFill>
              </a:defRPr>
            </a:lvl2pPr>
            <a:lvl3pPr marL="402326" indent="-201163">
              <a:lnSpc>
                <a:spcPct val="100000"/>
              </a:lnSpc>
              <a:spcBef>
                <a:spcPts val="0"/>
              </a:spcBef>
              <a:defRPr sz="2200">
                <a:solidFill>
                  <a:schemeClr val="tx1"/>
                </a:solidFill>
              </a:defRPr>
            </a:lvl3pPr>
            <a:lvl4pPr marL="557770" indent="-20116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7705858"/>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7"/>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841249"/>
            <a:ext cx="2857128" cy="1138428"/>
          </a:xfrm>
        </p:spPr>
        <p:txBody>
          <a:bodyPr/>
          <a:lstStyle>
            <a:lvl1pPr>
              <a:lnSpc>
                <a:spcPct val="110000"/>
              </a:lnSpc>
              <a:defRPr sz="1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2"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5475738"/>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7"/>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5"/>
            <a:ext cx="5521400" cy="1138428"/>
          </a:xfrm>
        </p:spPr>
        <p:txBody>
          <a:bodyPr rIns="457200"/>
          <a:lstStyle>
            <a:lvl1pPr>
              <a:lnSpc>
                <a:spcPct val="110000"/>
              </a:lnSpc>
              <a:defRPr sz="32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495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495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3639371"/>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7"/>
            <a:ext cx="2477765" cy="2286793"/>
          </a:xfrm>
        </p:spPr>
        <p:txBody>
          <a:bodyPr/>
          <a:lstStyle>
            <a:lvl1pPr>
              <a:lnSpc>
                <a:spcPct val="100000"/>
              </a:lnSpc>
              <a:defRPr sz="14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41519710"/>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b="0" i="0">
                <a:solidFill>
                  <a:schemeClr val="accent2"/>
                </a:solidFill>
                <a:latin typeface="Arial" panose="020B0604020202020204"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6"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2"/>
            <a:ext cx="6096000" cy="6858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6159712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5"/>
            <a:ext cx="5524575" cy="2286793"/>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1" cy="2672459"/>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3889311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2286795"/>
          </a:xfrm>
        </p:spPr>
        <p:txBody>
          <a:bodyPr/>
          <a:lstStyle>
            <a:lvl1pPr>
              <a:lnSpc>
                <a:spcPct val="110000"/>
              </a:lnSpc>
              <a:defRPr sz="14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6"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20" y="288036"/>
            <a:ext cx="2476177"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2"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20"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4" y="3333751"/>
            <a:ext cx="2476177"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8013" indent="-128013">
              <a:lnSpc>
                <a:spcPct val="110000"/>
              </a:lnSpc>
              <a:spcBef>
                <a:spcPts val="0"/>
              </a:spcBef>
              <a:defRPr sz="1400" b="0" i="0">
                <a:solidFill>
                  <a:schemeClr val="tx1"/>
                </a:solidFill>
                <a:latin typeface="IBM Plex Sans Light" panose="020B0403050203000203" pitchFamily="34" charset="0"/>
              </a:defRPr>
            </a:lvl2pPr>
            <a:lvl3pPr marL="256026" indent="-128013">
              <a:lnSpc>
                <a:spcPct val="110000"/>
              </a:lnSpc>
              <a:spcBef>
                <a:spcPts val="0"/>
              </a:spcBef>
              <a:defRPr sz="1400" b="0" i="0">
                <a:solidFill>
                  <a:schemeClr val="tx1"/>
                </a:solidFill>
                <a:latin typeface="IBM Plex Sans Light" panose="020B0403050203000203" pitchFamily="34" charset="0"/>
              </a:defRPr>
            </a:lvl3pPr>
            <a:lvl4pPr marL="384038" indent="-128013">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131370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1" cy="1429544"/>
          </a:xfrm>
        </p:spPr>
        <p:txBody>
          <a:bodyPr/>
          <a:lstStyle>
            <a:lvl1pPr>
              <a:lnSpc>
                <a:spcPct val="110000"/>
              </a:lnSpc>
              <a:defRPr sz="14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1" cy="201612"/>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1"/>
            <a:ext cx="2475384"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1" cy="201612"/>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21" y="666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1" cy="201612"/>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4" y="666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5"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7"/>
            <a:ext cx="201141" cy="201612"/>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1"/>
            <a:ext cx="2475384"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7"/>
            <a:ext cx="201141" cy="201612"/>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7"/>
            <a:ext cx="201141" cy="201612"/>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4" y="3714751"/>
            <a:ext cx="2476177" cy="1905000"/>
          </a:xfrm>
        </p:spPr>
        <p:txBody>
          <a:bodyPr/>
          <a:lstStyle>
            <a:lvl1pPr>
              <a:lnSpc>
                <a:spcPct val="110000"/>
              </a:lnSpc>
              <a:spcBef>
                <a:spcPts val="0"/>
              </a:spcBef>
              <a:defRPr sz="1200">
                <a:solidFill>
                  <a:schemeClr val="tx1"/>
                </a:solidFill>
              </a:defRPr>
            </a:lvl1pPr>
            <a:lvl2pPr marL="109725" indent="-109725">
              <a:lnSpc>
                <a:spcPct val="110000"/>
              </a:lnSpc>
              <a:spcBef>
                <a:spcPts val="0"/>
              </a:spcBef>
              <a:defRPr sz="1200">
                <a:solidFill>
                  <a:schemeClr val="tx1"/>
                </a:solidFill>
              </a:defRPr>
            </a:lvl2pPr>
            <a:lvl3pPr marL="219451" indent="-109725">
              <a:lnSpc>
                <a:spcPct val="110000"/>
              </a:lnSpc>
              <a:spcBef>
                <a:spcPts val="0"/>
              </a:spcBef>
              <a:defRPr sz="1200">
                <a:solidFill>
                  <a:schemeClr val="tx1"/>
                </a:solidFill>
              </a:defRPr>
            </a:lvl3pPr>
            <a:lvl4pPr marL="329176" indent="-109725">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49021035"/>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8" y="192024"/>
            <a:ext cx="5519019" cy="1706563"/>
          </a:xfrm>
        </p:spPr>
        <p:txBody>
          <a:bodyPr rIns="457200"/>
          <a:lstStyle>
            <a:lvl1pPr>
              <a:lnSpc>
                <a:spcPct val="100000"/>
              </a:lnSpc>
              <a:defRPr sz="32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2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9" y="3332988"/>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7"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2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7201763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1" cy="1706563"/>
          </a:xfrm>
        </p:spPr>
        <p:txBody>
          <a:bodyPr rIns="0"/>
          <a:lstStyle>
            <a:lvl1pPr>
              <a:lnSpc>
                <a:spcPct val="110000"/>
              </a:lnSpc>
              <a:defRPr sz="18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5"/>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2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09" y="284958"/>
            <a:ext cx="0" cy="5715793"/>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4"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7"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2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7" cy="2477293"/>
          </a:xfrm>
        </p:spPr>
        <p:txBody>
          <a:bodyPr/>
          <a:lstStyle>
            <a:lvl1pPr>
              <a:spcBef>
                <a:spcPts val="0"/>
              </a:spcBef>
              <a:defRPr sz="1400">
                <a:solidFill>
                  <a:schemeClr val="tx1"/>
                </a:solidFill>
              </a:defRPr>
            </a:lvl1pPr>
            <a:lvl2pPr marL="128013" indent="-128013">
              <a:spcBef>
                <a:spcPts val="0"/>
              </a:spcBef>
              <a:defRPr sz="1400">
                <a:solidFill>
                  <a:schemeClr val="tx1"/>
                </a:solidFill>
              </a:defRPr>
            </a:lvl2pPr>
            <a:lvl3pPr marL="256026" indent="-128013">
              <a:spcBef>
                <a:spcPts val="0"/>
              </a:spcBef>
              <a:defRPr sz="1400">
                <a:solidFill>
                  <a:schemeClr val="tx1"/>
                </a:solidFill>
              </a:defRPr>
            </a:lvl3pPr>
            <a:lvl4pPr marL="384038" indent="-128013">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4503579"/>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8"/>
            <a:ext cx="5523781" cy="6287293"/>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85811714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859568678"/>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6"/>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56906887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67911" y="6452314"/>
            <a:ext cx="136789"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4049943001"/>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5"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31203015"/>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1"/>
            <a:ext cx="11704229" cy="5872481"/>
          </a:xfrm>
        </p:spPr>
        <p:txBody>
          <a:bodyPr/>
          <a:lstStyle>
            <a:lvl1pPr>
              <a:defRPr sz="12776" b="0" i="0">
                <a:solidFill>
                  <a:schemeClr val="accent2"/>
                </a:solidFill>
                <a:latin typeface="Arial" panose="020B0604020202020204"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1436490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8" y="1333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8" y="30607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8" y="4762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7" y="1333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7" y="30607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1"/>
          </a:xfrm>
          <a:solidFill>
            <a:srgbClr val="E0E0E0"/>
          </a:solidFill>
        </p:spPr>
        <p:txBody>
          <a:bodyPr anchor="ctr"/>
          <a:lstStyle>
            <a:lvl1pPr marL="0" marR="0" indent="0" algn="ctr" defTabSz="121917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917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7" y="4762500"/>
            <a:ext cx="2853953" cy="1238251"/>
          </a:xfrm>
        </p:spPr>
        <p:txBody>
          <a:bodyPr/>
          <a:lstStyle>
            <a:lvl1pPr>
              <a:lnSpc>
                <a:spcPct val="110000"/>
              </a:lnSpc>
              <a:spcBef>
                <a:spcPts val="0"/>
              </a:spcBef>
              <a:defRPr sz="1400">
                <a:solidFill>
                  <a:schemeClr val="tx1"/>
                </a:solidFill>
              </a:defRPr>
            </a:lvl1pPr>
            <a:lvl2pPr marL="128013" indent="-128013">
              <a:lnSpc>
                <a:spcPct val="110000"/>
              </a:lnSpc>
              <a:spcBef>
                <a:spcPts val="0"/>
              </a:spcBef>
              <a:defRPr sz="1400">
                <a:solidFill>
                  <a:schemeClr val="tx1"/>
                </a:solidFill>
              </a:defRPr>
            </a:lvl2pPr>
            <a:lvl3pPr marL="256026" indent="-128013">
              <a:lnSpc>
                <a:spcPct val="110000"/>
              </a:lnSpc>
              <a:spcBef>
                <a:spcPts val="0"/>
              </a:spcBef>
              <a:defRPr sz="1400">
                <a:solidFill>
                  <a:schemeClr val="tx1"/>
                </a:solidFill>
              </a:defRPr>
            </a:lvl3pPr>
            <a:lvl4pPr marL="384038" indent="-128013">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8038029"/>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2286793"/>
          </a:xfrm>
        </p:spPr>
        <p:txBody>
          <a:bodyPr/>
          <a:lstStyle>
            <a:lvl1pPr>
              <a:lnSpc>
                <a:spcPct val="110000"/>
              </a:lnSpc>
              <a:defRPr sz="14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8"/>
            <a:ext cx="8571384" cy="5715793"/>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0689015"/>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2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4"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4439752"/>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63286331"/>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200">
                <a:solidFill>
                  <a:schemeClr val="tx2"/>
                </a:solidFill>
              </a:defRPr>
            </a:lvl1pPr>
            <a:lvl2pPr>
              <a:lnSpc>
                <a:spcPct val="100000"/>
              </a:lnSpc>
              <a:spcBef>
                <a:spcPts val="0"/>
              </a:spcBef>
              <a:defRPr sz="3200">
                <a:solidFill>
                  <a:schemeClr val="tx1"/>
                </a:solidFill>
              </a:defRPr>
            </a:lvl2pPr>
            <a:lvl3pPr>
              <a:lnSpc>
                <a:spcPct val="100000"/>
              </a:lnSpc>
              <a:spcBef>
                <a:spcPts val="0"/>
              </a:spcBef>
              <a:defRPr sz="3200">
                <a:solidFill>
                  <a:schemeClr val="tx1"/>
                </a:solidFill>
              </a:defRPr>
            </a:lvl3pPr>
            <a:lvl4pPr>
              <a:lnSpc>
                <a:spcPct val="100000"/>
              </a:lnSpc>
              <a:spcBef>
                <a:spcPts val="0"/>
              </a:spcBef>
              <a:defRPr sz="3200">
                <a:solidFill>
                  <a:schemeClr val="tx1"/>
                </a:solidFill>
              </a:defRPr>
            </a:lvl4pPr>
            <a:lvl5pPr>
              <a:lnSpc>
                <a:spcPct val="100000"/>
              </a:lnSpc>
              <a:spcBef>
                <a:spcPts val="0"/>
              </a:spcBef>
              <a:defRPr sz="32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20"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4" y="284958"/>
            <a:ext cx="2476177" cy="5715793"/>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50" indent="-73150">
              <a:lnSpc>
                <a:spcPct val="120000"/>
              </a:lnSpc>
              <a:spcBef>
                <a:spcPts val="0"/>
              </a:spcBef>
              <a:defRPr sz="800" b="0" i="0">
                <a:solidFill>
                  <a:schemeClr val="tx1"/>
                </a:solidFill>
                <a:latin typeface="IBM Plex Sans" panose="020B0503050203000203" pitchFamily="34" charset="0"/>
              </a:defRPr>
            </a:lvl2pPr>
            <a:lvl3pPr marL="146300" indent="-73150">
              <a:lnSpc>
                <a:spcPct val="120000"/>
              </a:lnSpc>
              <a:spcBef>
                <a:spcPts val="0"/>
              </a:spcBef>
              <a:defRPr sz="800" b="0" i="0">
                <a:solidFill>
                  <a:schemeClr val="tx1"/>
                </a:solidFill>
                <a:latin typeface="IBM Plex Sans" panose="020B0503050203000203" pitchFamily="34" charset="0"/>
              </a:defRPr>
            </a:lvl3pPr>
            <a:lvl4pPr marL="219451" indent="-73150">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9"/>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7910" y="6469419"/>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7254038"/>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5" y="3084231"/>
            <a:ext cx="1727991" cy="689540"/>
          </a:xfrm>
          <a:prstGeom prst="rect">
            <a:avLst/>
          </a:prstGeom>
        </p:spPr>
      </p:pic>
    </p:spTree>
    <p:extLst>
      <p:ext uri="{BB962C8B-B14F-4D97-AF65-F5344CB8AC3E}">
        <p14:creationId xmlns:p14="http://schemas.microsoft.com/office/powerpoint/2010/main" val="115348094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5478176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1"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6504457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1384717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6" name="Picture"/>
          <p:cNvPicPr>
            <a:picLocks noChangeAspect="1"/>
          </p:cNvPicPr>
          <p:nvPr userDrawn="1"/>
        </p:nvPicPr>
        <p:blipFill>
          <a:blip r:embed="rId2"/>
          <a:srcRect/>
          <a:stretch/>
        </p:blipFill>
        <p:spPr>
          <a:xfrm>
            <a:off x="11191752" y="6273671"/>
            <a:ext cx="695449" cy="277477"/>
          </a:xfrm>
          <a:prstGeom prst="rect">
            <a:avLst/>
          </a:prstGeom>
        </p:spPr>
      </p:pic>
    </p:spTree>
    <p:extLst>
      <p:ext uri="{BB962C8B-B14F-4D97-AF65-F5344CB8AC3E}">
        <p14:creationId xmlns:p14="http://schemas.microsoft.com/office/powerpoint/2010/main" val="1025212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5322791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0"/>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41949148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84349578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1" cy="685677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43674590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91141566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Data Fabric / March, 2022 / © 2022 IBM Corporation</a:t>
            </a:r>
          </a:p>
        </p:txBody>
      </p:sp>
      <p:pic>
        <p:nvPicPr>
          <p:cNvPr id="6" name="Picture"/>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350930279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0"/>
            <a:ext cx="12171208" cy="685292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95760053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10"/>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1530149348"/>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0"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2" y="6273671"/>
            <a:ext cx="695449" cy="277477"/>
          </a:xfrm>
          <a:prstGeom prst="rect">
            <a:avLst/>
          </a:prstGeom>
        </p:spPr>
      </p:pic>
    </p:spTree>
    <p:extLst>
      <p:ext uri="{BB962C8B-B14F-4D97-AF65-F5344CB8AC3E}">
        <p14:creationId xmlns:p14="http://schemas.microsoft.com/office/powerpoint/2010/main" val="2754147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0042489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813" indent="0">
              <a:buNone/>
              <a:defRPr/>
            </a:lvl3pPr>
            <a:lvl4pPr marL="579960" indent="0">
              <a:buNone/>
              <a:defRPr/>
            </a:lvl4pPr>
            <a:lvl5pPr marL="84242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2598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6232049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778315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33"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08"/>
            <a:ext cx="5608320" cy="4482592"/>
          </a:xfrm>
        </p:spPr>
        <p:txBody>
          <a:bodyPr/>
          <a:lstStyle>
            <a:lvl1pPr>
              <a:lnSpc>
                <a:spcPct val="90000"/>
              </a:lnSpc>
              <a:defRPr sz="128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0"/>
            <a:ext cx="6096000" cy="6858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2810903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1" y="121920"/>
            <a:ext cx="11704229" cy="5872480"/>
          </a:xfrm>
        </p:spPr>
        <p:txBody>
          <a:bodyPr/>
          <a:lstStyle>
            <a:lvl1pPr>
              <a:defRPr sz="12800" b="0" i="0">
                <a:solidFill>
                  <a:schemeClr val="accent2"/>
                </a:solidFill>
                <a:latin typeface="IBM Plex Sans Light" panose="020B0403050203000203"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4253750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9188920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686862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9" y="1658112"/>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3949428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2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469937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0179536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351608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076040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1" y="1658111"/>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5375259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8"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tx2"/>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5633171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36986715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034678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46414299"/>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0"/>
            <a:ext cx="3048000" cy="3429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17"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991499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1"/>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0"/>
            <a:ext cx="3048000" cy="342900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17"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69"/>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490463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3425951"/>
          </a:xfrm>
          <a:noFill/>
        </p:spPr>
        <p:txBody>
          <a:bodyPr lIns="182880" tIns="164592" rIns="228600" bIns="228600"/>
          <a:lstStyle>
            <a:lvl1pPr>
              <a:defRPr sz="6400">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3"/>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89"/>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0"/>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339479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0"/>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954235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3" y="3429000"/>
            <a:ext cx="3048004" cy="3429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02123524"/>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0"/>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7"/>
            <a:ext cx="0" cy="5681133"/>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7209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4">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870758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5535029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2580472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7">
                <a:solidFill>
                  <a:schemeClr val="tx1"/>
                </a:solidFill>
              </a:defRPr>
            </a:lvl1pPr>
            <a:lvl2pPr>
              <a:spcBef>
                <a:spcPts val="1467"/>
              </a:spcBef>
              <a:defRPr sz="1867">
                <a:solidFill>
                  <a:schemeClr val="tx1"/>
                </a:solidFill>
              </a:defRPr>
            </a:lvl2pPr>
            <a:lvl3pPr>
              <a:spcBef>
                <a:spcPts val="1467"/>
              </a:spcBef>
              <a:defRPr sz="1867">
                <a:solidFill>
                  <a:schemeClr val="tx1"/>
                </a:solidFill>
              </a:defRPr>
            </a:lvl3pPr>
            <a:lvl4pPr>
              <a:spcBef>
                <a:spcPts val="1467"/>
              </a:spcBef>
              <a:defRPr sz="1867">
                <a:solidFill>
                  <a:schemeClr val="tx1"/>
                </a:solidFill>
              </a:defRPr>
            </a:lvl4pPr>
            <a:lvl5pPr>
              <a:spcBef>
                <a:spcPts val="1467"/>
              </a:spcBef>
              <a:defRPr sz="18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0"/>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8228482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3">
                <a:solidFill>
                  <a:schemeClr val="tx1"/>
                </a:solidFill>
              </a:defRPr>
            </a:lvl1pPr>
            <a:lvl2pPr>
              <a:spcBef>
                <a:spcPts val="400"/>
              </a:spcBef>
              <a:defRPr sz="1333">
                <a:solidFill>
                  <a:schemeClr val="tx1"/>
                </a:solidFill>
              </a:defRPr>
            </a:lvl2pPr>
            <a:lvl3pPr>
              <a:spcBef>
                <a:spcPts val="400"/>
              </a:spcBef>
              <a:defRPr sz="1333">
                <a:solidFill>
                  <a:schemeClr val="tx1"/>
                </a:solidFill>
              </a:defRPr>
            </a:lvl3pPr>
            <a:lvl4pPr>
              <a:spcBef>
                <a:spcPts val="400"/>
              </a:spcBef>
              <a:defRPr sz="1333">
                <a:solidFill>
                  <a:schemeClr val="tx1"/>
                </a:solidFill>
              </a:defRPr>
            </a:lvl4pPr>
            <a:lvl5pPr>
              <a:spcBef>
                <a:spcPts val="400"/>
              </a:spcBef>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2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960856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2002404"/>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603826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975281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6"/>
            <a:ext cx="5498592" cy="1746504"/>
          </a:xfrm>
        </p:spPr>
        <p:txBody>
          <a:bodyPr/>
          <a:lstStyle>
            <a:lvl1pPr>
              <a:spcBef>
                <a:spcPts val="0"/>
              </a:spcBef>
              <a:defRPr sz="1333">
                <a:solidFill>
                  <a:schemeClr val="tx1"/>
                </a:solidFill>
              </a:defRPr>
            </a:lvl1pPr>
            <a:lvl2pPr marL="0" indent="0">
              <a:spcBef>
                <a:spcPts val="0"/>
              </a:spcBef>
              <a:buNone/>
              <a:defRPr/>
            </a:lvl2pPr>
            <a:lvl3pPr marL="268813" indent="0">
              <a:buNone/>
              <a:defRPr/>
            </a:lvl3pPr>
            <a:lvl4pPr marL="579960" indent="0">
              <a:buNone/>
              <a:defRPr/>
            </a:lvl4pPr>
            <a:lvl5pPr marL="84242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2"/>
            <a:ext cx="8546592" cy="1743456"/>
          </a:xfrm>
        </p:spPr>
        <p:txBody>
          <a:bodyPr anchor="b"/>
          <a:lstStyle>
            <a:lvl1pPr>
              <a:spcBef>
                <a:spcPts val="400"/>
              </a:spcBef>
              <a:defRPr sz="800">
                <a:solidFill>
                  <a:schemeClr val="tx1"/>
                </a:solidFill>
              </a:defRPr>
            </a:lvl1pPr>
            <a:lvl2pPr>
              <a:defRPr sz="800"/>
            </a:lvl2pPr>
            <a:lvl3pPr>
              <a:defRPr sz="800"/>
            </a:lvl3pPr>
            <a:lvl4pPr>
              <a:defRPr sz="800"/>
            </a:lvl4pPr>
            <a:lvl5pPr>
              <a:defRPr sz="8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Fabric / March,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3449547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7"/>
            <a:ext cx="1730141" cy="690308"/>
          </a:xfrm>
          <a:prstGeom prst="rect">
            <a:avLst/>
          </a:prstGeom>
        </p:spPr>
      </p:pic>
    </p:spTree>
    <p:extLst>
      <p:ext uri="{BB962C8B-B14F-4D97-AF65-F5344CB8AC3E}">
        <p14:creationId xmlns:p14="http://schemas.microsoft.com/office/powerpoint/2010/main" val="62586038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39" cy="690308"/>
          </a:xfrm>
          <a:prstGeom prst="rect">
            <a:avLst/>
          </a:prstGeom>
        </p:spPr>
      </p:pic>
    </p:spTree>
    <p:extLst>
      <p:ext uri="{BB962C8B-B14F-4D97-AF65-F5344CB8AC3E}">
        <p14:creationId xmlns:p14="http://schemas.microsoft.com/office/powerpoint/2010/main" val="38085727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921836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0" y="3083846"/>
            <a:ext cx="1730141" cy="690309"/>
          </a:xfrm>
          <a:prstGeom prst="rect">
            <a:avLst/>
          </a:prstGeom>
        </p:spPr>
      </p:pic>
    </p:spTree>
    <p:extLst>
      <p:ext uri="{BB962C8B-B14F-4D97-AF65-F5344CB8AC3E}">
        <p14:creationId xmlns:p14="http://schemas.microsoft.com/office/powerpoint/2010/main" val="249442895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8"/>
            <a:ext cx="5523781" cy="6287293"/>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9" cy="5239544"/>
          </a:xfrm>
        </p:spPr>
        <p:txBody>
          <a:bodyPr/>
          <a:lstStyle>
            <a:lvl1pPr>
              <a:lnSpc>
                <a:spcPct val="100000"/>
              </a:lnSpc>
              <a:defRPr sz="4300"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209959978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Interior white 1 1">
  <p:cSld name="Interior white 1 1">
    <p:spTree>
      <p:nvGrpSpPr>
        <p:cNvPr id="1" name="Shape 1962"/>
        <p:cNvGrpSpPr/>
        <p:nvPr/>
      </p:nvGrpSpPr>
      <p:grpSpPr>
        <a:xfrm>
          <a:off x="0" y="0"/>
          <a:ext cx="0" cy="0"/>
          <a:chOff x="0" y="0"/>
          <a:chExt cx="0" cy="0"/>
        </a:xfrm>
      </p:grpSpPr>
      <p:sp>
        <p:nvSpPr>
          <p:cNvPr id="1963" name="Google Shape;1963;p148"/>
          <p:cNvSpPr txBox="1">
            <a:spLocks noGrp="1"/>
          </p:cNvSpPr>
          <p:nvPr>
            <p:ph type="title"/>
          </p:nvPr>
        </p:nvSpPr>
        <p:spPr>
          <a:xfrm>
            <a:off x="1752600" y="946000"/>
            <a:ext cx="8686800" cy="9678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00">
                <a:solidFill>
                  <a:srgbClr val="000000"/>
                </a:solidFill>
              </a:defRPr>
            </a:lvl1pPr>
            <a:lvl2pPr lvl="1" algn="ctr" rtl="0">
              <a:lnSpc>
                <a:spcPct val="130000"/>
              </a:lnSpc>
              <a:spcBef>
                <a:spcPts val="0"/>
              </a:spcBef>
              <a:spcAft>
                <a:spcPts val="0"/>
              </a:spcAft>
              <a:buNone/>
              <a:defRPr sz="2600">
                <a:solidFill>
                  <a:srgbClr val="000000"/>
                </a:solidFill>
              </a:defRPr>
            </a:lvl2pPr>
            <a:lvl3pPr lvl="2" algn="ctr" rtl="0">
              <a:lnSpc>
                <a:spcPct val="130000"/>
              </a:lnSpc>
              <a:spcBef>
                <a:spcPts val="0"/>
              </a:spcBef>
              <a:spcAft>
                <a:spcPts val="0"/>
              </a:spcAft>
              <a:buNone/>
              <a:defRPr sz="2600">
                <a:solidFill>
                  <a:srgbClr val="000000"/>
                </a:solidFill>
              </a:defRPr>
            </a:lvl3pPr>
            <a:lvl4pPr lvl="3" algn="ctr" rtl="0">
              <a:lnSpc>
                <a:spcPct val="130000"/>
              </a:lnSpc>
              <a:spcBef>
                <a:spcPts val="0"/>
              </a:spcBef>
              <a:spcAft>
                <a:spcPts val="0"/>
              </a:spcAft>
              <a:buNone/>
              <a:defRPr sz="2600">
                <a:solidFill>
                  <a:srgbClr val="000000"/>
                </a:solidFill>
              </a:defRPr>
            </a:lvl4pPr>
            <a:lvl5pPr lvl="4" algn="ctr" rtl="0">
              <a:lnSpc>
                <a:spcPct val="130000"/>
              </a:lnSpc>
              <a:spcBef>
                <a:spcPts val="0"/>
              </a:spcBef>
              <a:spcAft>
                <a:spcPts val="0"/>
              </a:spcAft>
              <a:buNone/>
              <a:defRPr sz="2600">
                <a:solidFill>
                  <a:srgbClr val="000000"/>
                </a:solidFill>
              </a:defRPr>
            </a:lvl5pPr>
            <a:lvl6pPr lvl="5" algn="ctr" rtl="0">
              <a:lnSpc>
                <a:spcPct val="130000"/>
              </a:lnSpc>
              <a:spcBef>
                <a:spcPts val="0"/>
              </a:spcBef>
              <a:spcAft>
                <a:spcPts val="0"/>
              </a:spcAft>
              <a:buNone/>
              <a:defRPr sz="2600">
                <a:solidFill>
                  <a:srgbClr val="000000"/>
                </a:solidFill>
              </a:defRPr>
            </a:lvl6pPr>
            <a:lvl7pPr lvl="6" algn="ctr" rtl="0">
              <a:lnSpc>
                <a:spcPct val="130000"/>
              </a:lnSpc>
              <a:spcBef>
                <a:spcPts val="0"/>
              </a:spcBef>
              <a:spcAft>
                <a:spcPts val="0"/>
              </a:spcAft>
              <a:buNone/>
              <a:defRPr sz="2600">
                <a:solidFill>
                  <a:srgbClr val="000000"/>
                </a:solidFill>
              </a:defRPr>
            </a:lvl7pPr>
            <a:lvl8pPr lvl="7" algn="ctr" rtl="0">
              <a:lnSpc>
                <a:spcPct val="130000"/>
              </a:lnSpc>
              <a:spcBef>
                <a:spcPts val="0"/>
              </a:spcBef>
              <a:spcAft>
                <a:spcPts val="0"/>
              </a:spcAft>
              <a:buNone/>
              <a:defRPr sz="2600">
                <a:solidFill>
                  <a:srgbClr val="000000"/>
                </a:solidFill>
              </a:defRPr>
            </a:lvl8pPr>
            <a:lvl9pPr lvl="8" algn="ctr" rtl="0">
              <a:lnSpc>
                <a:spcPct val="130000"/>
              </a:lnSpc>
              <a:spcBef>
                <a:spcPts val="0"/>
              </a:spcBef>
              <a:spcAft>
                <a:spcPts val="0"/>
              </a:spcAft>
              <a:buNone/>
              <a:defRPr sz="2600">
                <a:solidFill>
                  <a:srgbClr val="000000"/>
                </a:solidFill>
              </a:defRPr>
            </a:lvl9pPr>
          </a:lstStyle>
          <a:p>
            <a:endParaRPr/>
          </a:p>
        </p:txBody>
      </p:sp>
      <p:cxnSp>
        <p:nvCxnSpPr>
          <p:cNvPr id="1964" name="Google Shape;1964;p148"/>
          <p:cNvCxnSpPr/>
          <p:nvPr/>
        </p:nvCxnSpPr>
        <p:spPr>
          <a:xfrm rot="10800000">
            <a:off x="447775" y="101"/>
            <a:ext cx="0" cy="886500"/>
          </a:xfrm>
          <a:prstGeom prst="straightConnector1">
            <a:avLst/>
          </a:prstGeom>
          <a:noFill/>
          <a:ln w="9525" cap="flat" cmpd="sng">
            <a:solidFill>
              <a:srgbClr val="EE0000"/>
            </a:solidFill>
            <a:prstDash val="solid"/>
            <a:round/>
            <a:headEnd type="none" w="med" len="med"/>
            <a:tailEnd type="none" w="med" len="med"/>
          </a:ln>
        </p:spPr>
      </p:cxnSp>
      <p:sp>
        <p:nvSpPr>
          <p:cNvPr id="1965" name="Google Shape;1965;p148"/>
          <p:cNvSpPr txBox="1">
            <a:spLocks noGrp="1"/>
          </p:cNvSpPr>
          <p:nvPr>
            <p:ph type="subTitle" idx="1"/>
          </p:nvPr>
        </p:nvSpPr>
        <p:spPr>
          <a:xfrm>
            <a:off x="447775" y="55442"/>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21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cxnSp>
        <p:nvCxnSpPr>
          <p:cNvPr id="1966" name="Google Shape;1966;p148"/>
          <p:cNvCxnSpPr/>
          <p:nvPr/>
        </p:nvCxnSpPr>
        <p:spPr>
          <a:xfrm rot="10800000">
            <a:off x="447767" y="6401400"/>
            <a:ext cx="0" cy="456600"/>
          </a:xfrm>
          <a:prstGeom prst="straightConnector1">
            <a:avLst/>
          </a:prstGeom>
          <a:noFill/>
          <a:ln w="9525" cap="flat" cmpd="sng">
            <a:solidFill>
              <a:srgbClr val="EE0000"/>
            </a:solidFill>
            <a:prstDash val="solid"/>
            <a:round/>
            <a:headEnd type="none" w="med" len="med"/>
            <a:tailEnd type="none" w="med" len="med"/>
          </a:ln>
        </p:spPr>
      </p:cxnSp>
      <p:sp>
        <p:nvSpPr>
          <p:cNvPr id="1967" name="Google Shape;1967;p148"/>
          <p:cNvSpPr txBox="1">
            <a:spLocks noGrp="1"/>
          </p:cNvSpPr>
          <p:nvPr>
            <p:ph type="sldNum" idx="12"/>
          </p:nvPr>
        </p:nvSpPr>
        <p:spPr>
          <a:xfrm>
            <a:off x="81975" y="6169557"/>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pic>
        <p:nvPicPr>
          <p:cNvPr id="1968" name="Google Shape;1968;p148"/>
          <p:cNvPicPr preferRelativeResize="0"/>
          <p:nvPr/>
        </p:nvPicPr>
        <p:blipFill rotWithShape="1">
          <a:blip r:embed="rId2">
            <a:alphaModFix/>
          </a:blip>
          <a:srcRect t="327" b="317"/>
          <a:stretch/>
        </p:blipFill>
        <p:spPr>
          <a:xfrm>
            <a:off x="10711279" y="6313252"/>
            <a:ext cx="975851" cy="228121"/>
          </a:xfrm>
          <a:prstGeom prst="rect">
            <a:avLst/>
          </a:prstGeom>
          <a:noFill/>
          <a:ln>
            <a:noFill/>
          </a:ln>
        </p:spPr>
      </p:pic>
      <p:sp>
        <p:nvSpPr>
          <p:cNvPr id="1969" name="Google Shape;1969;p148"/>
          <p:cNvSpPr txBox="1">
            <a:spLocks noGrp="1"/>
          </p:cNvSpPr>
          <p:nvPr>
            <p:ph type="subTitle" idx="2"/>
          </p:nvPr>
        </p:nvSpPr>
        <p:spPr>
          <a:xfrm>
            <a:off x="885051" y="6169551"/>
            <a:ext cx="9183000" cy="5598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600">
                <a:solidFill>
                  <a:srgbClr val="4D4D4F"/>
                </a:solidFill>
              </a:defRPr>
            </a:lvl2pPr>
            <a:lvl3pPr lvl="2" rtl="0">
              <a:lnSpc>
                <a:spcPct val="142000"/>
              </a:lnSpc>
              <a:spcBef>
                <a:spcPts val="0"/>
              </a:spcBef>
              <a:spcAft>
                <a:spcPts val="0"/>
              </a:spcAft>
              <a:buNone/>
              <a:defRPr sz="600">
                <a:solidFill>
                  <a:srgbClr val="4D4D4F"/>
                </a:solidFill>
              </a:defRPr>
            </a:lvl3pPr>
            <a:lvl4pPr lvl="3" rtl="0">
              <a:lnSpc>
                <a:spcPct val="142000"/>
              </a:lnSpc>
              <a:spcBef>
                <a:spcPts val="0"/>
              </a:spcBef>
              <a:spcAft>
                <a:spcPts val="0"/>
              </a:spcAft>
              <a:buNone/>
              <a:defRPr sz="600">
                <a:solidFill>
                  <a:srgbClr val="4D4D4F"/>
                </a:solidFill>
              </a:defRPr>
            </a:lvl4pPr>
            <a:lvl5pPr lvl="4" rtl="0">
              <a:lnSpc>
                <a:spcPct val="142000"/>
              </a:lnSpc>
              <a:spcBef>
                <a:spcPts val="0"/>
              </a:spcBef>
              <a:spcAft>
                <a:spcPts val="0"/>
              </a:spcAft>
              <a:buNone/>
              <a:defRPr sz="600">
                <a:solidFill>
                  <a:srgbClr val="4D4D4F"/>
                </a:solidFill>
              </a:defRPr>
            </a:lvl5pPr>
            <a:lvl6pPr lvl="5" rtl="0">
              <a:lnSpc>
                <a:spcPct val="142000"/>
              </a:lnSpc>
              <a:spcBef>
                <a:spcPts val="0"/>
              </a:spcBef>
              <a:spcAft>
                <a:spcPts val="0"/>
              </a:spcAft>
              <a:buNone/>
              <a:defRPr sz="600">
                <a:solidFill>
                  <a:srgbClr val="4D4D4F"/>
                </a:solidFill>
              </a:defRPr>
            </a:lvl6pPr>
            <a:lvl7pPr lvl="6" rtl="0">
              <a:lnSpc>
                <a:spcPct val="142000"/>
              </a:lnSpc>
              <a:spcBef>
                <a:spcPts val="0"/>
              </a:spcBef>
              <a:spcAft>
                <a:spcPts val="0"/>
              </a:spcAft>
              <a:buNone/>
              <a:defRPr sz="600">
                <a:solidFill>
                  <a:srgbClr val="4D4D4F"/>
                </a:solidFill>
              </a:defRPr>
            </a:lvl7pPr>
            <a:lvl8pPr lvl="7" rtl="0">
              <a:lnSpc>
                <a:spcPct val="142000"/>
              </a:lnSpc>
              <a:spcBef>
                <a:spcPts val="0"/>
              </a:spcBef>
              <a:spcAft>
                <a:spcPts val="0"/>
              </a:spcAft>
              <a:buNone/>
              <a:defRPr sz="600">
                <a:solidFill>
                  <a:srgbClr val="4D4D4F"/>
                </a:solidFill>
              </a:defRPr>
            </a:lvl8pPr>
            <a:lvl9pPr lvl="8" rtl="0">
              <a:lnSpc>
                <a:spcPct val="142000"/>
              </a:lnSpc>
              <a:spcBef>
                <a:spcPts val="0"/>
              </a:spcBef>
              <a:spcAft>
                <a:spcPts val="0"/>
              </a:spcAft>
              <a:buNone/>
              <a:defRPr sz="600">
                <a:solidFill>
                  <a:srgbClr val="4D4D4F"/>
                </a:solidFill>
              </a:defRPr>
            </a:lvl9pPr>
          </a:lstStyle>
          <a:p>
            <a:endParaRPr/>
          </a:p>
        </p:txBody>
      </p:sp>
    </p:spTree>
    <p:extLst>
      <p:ext uri="{BB962C8B-B14F-4D97-AF65-F5344CB8AC3E}">
        <p14:creationId xmlns:p14="http://schemas.microsoft.com/office/powerpoint/2010/main" val="75018732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Interior white 2">
  <p:cSld name="Interior white 2">
    <p:spTree>
      <p:nvGrpSpPr>
        <p:cNvPr id="1" name="Shape 1915"/>
        <p:cNvGrpSpPr/>
        <p:nvPr/>
      </p:nvGrpSpPr>
      <p:grpSpPr>
        <a:xfrm>
          <a:off x="0" y="0"/>
          <a:ext cx="0" cy="0"/>
          <a:chOff x="0" y="0"/>
          <a:chExt cx="0" cy="0"/>
        </a:xfrm>
      </p:grpSpPr>
      <p:sp>
        <p:nvSpPr>
          <p:cNvPr id="1916" name="Google Shape;1916;p142"/>
          <p:cNvSpPr txBox="1">
            <a:spLocks noGrp="1"/>
          </p:cNvSpPr>
          <p:nvPr>
            <p:ph type="title"/>
          </p:nvPr>
        </p:nvSpPr>
        <p:spPr>
          <a:xfrm>
            <a:off x="1752600" y="946001"/>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cxnSp>
        <p:nvCxnSpPr>
          <p:cNvPr id="1917" name="Google Shape;1917;p142"/>
          <p:cNvCxnSpPr/>
          <p:nvPr/>
        </p:nvCxnSpPr>
        <p:spPr>
          <a:xfrm rot="10800000">
            <a:off x="447775" y="101"/>
            <a:ext cx="0" cy="886500"/>
          </a:xfrm>
          <a:prstGeom prst="straightConnector1">
            <a:avLst/>
          </a:prstGeom>
          <a:noFill/>
          <a:ln w="9525" cap="flat" cmpd="sng">
            <a:solidFill>
              <a:srgbClr val="EE0000"/>
            </a:solidFill>
            <a:prstDash val="solid"/>
            <a:round/>
            <a:headEnd type="none" w="med" len="med"/>
            <a:tailEnd type="none" w="med" len="med"/>
          </a:ln>
        </p:spPr>
      </p:cxnSp>
      <p:cxnSp>
        <p:nvCxnSpPr>
          <p:cNvPr id="1918" name="Google Shape;1918;p142"/>
          <p:cNvCxnSpPr/>
          <p:nvPr/>
        </p:nvCxnSpPr>
        <p:spPr>
          <a:xfrm rot="10800000">
            <a:off x="447767" y="6401101"/>
            <a:ext cx="0" cy="456900"/>
          </a:xfrm>
          <a:prstGeom prst="straightConnector1">
            <a:avLst/>
          </a:prstGeom>
          <a:noFill/>
          <a:ln w="9525" cap="flat" cmpd="sng">
            <a:solidFill>
              <a:srgbClr val="EE0000"/>
            </a:solidFill>
            <a:prstDash val="solid"/>
            <a:round/>
            <a:headEnd type="none" w="med" len="med"/>
            <a:tailEnd type="none" w="med" len="med"/>
          </a:ln>
        </p:spPr>
      </p:cxnSp>
      <p:sp>
        <p:nvSpPr>
          <p:cNvPr id="1919" name="Google Shape;1919;p142"/>
          <p:cNvSpPr txBox="1">
            <a:spLocks noGrp="1"/>
          </p:cNvSpPr>
          <p:nvPr>
            <p:ph type="sldNum" idx="12"/>
          </p:nvPr>
        </p:nvSpPr>
        <p:spPr>
          <a:xfrm>
            <a:off x="81975" y="6169557"/>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pic>
        <p:nvPicPr>
          <p:cNvPr id="1920" name="Google Shape;1920;p142"/>
          <p:cNvPicPr preferRelativeResize="0"/>
          <p:nvPr/>
        </p:nvPicPr>
        <p:blipFill rotWithShape="1">
          <a:blip r:embed="rId2">
            <a:alphaModFix/>
          </a:blip>
          <a:srcRect t="327" b="317"/>
          <a:stretch/>
        </p:blipFill>
        <p:spPr>
          <a:xfrm>
            <a:off x="10711279" y="6313252"/>
            <a:ext cx="975851" cy="228121"/>
          </a:xfrm>
          <a:prstGeom prst="rect">
            <a:avLst/>
          </a:prstGeom>
          <a:noFill/>
          <a:ln>
            <a:noFill/>
          </a:ln>
        </p:spPr>
      </p:pic>
      <p:sp>
        <p:nvSpPr>
          <p:cNvPr id="1921" name="Google Shape;1921;p142"/>
          <p:cNvSpPr txBox="1"/>
          <p:nvPr/>
        </p:nvSpPr>
        <p:spPr>
          <a:xfrm>
            <a:off x="2125100" y="6594951"/>
            <a:ext cx="7157400" cy="17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980000"/>
                </a:solidFill>
                <a:latin typeface="Red Hat Text"/>
                <a:ea typeface="Red Hat Text"/>
                <a:cs typeface="Red Hat Text"/>
                <a:sym typeface="Red Hat Text"/>
              </a:rPr>
              <a:t>Customer or partner by presentation only, </a:t>
            </a:r>
            <a:r>
              <a:rPr lang="en" sz="1000" b="1">
                <a:solidFill>
                  <a:srgbClr val="980000"/>
                </a:solidFill>
                <a:latin typeface="Red Hat Text"/>
                <a:ea typeface="Red Hat Text"/>
                <a:cs typeface="Red Hat Text"/>
                <a:sym typeface="Red Hat Text"/>
              </a:rPr>
              <a:t>do not</a:t>
            </a:r>
            <a:r>
              <a:rPr lang="en" sz="1000">
                <a:solidFill>
                  <a:srgbClr val="980000"/>
                </a:solidFill>
                <a:latin typeface="Red Hat Text"/>
                <a:ea typeface="Red Hat Text"/>
                <a:cs typeface="Red Hat Text"/>
                <a:sym typeface="Red Hat Text"/>
              </a:rPr>
              <a:t> email outside Red Hat</a:t>
            </a:r>
            <a:endParaRPr sz="1000">
              <a:solidFill>
                <a:srgbClr val="980000"/>
              </a:solidFill>
              <a:latin typeface="Red Hat Text"/>
              <a:ea typeface="Red Hat Text"/>
              <a:cs typeface="Red Hat Text"/>
              <a:sym typeface="Red Hat Text"/>
            </a:endParaRPr>
          </a:p>
        </p:txBody>
      </p:sp>
    </p:spTree>
    <p:extLst>
      <p:ext uri="{BB962C8B-B14F-4D97-AF65-F5344CB8AC3E}">
        <p14:creationId xmlns:p14="http://schemas.microsoft.com/office/powerpoint/2010/main" val="25125137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600" b="1" i="0">
                <a:solidFill>
                  <a:srgbClr val="EE0000"/>
                </a:solidFill>
                <a:latin typeface="Red Hat Display Black"/>
                <a:cs typeface="Red Hat Display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p:txBody>
          <a:bodyPr lIns="0" tIns="0" rIns="0" bIns="0"/>
          <a:lstStyle>
            <a:lvl1pPr>
              <a:defRPr sz="800" b="0" i="0">
                <a:solidFill>
                  <a:schemeClr val="tx1"/>
                </a:solidFill>
                <a:latin typeface="Red Hat Text Medium"/>
                <a:cs typeface="Red Hat Text Medium"/>
              </a:defRPr>
            </a:lvl1pPr>
          </a:lstStyle>
          <a:p>
            <a:pPr marL="39370">
              <a:spcBef>
                <a:spcPts val="115"/>
              </a:spcBef>
            </a:pPr>
            <a:fld id="{81D60167-4931-47E6-BA6A-407CBD079E47}" type="slidenum">
              <a:rPr lang="en-US" spc="-25" smtClean="0"/>
              <a:pPr marL="39370">
                <a:spcBef>
                  <a:spcPts val="115"/>
                </a:spcBef>
              </a:pPr>
              <a:t>‹#›</a:t>
            </a:fld>
            <a:endParaRPr lang="en-US" spc="-25"/>
          </a:p>
        </p:txBody>
      </p:sp>
    </p:spTree>
    <p:extLst>
      <p:ext uri="{BB962C8B-B14F-4D97-AF65-F5344CB8AC3E}">
        <p14:creationId xmlns:p14="http://schemas.microsoft.com/office/powerpoint/2010/main" val="399357912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Interior image and column body">
  <p:cSld name="Interior image and column body">
    <p:spTree>
      <p:nvGrpSpPr>
        <p:cNvPr id="1" name="Shape 319"/>
        <p:cNvGrpSpPr/>
        <p:nvPr/>
      </p:nvGrpSpPr>
      <p:grpSpPr>
        <a:xfrm>
          <a:off x="0" y="0"/>
          <a:ext cx="0" cy="0"/>
          <a:chOff x="0" y="0"/>
          <a:chExt cx="0" cy="0"/>
        </a:xfrm>
      </p:grpSpPr>
      <p:cxnSp>
        <p:nvCxnSpPr>
          <p:cNvPr id="320" name="Google Shape;320;p31"/>
          <p:cNvCxnSpPr/>
          <p:nvPr/>
        </p:nvCxnSpPr>
        <p:spPr>
          <a:xfrm rot="10800000">
            <a:off x="447775" y="101"/>
            <a:ext cx="0" cy="886500"/>
          </a:xfrm>
          <a:prstGeom prst="straightConnector1">
            <a:avLst/>
          </a:prstGeom>
          <a:noFill/>
          <a:ln w="9525" cap="flat" cmpd="sng">
            <a:solidFill>
              <a:schemeClr val="accent1"/>
            </a:solidFill>
            <a:prstDash val="solid"/>
            <a:round/>
            <a:headEnd type="none" w="med" len="med"/>
            <a:tailEnd type="none" w="med" len="med"/>
          </a:ln>
        </p:spPr>
      </p:cxnSp>
      <p:cxnSp>
        <p:nvCxnSpPr>
          <p:cNvPr id="321" name="Google Shape;321;p31"/>
          <p:cNvCxnSpPr/>
          <p:nvPr/>
        </p:nvCxnSpPr>
        <p:spPr>
          <a:xfrm rot="10800000">
            <a:off x="447767" y="6401400"/>
            <a:ext cx="0" cy="456600"/>
          </a:xfrm>
          <a:prstGeom prst="straightConnector1">
            <a:avLst/>
          </a:prstGeom>
          <a:noFill/>
          <a:ln w="9525" cap="flat" cmpd="sng">
            <a:solidFill>
              <a:schemeClr val="accent1"/>
            </a:solidFill>
            <a:prstDash val="solid"/>
            <a:round/>
            <a:headEnd type="none" w="med" len="med"/>
            <a:tailEnd type="none" w="med" len="med"/>
          </a:ln>
        </p:spPr>
      </p:cxnSp>
      <p:sp>
        <p:nvSpPr>
          <p:cNvPr id="322" name="Google Shape;322;p31"/>
          <p:cNvSpPr txBox="1">
            <a:spLocks noGrp="1"/>
          </p:cNvSpPr>
          <p:nvPr>
            <p:ph type="sldNum" idx="12"/>
          </p:nvPr>
        </p:nvSpPr>
        <p:spPr>
          <a:xfrm>
            <a:off x="81975" y="6169557"/>
            <a:ext cx="731700" cy="1437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fld id="{00000000-1234-1234-1234-123412341234}" type="slidenum">
              <a:rPr lang="en" smtClean="0"/>
              <a:pPr/>
              <a:t>‹#›</a:t>
            </a:fld>
            <a:endParaRPr lang="en"/>
          </a:p>
        </p:txBody>
      </p:sp>
      <p:pic>
        <p:nvPicPr>
          <p:cNvPr id="323" name="Google Shape;323;p31"/>
          <p:cNvPicPr preferRelativeResize="0"/>
          <p:nvPr/>
        </p:nvPicPr>
        <p:blipFill rotWithShape="1">
          <a:blip r:embed="rId2">
            <a:alphaModFix/>
          </a:blip>
          <a:srcRect t="327" b="317"/>
          <a:stretch/>
        </p:blipFill>
        <p:spPr>
          <a:xfrm>
            <a:off x="10711279" y="6313252"/>
            <a:ext cx="975851" cy="228121"/>
          </a:xfrm>
          <a:prstGeom prst="rect">
            <a:avLst/>
          </a:prstGeom>
          <a:noFill/>
          <a:ln>
            <a:noFill/>
          </a:ln>
        </p:spPr>
      </p:pic>
      <p:sp>
        <p:nvSpPr>
          <p:cNvPr id="324" name="Google Shape;324;p31"/>
          <p:cNvSpPr txBox="1">
            <a:spLocks noGrp="1"/>
          </p:cNvSpPr>
          <p:nvPr>
            <p:ph type="subTitle" idx="1"/>
          </p:nvPr>
        </p:nvSpPr>
        <p:spPr>
          <a:xfrm>
            <a:off x="885051" y="6169551"/>
            <a:ext cx="8002500" cy="559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
        <p:nvSpPr>
          <p:cNvPr id="325" name="Google Shape;325;p31"/>
          <p:cNvSpPr txBox="1">
            <a:spLocks noGrp="1"/>
          </p:cNvSpPr>
          <p:nvPr>
            <p:ph type="body" idx="2"/>
          </p:nvPr>
        </p:nvSpPr>
        <p:spPr>
          <a:xfrm>
            <a:off x="6369426" y="2291175"/>
            <a:ext cx="4937700" cy="3727200"/>
          </a:xfrm>
          <a:prstGeom prst="rect">
            <a:avLst/>
          </a:prstGeom>
        </p:spPr>
        <p:txBody>
          <a:bodyPr spcFirstLastPara="1" wrap="square" lIns="0" tIns="0" rIns="0" bIns="0" anchor="t" anchorCtr="0">
            <a:noAutofit/>
          </a:bodyPr>
          <a:lstStyle>
            <a:lvl1pPr marL="457189" lvl="0" indent="-342891" rtl="0">
              <a:lnSpc>
                <a:spcPct val="135000"/>
              </a:lnSpc>
              <a:spcBef>
                <a:spcPts val="1000"/>
              </a:spcBef>
              <a:spcAft>
                <a:spcPts val="0"/>
              </a:spcAft>
              <a:buSzPts val="1800"/>
              <a:buChar char="▸"/>
              <a:defRPr/>
            </a:lvl1pPr>
            <a:lvl2pPr marL="914377" lvl="1" indent="-342891" rtl="0">
              <a:lnSpc>
                <a:spcPct val="135000"/>
              </a:lnSpc>
              <a:spcBef>
                <a:spcPts val="1000"/>
              </a:spcBef>
              <a:spcAft>
                <a:spcPts val="0"/>
              </a:spcAft>
              <a:buSzPts val="1800"/>
              <a:buChar char="･"/>
              <a:defRPr/>
            </a:lvl2pPr>
            <a:lvl3pPr marL="1371566" lvl="2" indent="-342891" rtl="0">
              <a:lnSpc>
                <a:spcPct val="135000"/>
              </a:lnSpc>
              <a:spcBef>
                <a:spcPts val="1000"/>
              </a:spcBef>
              <a:spcAft>
                <a:spcPts val="0"/>
              </a:spcAft>
              <a:buSzPts val="1800"/>
              <a:buChar char="･"/>
              <a:defRPr/>
            </a:lvl3pPr>
            <a:lvl4pPr marL="1828754" lvl="3" indent="-342891" rtl="0">
              <a:lnSpc>
                <a:spcPct val="135000"/>
              </a:lnSpc>
              <a:spcBef>
                <a:spcPts val="1000"/>
              </a:spcBef>
              <a:spcAft>
                <a:spcPts val="0"/>
              </a:spcAft>
              <a:buSzPts val="1800"/>
              <a:buChar char="･"/>
              <a:defRPr/>
            </a:lvl4pPr>
            <a:lvl5pPr marL="2285943" lvl="4" indent="-342891" rtl="0">
              <a:lnSpc>
                <a:spcPct val="135000"/>
              </a:lnSpc>
              <a:spcBef>
                <a:spcPts val="1000"/>
              </a:spcBef>
              <a:spcAft>
                <a:spcPts val="0"/>
              </a:spcAft>
              <a:buSzPts val="1800"/>
              <a:buChar char="･"/>
              <a:defRPr/>
            </a:lvl5pPr>
            <a:lvl6pPr marL="2743131" lvl="5" indent="-342891" rtl="0">
              <a:lnSpc>
                <a:spcPct val="135000"/>
              </a:lnSpc>
              <a:spcBef>
                <a:spcPts val="1000"/>
              </a:spcBef>
              <a:spcAft>
                <a:spcPts val="0"/>
              </a:spcAft>
              <a:buSzPts val="1800"/>
              <a:buChar char="･"/>
              <a:defRPr/>
            </a:lvl6pPr>
            <a:lvl7pPr marL="3200320" lvl="6" indent="-342891" rtl="0">
              <a:lnSpc>
                <a:spcPct val="135000"/>
              </a:lnSpc>
              <a:spcBef>
                <a:spcPts val="1000"/>
              </a:spcBef>
              <a:spcAft>
                <a:spcPts val="0"/>
              </a:spcAft>
              <a:buSzPts val="1800"/>
              <a:buChar char="･"/>
              <a:defRPr/>
            </a:lvl7pPr>
            <a:lvl8pPr marL="3657509" lvl="7" indent="-342891" rtl="0">
              <a:lnSpc>
                <a:spcPct val="135000"/>
              </a:lnSpc>
              <a:spcBef>
                <a:spcPts val="1000"/>
              </a:spcBef>
              <a:spcAft>
                <a:spcPts val="0"/>
              </a:spcAft>
              <a:buSzPts val="1800"/>
              <a:buChar char="･"/>
              <a:defRPr/>
            </a:lvl8pPr>
            <a:lvl9pPr marL="4114697" lvl="8" indent="-342891" rtl="0">
              <a:lnSpc>
                <a:spcPct val="135000"/>
              </a:lnSpc>
              <a:spcBef>
                <a:spcPts val="1000"/>
              </a:spcBef>
              <a:spcAft>
                <a:spcPts val="1000"/>
              </a:spcAft>
              <a:buSzPts val="1800"/>
              <a:buChar char="･"/>
              <a:defRPr/>
            </a:lvl9pPr>
          </a:lstStyle>
          <a:p>
            <a:endParaRPr/>
          </a:p>
        </p:txBody>
      </p:sp>
      <p:sp>
        <p:nvSpPr>
          <p:cNvPr id="326" name="Google Shape;326;p31"/>
          <p:cNvSpPr txBox="1">
            <a:spLocks noGrp="1"/>
          </p:cNvSpPr>
          <p:nvPr>
            <p:ph type="subTitle" idx="3"/>
          </p:nvPr>
        </p:nvSpPr>
        <p:spPr>
          <a:xfrm>
            <a:off x="447775" y="55442"/>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1000"/>
              <a:buFont typeface="Red Hat Display Medium"/>
              <a:buNone/>
              <a:defRPr sz="1000">
                <a:solidFill>
                  <a:schemeClr val="accent1"/>
                </a:solidFill>
                <a:latin typeface="Red Hat Display Medium"/>
                <a:ea typeface="Red Hat Display Medium"/>
                <a:cs typeface="Red Hat Display Medium"/>
                <a:sym typeface="Red Hat Display Medium"/>
              </a:defRPr>
            </a:lvl9pPr>
          </a:lstStyle>
          <a:p>
            <a:endParaRPr/>
          </a:p>
        </p:txBody>
      </p:sp>
      <p:sp>
        <p:nvSpPr>
          <p:cNvPr id="327" name="Google Shape;327;p31"/>
          <p:cNvSpPr txBox="1">
            <a:spLocks noGrp="1"/>
          </p:cNvSpPr>
          <p:nvPr>
            <p:ph type="title"/>
          </p:nvPr>
        </p:nvSpPr>
        <p:spPr>
          <a:xfrm>
            <a:off x="885051" y="1100351"/>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800"/>
            </a:lvl1pPr>
            <a:lvl2pPr lvl="1" algn="ctr" rtl="0">
              <a:lnSpc>
                <a:spcPct val="130000"/>
              </a:lnSpc>
              <a:spcBef>
                <a:spcPts val="0"/>
              </a:spcBef>
              <a:spcAft>
                <a:spcPts val="0"/>
              </a:spcAft>
              <a:buNone/>
              <a:defRPr sz="2600"/>
            </a:lvl2pPr>
            <a:lvl3pPr lvl="2" algn="ctr" rtl="0">
              <a:lnSpc>
                <a:spcPct val="130000"/>
              </a:lnSpc>
              <a:spcBef>
                <a:spcPts val="0"/>
              </a:spcBef>
              <a:spcAft>
                <a:spcPts val="0"/>
              </a:spcAft>
              <a:buNone/>
              <a:defRPr sz="2600"/>
            </a:lvl3pPr>
            <a:lvl4pPr lvl="3" algn="ctr" rtl="0">
              <a:lnSpc>
                <a:spcPct val="130000"/>
              </a:lnSpc>
              <a:spcBef>
                <a:spcPts val="0"/>
              </a:spcBef>
              <a:spcAft>
                <a:spcPts val="0"/>
              </a:spcAft>
              <a:buNone/>
              <a:defRPr sz="2600"/>
            </a:lvl4pPr>
            <a:lvl5pPr lvl="4" algn="ctr" rtl="0">
              <a:lnSpc>
                <a:spcPct val="130000"/>
              </a:lnSpc>
              <a:spcBef>
                <a:spcPts val="0"/>
              </a:spcBef>
              <a:spcAft>
                <a:spcPts val="0"/>
              </a:spcAft>
              <a:buNone/>
              <a:defRPr sz="2600"/>
            </a:lvl5pPr>
            <a:lvl6pPr lvl="5" algn="ctr" rtl="0">
              <a:lnSpc>
                <a:spcPct val="130000"/>
              </a:lnSpc>
              <a:spcBef>
                <a:spcPts val="0"/>
              </a:spcBef>
              <a:spcAft>
                <a:spcPts val="0"/>
              </a:spcAft>
              <a:buNone/>
              <a:defRPr sz="2600"/>
            </a:lvl6pPr>
            <a:lvl7pPr lvl="6" algn="ctr" rtl="0">
              <a:lnSpc>
                <a:spcPct val="130000"/>
              </a:lnSpc>
              <a:spcBef>
                <a:spcPts val="0"/>
              </a:spcBef>
              <a:spcAft>
                <a:spcPts val="0"/>
              </a:spcAft>
              <a:buNone/>
              <a:defRPr sz="2600"/>
            </a:lvl7pPr>
            <a:lvl8pPr lvl="7" algn="ctr" rtl="0">
              <a:lnSpc>
                <a:spcPct val="130000"/>
              </a:lnSpc>
              <a:spcBef>
                <a:spcPts val="0"/>
              </a:spcBef>
              <a:spcAft>
                <a:spcPts val="0"/>
              </a:spcAft>
              <a:buNone/>
              <a:defRPr sz="2600"/>
            </a:lvl8pPr>
            <a:lvl9pPr lvl="8" algn="ctr" rtl="0">
              <a:lnSpc>
                <a:spcPct val="130000"/>
              </a:lnSpc>
              <a:spcBef>
                <a:spcPts val="0"/>
              </a:spcBef>
              <a:spcAft>
                <a:spcPts val="0"/>
              </a:spcAft>
              <a:buNone/>
              <a:defRPr sz="2600"/>
            </a:lvl9pPr>
          </a:lstStyle>
          <a:p>
            <a:endParaRPr/>
          </a:p>
        </p:txBody>
      </p:sp>
      <p:sp>
        <p:nvSpPr>
          <p:cNvPr id="328" name="Google Shape;328;p31"/>
          <p:cNvSpPr txBox="1">
            <a:spLocks noGrp="1"/>
          </p:cNvSpPr>
          <p:nvPr>
            <p:ph type="subTitle" idx="4"/>
          </p:nvPr>
        </p:nvSpPr>
        <p:spPr>
          <a:xfrm>
            <a:off x="885125" y="1653550"/>
            <a:ext cx="10422000" cy="291900"/>
          </a:xfrm>
          <a:prstGeom prst="rect">
            <a:avLst/>
          </a:prstGeom>
        </p:spPr>
        <p:txBody>
          <a:bodyPr spcFirstLastPara="1" wrap="square" lIns="0" tIns="0" rIns="0" bIns="0" anchor="t" anchorCtr="0">
            <a:noAutofit/>
          </a:bodyPr>
          <a:lstStyle>
            <a:lvl1pPr lvl="0" algn="ctr" rtl="0">
              <a:spcBef>
                <a:spcPts val="0"/>
              </a:spcBef>
              <a:spcAft>
                <a:spcPts val="0"/>
              </a:spcAft>
              <a:buNone/>
              <a:defRPr sz="1800">
                <a:solidFill>
                  <a:schemeClr val="accent1"/>
                </a:solidFill>
              </a:defRPr>
            </a:lvl1pPr>
            <a:lvl2pPr lvl="1" algn="ctr" rtl="0">
              <a:spcBef>
                <a:spcPts val="500"/>
              </a:spcBef>
              <a:spcAft>
                <a:spcPts val="0"/>
              </a:spcAft>
              <a:buNone/>
              <a:defRPr sz="1800">
                <a:solidFill>
                  <a:schemeClr val="accent1"/>
                </a:solidFill>
              </a:defRPr>
            </a:lvl2pPr>
            <a:lvl3pPr lvl="2" algn="ctr" rtl="0">
              <a:spcBef>
                <a:spcPts val="500"/>
              </a:spcBef>
              <a:spcAft>
                <a:spcPts val="0"/>
              </a:spcAft>
              <a:buNone/>
              <a:defRPr sz="1800">
                <a:solidFill>
                  <a:schemeClr val="accent1"/>
                </a:solidFill>
              </a:defRPr>
            </a:lvl3pPr>
            <a:lvl4pPr lvl="3" algn="ctr" rtl="0">
              <a:spcBef>
                <a:spcPts val="500"/>
              </a:spcBef>
              <a:spcAft>
                <a:spcPts val="0"/>
              </a:spcAft>
              <a:buNone/>
              <a:defRPr sz="1800">
                <a:solidFill>
                  <a:schemeClr val="accent1"/>
                </a:solidFill>
              </a:defRPr>
            </a:lvl4pPr>
            <a:lvl5pPr lvl="4" algn="ctr" rtl="0">
              <a:spcBef>
                <a:spcPts val="500"/>
              </a:spcBef>
              <a:spcAft>
                <a:spcPts val="0"/>
              </a:spcAft>
              <a:buNone/>
              <a:defRPr sz="1800">
                <a:solidFill>
                  <a:schemeClr val="accent1"/>
                </a:solidFill>
              </a:defRPr>
            </a:lvl5pPr>
            <a:lvl6pPr lvl="5" algn="ctr" rtl="0">
              <a:spcBef>
                <a:spcPts val="500"/>
              </a:spcBef>
              <a:spcAft>
                <a:spcPts val="0"/>
              </a:spcAft>
              <a:buNone/>
              <a:defRPr sz="1800">
                <a:solidFill>
                  <a:schemeClr val="accent1"/>
                </a:solidFill>
              </a:defRPr>
            </a:lvl6pPr>
            <a:lvl7pPr lvl="6" algn="ctr" rtl="0">
              <a:spcBef>
                <a:spcPts val="500"/>
              </a:spcBef>
              <a:spcAft>
                <a:spcPts val="0"/>
              </a:spcAft>
              <a:buNone/>
              <a:defRPr sz="1800">
                <a:solidFill>
                  <a:schemeClr val="accent1"/>
                </a:solidFill>
              </a:defRPr>
            </a:lvl7pPr>
            <a:lvl8pPr lvl="7" algn="ctr" rtl="0">
              <a:spcBef>
                <a:spcPts val="500"/>
              </a:spcBef>
              <a:spcAft>
                <a:spcPts val="0"/>
              </a:spcAft>
              <a:buNone/>
              <a:defRPr sz="1800">
                <a:solidFill>
                  <a:schemeClr val="accent1"/>
                </a:solidFill>
              </a:defRPr>
            </a:lvl8pPr>
            <a:lvl9pPr lvl="8" algn="ctr" rtl="0">
              <a:spcBef>
                <a:spcPts val="500"/>
              </a:spcBef>
              <a:spcAft>
                <a:spcPts val="500"/>
              </a:spcAft>
              <a:buNone/>
              <a:defRPr sz="1800">
                <a:solidFill>
                  <a:schemeClr val="accent1"/>
                </a:solidFill>
              </a:defRPr>
            </a:lvl9pPr>
          </a:lstStyle>
          <a:p>
            <a:endParaRPr/>
          </a:p>
        </p:txBody>
      </p:sp>
    </p:spTree>
    <p:extLst>
      <p:ext uri="{BB962C8B-B14F-4D97-AF65-F5344CB8AC3E}">
        <p14:creationId xmlns:p14="http://schemas.microsoft.com/office/powerpoint/2010/main" val="233197253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defRPr sz="5400" b="0" i="0">
                <a:solidFill>
                  <a:srgbClr val="EE0000"/>
                </a:solidFill>
                <a:latin typeface="Arial"/>
                <a:cs typeface="Arial"/>
              </a:defRPr>
            </a:lvl1pPr>
          </a:lstStyle>
          <a:p>
            <a:endParaRPr/>
          </a:p>
        </p:txBody>
      </p:sp>
      <p:sp>
        <p:nvSpPr>
          <p:cNvPr id="3" name="Holder 3"/>
          <p:cNvSpPr>
            <a:spLocks noGrp="1"/>
          </p:cNvSpPr>
          <p:nvPr>
            <p:ph type="subTitle" idx="4"/>
          </p:nvPr>
        </p:nvSpPr>
        <p:spPr>
          <a:xfrm>
            <a:off x="1828800" y="3840480"/>
            <a:ext cx="8534400" cy="307776"/>
          </a:xfrm>
          <a:prstGeom prst="rect">
            <a:avLst/>
          </a:prstGeom>
        </p:spPr>
        <p:txBody>
          <a:bodyPr wrap="square" lIns="0" tIns="0" rIns="0" bIns="0">
            <a:spAutoFit/>
          </a:bodyPr>
          <a:lstStyle>
            <a:lvl1pPr>
              <a:defRPr sz="2000" b="0" i="0">
                <a:solidFill>
                  <a:srgbClr val="EE00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235096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2063326" y="1843119"/>
            <a:ext cx="8065349" cy="830997"/>
          </a:xfrm>
        </p:spPr>
        <p:txBody>
          <a:bodyPr lIns="0" tIns="0" rIns="0" bIns="0"/>
          <a:lstStyle>
            <a:lvl1pPr>
              <a:defRPr sz="5400" b="0" i="0">
                <a:solidFill>
                  <a:srgbClr val="EE0000"/>
                </a:solidFill>
                <a:latin typeface="Arial"/>
                <a:cs typeface="Arial"/>
              </a:defRPr>
            </a:lvl1pPr>
          </a:lstStyle>
          <a:p>
            <a:endParaRPr/>
          </a:p>
        </p:txBody>
      </p:sp>
      <p:sp>
        <p:nvSpPr>
          <p:cNvPr id="3" name="Holder 3"/>
          <p:cNvSpPr>
            <a:spLocks noGrp="1"/>
          </p:cNvSpPr>
          <p:nvPr>
            <p:ph type="body" idx="1"/>
          </p:nvPr>
        </p:nvSpPr>
        <p:spPr>
          <a:xfrm>
            <a:off x="5644401" y="2832475"/>
            <a:ext cx="5880735" cy="307776"/>
          </a:xfrm>
        </p:spPr>
        <p:txBody>
          <a:bodyPr lIns="0" tIns="0" rIns="0" bIns="0"/>
          <a:lstStyle>
            <a:lvl1pPr>
              <a:defRPr sz="2000" b="0" i="0">
                <a:solidFill>
                  <a:srgbClr val="EE0000"/>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8785512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2063326" y="1843119"/>
            <a:ext cx="8065349" cy="830997"/>
          </a:xfrm>
        </p:spPr>
        <p:txBody>
          <a:bodyPr lIns="0" tIns="0" rIns="0" bIns="0"/>
          <a:lstStyle>
            <a:lvl1pPr>
              <a:defRPr sz="5400" b="0" i="0">
                <a:solidFill>
                  <a:srgbClr val="EE0000"/>
                </a:solidFill>
                <a:latin typeface="Arial"/>
                <a:cs typeface="Arial"/>
              </a:defRPr>
            </a:lvl1pPr>
          </a:lstStyle>
          <a:p>
            <a:endParaRPr/>
          </a:p>
        </p:txBody>
      </p:sp>
      <p:sp>
        <p:nvSpPr>
          <p:cNvPr id="3" name="Holder 3"/>
          <p:cNvSpPr>
            <a:spLocks noGrp="1"/>
          </p:cNvSpPr>
          <p:nvPr>
            <p:ph sz="half" idx="2"/>
          </p:nvPr>
        </p:nvSpPr>
        <p:spPr>
          <a:xfrm>
            <a:off x="609600" y="1577341"/>
            <a:ext cx="5303520"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1"/>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70111632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2063326" y="1843119"/>
            <a:ext cx="8065349" cy="830997"/>
          </a:xfrm>
        </p:spPr>
        <p:txBody>
          <a:bodyPr lIns="0" tIns="0" rIns="0" bIns="0"/>
          <a:lstStyle>
            <a:lvl1pPr>
              <a:defRPr sz="5400" b="0" i="0">
                <a:solidFill>
                  <a:srgbClr val="EE000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385934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2"/>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9227580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9844305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135927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381000" y="1651000"/>
            <a:ext cx="5522976" cy="1072896"/>
          </a:xfrm>
        </p:spPr>
        <p:txBody>
          <a:bodyPr/>
          <a:lstStyle>
            <a:lvl1pPr>
              <a:defRPr sz="2333" b="0" i="0">
                <a:solidFill>
                  <a:schemeClr val="accent1"/>
                </a:solidFill>
                <a:latin typeface="IBM Plex Sans ExtLt" panose="020B0303050203000203" pitchFamily="34" charset="0"/>
              </a:defRPr>
            </a:lvl1pPr>
          </a:lstStyle>
          <a:p>
            <a:r>
              <a:rPr lang="en-US"/>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380999" y="3429001"/>
            <a:ext cx="5524500" cy="2857499"/>
          </a:xfrm>
        </p:spPr>
        <p:txBody>
          <a:bodyPr/>
          <a:lstStyle>
            <a:lvl1pPr>
              <a:defRPr sz="1333">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6096001" y="-1"/>
            <a:ext cx="3044956" cy="6858000"/>
          </a:xfrm>
          <a:solidFill>
            <a:srgbClr val="EAF3FB"/>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9142479" y="1"/>
            <a:ext cx="3048000" cy="6857999"/>
          </a:xfrm>
          <a:solidFill>
            <a:srgbClr val="EAF3FB"/>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381000" y="6096002"/>
            <a:ext cx="5522976"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9141025" y="1714500"/>
            <a:ext cx="0"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061538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5_[7-2] hd, variable; 2 txt">
    <p:bg>
      <p:bgPr>
        <a:solidFill>
          <a:srgbClr val="EAF3FB">
            <a:alpha val="80303"/>
          </a:srgb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381000" y="1651000"/>
            <a:ext cx="5522976" cy="1072896"/>
          </a:xfrm>
        </p:spPr>
        <p:txBody>
          <a:bodyPr/>
          <a:lstStyle>
            <a:lvl1pPr>
              <a:defRPr sz="2333" b="0" i="0">
                <a:solidFill>
                  <a:schemeClr val="accent1"/>
                </a:solidFill>
                <a:latin typeface="IBM Plex Sans ExtLt" panose="020B0303050203000203" pitchFamily="34" charset="0"/>
              </a:defRPr>
            </a:lvl1pPr>
          </a:lstStyle>
          <a:p>
            <a:r>
              <a:rPr lang="en-US"/>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380999" y="3429001"/>
            <a:ext cx="5524500" cy="2857499"/>
          </a:xfrm>
        </p:spPr>
        <p:txBody>
          <a:bodyPr/>
          <a:lstStyle>
            <a:lvl1pPr>
              <a:defRPr sz="1167">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6096003" y="1"/>
            <a:ext cx="6094479" cy="6857999"/>
          </a:xfrm>
          <a:solidFill>
            <a:schemeClr val="bg1"/>
          </a:solidFill>
        </p:spPr>
        <p:txBody>
          <a:bodyPr lIns="228600" tIns="457200" rIns="228600"/>
          <a:lstStyle>
            <a:lvl1pPr>
              <a:defRPr sz="1167">
                <a:solidFill>
                  <a:schemeClr val="tx1"/>
                </a:solidFill>
              </a:defRPr>
            </a:lvl1pPr>
            <a:lvl2pPr>
              <a:defRPr sz="1167">
                <a:solidFill>
                  <a:schemeClr val="tx1"/>
                </a:solidFill>
              </a:defRPr>
            </a:lvl2pPr>
            <a:lvl3pPr>
              <a:defRPr sz="1167">
                <a:solidFill>
                  <a:schemeClr val="tx1"/>
                </a:solidFill>
              </a:defRPr>
            </a:lvl3pPr>
            <a:lvl4pPr>
              <a:defRPr sz="1167">
                <a:solidFill>
                  <a:schemeClr val="tx1"/>
                </a:solidFill>
              </a:defRPr>
            </a:lvl4pPr>
            <a:lvl5pPr>
              <a:defRPr sz="1167">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381000" y="6096002"/>
            <a:ext cx="5522976"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Tree>
    <p:extLst>
      <p:ext uri="{BB962C8B-B14F-4D97-AF65-F5344CB8AC3E}">
        <p14:creationId xmlns:p14="http://schemas.microsoft.com/office/powerpoint/2010/main" val="36518654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7-2] hd, variable; 2 txt">
    <p:bg>
      <p:bgPr>
        <a:solidFill>
          <a:schemeClr val="bg2"/>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381000" y="1653540"/>
            <a:ext cx="5522976" cy="1072896"/>
          </a:xfrm>
        </p:spPr>
        <p:txBody>
          <a:bodyPr/>
          <a:lstStyle>
            <a:lvl1pPr>
              <a:defRPr sz="3333" b="0" i="0">
                <a:solidFill>
                  <a:schemeClr val="accent1"/>
                </a:solidFill>
                <a:latin typeface="IBM Plex Sans ExtLt" panose="020B0303050203000203" pitchFamily="34" charset="0"/>
              </a:defRPr>
            </a:lvl1pPr>
          </a:lstStyle>
          <a:p>
            <a:r>
              <a:rPr lang="en-US"/>
              <a:t>Click to edit Master title style</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1" y="3429000"/>
            <a:ext cx="3044956" cy="3429000"/>
          </a:xfrm>
          <a:noFill/>
        </p:spPr>
        <p:txBody>
          <a:bodyPr lIns="457200" tIns="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3054780" y="3429000"/>
            <a:ext cx="3048000" cy="3429000"/>
          </a:xfrm>
          <a:noFill/>
        </p:spPr>
        <p:txBody>
          <a:bodyPr lIns="228600" tIns="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C43F7B1-ED3B-DE32-A401-3A9D843F2A6A}"/>
              </a:ext>
            </a:extLst>
          </p:cNvPr>
          <p:cNvSpPr/>
          <p:nvPr userDrawn="1"/>
        </p:nvSpPr>
        <p:spPr bwMode="auto">
          <a:xfrm>
            <a:off x="6096000" y="0"/>
            <a:ext cx="6096000" cy="6858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191" tIns="76191" rIns="76191" bIns="76191" numCol="1" rtlCol="0" anchor="t" anchorCtr="0" compatLnSpc="1">
            <a:prstTxWarp prst="textNoShape">
              <a:avLst/>
            </a:prstTxWarp>
          </a:bodyPr>
          <a:lstStyle/>
          <a:p>
            <a:pPr marL="0" marR="0" indent="0" algn="l" defTabSz="761952" rtl="0" eaLnBrk="1" fontAlgn="base" latinLnBrk="0" hangingPunct="1">
              <a:lnSpc>
                <a:spcPct val="100000"/>
              </a:lnSpc>
              <a:spcBef>
                <a:spcPct val="0"/>
              </a:spcBef>
              <a:spcAft>
                <a:spcPct val="0"/>
              </a:spcAft>
              <a:buClrTx/>
              <a:buSzTx/>
              <a:buFont typeface="System Font Regular"/>
              <a:buNone/>
              <a:tabLst/>
            </a:pPr>
            <a:endParaRPr kumimoji="0" lang="en-US" sz="1167" b="0" i="0" u="none" strike="noStrike" cap="none" normalizeH="0" baseline="0">
              <a:ln>
                <a:noFill/>
              </a:ln>
              <a:solidFill>
                <a:schemeClr val="bg1"/>
              </a:solidFill>
              <a:effectLst/>
              <a:latin typeface="+mn-lt"/>
            </a:endParaRP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Tree>
    <p:extLst>
      <p:ext uri="{BB962C8B-B14F-4D97-AF65-F5344CB8AC3E}">
        <p14:creationId xmlns:p14="http://schemas.microsoft.com/office/powerpoint/2010/main" val="396255780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2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762000" y="1651000"/>
            <a:ext cx="4953000" cy="1072896"/>
          </a:xfrm>
        </p:spPr>
        <p:txBody>
          <a:bodyPr/>
          <a:lstStyle>
            <a:lvl1pPr>
              <a:defRPr sz="4500" b="0" i="0">
                <a:solidFill>
                  <a:schemeClr val="tx1"/>
                </a:solidFill>
                <a:latin typeface="IBM Plex Sans ExtLt" panose="020B0303050203000203" pitchFamily="34" charset="0"/>
              </a:defRPr>
            </a:lvl1pPr>
          </a:lstStyle>
          <a:p>
            <a:r>
              <a:rPr lang="en-US"/>
              <a:t>Click to edit Master title style</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6096001" y="-1"/>
            <a:ext cx="3044956" cy="6858000"/>
          </a:xfrm>
          <a:solidFill>
            <a:schemeClr val="bg2"/>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9142479" y="0"/>
            <a:ext cx="3048000" cy="6858000"/>
          </a:xfrm>
          <a:solidFill>
            <a:schemeClr val="bg2"/>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a:extLst>
              <a:ext uri="{FF2B5EF4-FFF2-40B4-BE49-F238E27FC236}">
                <a16:creationId xmlns:a16="http://schemas.microsoft.com/office/drawing/2014/main" id="{B4E49931-501E-4427-D682-BD430CDFF1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cxnSp>
        <p:nvCxnSpPr>
          <p:cNvPr id="7" name="Straight Connector 6">
            <a:extLst>
              <a:ext uri="{FF2B5EF4-FFF2-40B4-BE49-F238E27FC236}">
                <a16:creationId xmlns:a16="http://schemas.microsoft.com/office/drawing/2014/main" id="{6A438922-1F43-ABFF-0FEC-C5CB7F909065}"/>
              </a:ext>
            </a:extLst>
          </p:cNvPr>
          <p:cNvCxnSpPr>
            <a:cxnSpLocks/>
          </p:cNvCxnSpPr>
          <p:nvPr userDrawn="1"/>
        </p:nvCxnSpPr>
        <p:spPr bwMode="auto">
          <a:xfrm flipV="1">
            <a:off x="9141025" y="1714500"/>
            <a:ext cx="0"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3000493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1"/>
            <a:ext cx="6096000" cy="6858000"/>
          </a:xfrm>
        </p:spPr>
        <p:txBody>
          <a:bodyPr lIns="228600" tIns="457200" rIns="91440" bIns="91440" anchor="ctr"/>
          <a:lstStyle>
            <a:lvl1pPr algn="ctr">
              <a:defRPr sz="10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
        <p:nvSpPr>
          <p:cNvPr id="2" name="Title 1"/>
          <p:cNvSpPr>
            <a:spLocks noGrp="1"/>
          </p:cNvSpPr>
          <p:nvPr>
            <p:ph type="title" hasCustomPrompt="1"/>
          </p:nvPr>
        </p:nvSpPr>
        <p:spPr>
          <a:xfrm>
            <a:off x="381000" y="571499"/>
            <a:ext cx="5486400" cy="5524500"/>
          </a:xfrm>
        </p:spPr>
        <p:txBody>
          <a:bodyPr>
            <a:noAutofit/>
          </a:bodyPr>
          <a:lstStyle>
            <a:lvl1pPr>
              <a:defRPr b="0" i="0">
                <a:solidFill>
                  <a:schemeClr val="tx1"/>
                </a:solidFill>
                <a:latin typeface="+mj-lt"/>
                <a:ea typeface="IBM Plex Sans Light" panose="020B0403050203000203" pitchFamily="34" charset="0"/>
                <a:cs typeface="IBM Plex Sans Light" panose="020B0403050203000203" pitchFamily="34" charset="0"/>
              </a:defRPr>
            </a:lvl1pPr>
          </a:lstStyle>
          <a:p>
            <a:r>
              <a:rPr lang="en-US"/>
              <a:t>Click to edit Master title style</a:t>
            </a:r>
            <a:br>
              <a:rPr lang="en-US"/>
            </a:br>
            <a:endParaRPr lang="en-US"/>
          </a:p>
        </p:txBody>
      </p:sp>
      <p:sp>
        <p:nvSpPr>
          <p:cNvPr id="8" name="Content Placeholder 9"/>
          <p:cNvSpPr>
            <a:spLocks noGrp="1"/>
          </p:cNvSpPr>
          <p:nvPr>
            <p:ph sz="quarter" idx="16"/>
          </p:nvPr>
        </p:nvSpPr>
        <p:spPr>
          <a:xfrm>
            <a:off x="6096000" y="3429000"/>
            <a:ext cx="6096000" cy="3429000"/>
          </a:xfrm>
          <a:prstGeom prst="rect">
            <a:avLst/>
          </a:prstGeom>
          <a:solidFill>
            <a:srgbClr val="E0E0E0"/>
          </a:solidFill>
          <a:ln>
            <a:noFill/>
          </a:ln>
        </p:spPr>
        <p:txBody>
          <a:bodyPr lIns="228600" tIns="457200" rIns="228600" bIns="228600"/>
          <a:lstStyle>
            <a:lvl1pPr>
              <a:lnSpc>
                <a:spcPct val="110000"/>
              </a:lnSpc>
              <a:spcBef>
                <a:spcPts val="1500"/>
              </a:spcBef>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6096000" y="1623"/>
            <a:ext cx="6096000" cy="3429000"/>
          </a:xfrm>
          <a:prstGeom prst="rect">
            <a:avLst/>
          </a:prstGeom>
          <a:solidFill>
            <a:srgbClr val="F4F4F4"/>
          </a:solidFill>
          <a:ln>
            <a:noFill/>
          </a:ln>
        </p:spPr>
        <p:txBody>
          <a:bodyPr lIns="228600" tIns="457200" rIns="228600" bIns="228600"/>
          <a:lstStyle>
            <a:lvl1pPr>
              <a:lnSpc>
                <a:spcPct val="110000"/>
              </a:lnSpc>
              <a:spcBef>
                <a:spcPts val="1500"/>
              </a:spcBef>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6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381001" y="152402"/>
            <a:ext cx="2476497" cy="228599"/>
          </a:xfrm>
        </p:spPr>
        <p:txBody>
          <a:bodyPr lIns="0" tIns="0" rIns="0" bIns="0">
            <a:noAutofit/>
          </a:bodyPr>
          <a:lstStyle>
            <a:lvl1pPr marL="0" indent="0">
              <a:lnSpc>
                <a:spcPct val="100000"/>
              </a:lnSpc>
              <a:spcBef>
                <a:spcPts val="0"/>
              </a:spcBef>
              <a:spcAft>
                <a:spcPts val="1167"/>
              </a:spcAft>
              <a:buNone/>
              <a:defRPr sz="833" b="0" i="0">
                <a:solidFill>
                  <a:srgbClr val="6F6F6F"/>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Tree>
    <p:extLst>
      <p:ext uri="{BB962C8B-B14F-4D97-AF65-F5344CB8AC3E}">
        <p14:creationId xmlns:p14="http://schemas.microsoft.com/office/powerpoint/2010/main" val="4087313924"/>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1"/>
            <a:ext cx="6096000" cy="6858000"/>
          </a:xfrm>
        </p:spPr>
        <p:txBody>
          <a:bodyPr lIns="228600" tIns="457200" rIns="91440" bIns="91440" anchor="ctr"/>
          <a:lstStyle>
            <a:lvl1pPr algn="ctr">
              <a:defRPr sz="10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
        <p:nvSpPr>
          <p:cNvPr id="2" name="Title 1"/>
          <p:cNvSpPr>
            <a:spLocks noGrp="1"/>
          </p:cNvSpPr>
          <p:nvPr>
            <p:ph type="title"/>
          </p:nvPr>
        </p:nvSpPr>
        <p:spPr>
          <a:xfrm>
            <a:off x="381000" y="1651001"/>
            <a:ext cx="5486400" cy="1778001"/>
          </a:xfrm>
        </p:spPr>
        <p:txBody>
          <a:bodyPr>
            <a:noAutofit/>
          </a:bodyPr>
          <a:lstStyle>
            <a:lvl1pPr>
              <a:defRPr sz="3333"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a:t>Click to edit Master title style</a:t>
            </a:r>
          </a:p>
        </p:txBody>
      </p:sp>
      <p:sp>
        <p:nvSpPr>
          <p:cNvPr id="11" name="Content Placeholder 13"/>
          <p:cNvSpPr>
            <a:spLocks noGrp="1"/>
          </p:cNvSpPr>
          <p:nvPr>
            <p:ph sz="quarter" idx="17"/>
          </p:nvPr>
        </p:nvSpPr>
        <p:spPr>
          <a:xfrm>
            <a:off x="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6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167"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5" name="Content Placeholder 13">
            <a:extLst>
              <a:ext uri="{FF2B5EF4-FFF2-40B4-BE49-F238E27FC236}">
                <a16:creationId xmlns:a16="http://schemas.microsoft.com/office/drawing/2014/main" id="{8EA8F7A3-7507-ADB2-14B8-886A4E1CDDFB}"/>
              </a:ext>
            </a:extLst>
          </p:cNvPr>
          <p:cNvSpPr>
            <a:spLocks noGrp="1"/>
          </p:cNvSpPr>
          <p:nvPr>
            <p:ph sz="quarter" idx="20"/>
          </p:nvPr>
        </p:nvSpPr>
        <p:spPr>
          <a:xfrm>
            <a:off x="3048000" y="3428999"/>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6" name="Content Placeholder 13">
            <a:extLst>
              <a:ext uri="{FF2B5EF4-FFF2-40B4-BE49-F238E27FC236}">
                <a16:creationId xmlns:a16="http://schemas.microsoft.com/office/drawing/2014/main" id="{F2923D2A-64F7-D40B-5E02-15B78A5E146A}"/>
              </a:ext>
            </a:extLst>
          </p:cNvPr>
          <p:cNvSpPr>
            <a:spLocks noGrp="1"/>
          </p:cNvSpPr>
          <p:nvPr>
            <p:ph sz="quarter" idx="21"/>
          </p:nvPr>
        </p:nvSpPr>
        <p:spPr>
          <a:xfrm>
            <a:off x="609600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7" name="Content Placeholder 13">
            <a:extLst>
              <a:ext uri="{FF2B5EF4-FFF2-40B4-BE49-F238E27FC236}">
                <a16:creationId xmlns:a16="http://schemas.microsoft.com/office/drawing/2014/main" id="{749B7DEA-2243-3936-BDBB-1194347F94C7}"/>
              </a:ext>
            </a:extLst>
          </p:cNvPr>
          <p:cNvSpPr>
            <a:spLocks noGrp="1"/>
          </p:cNvSpPr>
          <p:nvPr>
            <p:ph sz="quarter" idx="22"/>
          </p:nvPr>
        </p:nvSpPr>
        <p:spPr>
          <a:xfrm>
            <a:off x="914400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196916097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_[7-4] 3 blo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651001"/>
            <a:ext cx="5486400" cy="1778001"/>
          </a:xfrm>
        </p:spPr>
        <p:txBody>
          <a:bodyPr>
            <a:noAutofit/>
          </a:bodyPr>
          <a:lstStyle>
            <a:lvl1pPr>
              <a:defRPr sz="3333"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a:t>Click to edit Master title style</a:t>
            </a:r>
          </a:p>
        </p:txBody>
      </p:sp>
      <p:sp>
        <p:nvSpPr>
          <p:cNvPr id="11" name="Content Placeholder 13"/>
          <p:cNvSpPr>
            <a:spLocks noGrp="1"/>
          </p:cNvSpPr>
          <p:nvPr>
            <p:ph sz="quarter" idx="17"/>
          </p:nvPr>
        </p:nvSpPr>
        <p:spPr>
          <a:xfrm>
            <a:off x="1" y="3429000"/>
            <a:ext cx="5905500" cy="3429000"/>
          </a:xfrm>
          <a:prstGeom prst="rect">
            <a:avLst/>
          </a:prstGeom>
          <a:noFill/>
          <a:ln>
            <a:noFill/>
          </a:ln>
        </p:spPr>
        <p:txBody>
          <a:bodyPr lIns="457200" tIns="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6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8" name="Picture Placeholder">
            <a:extLst>
              <a:ext uri="{FF2B5EF4-FFF2-40B4-BE49-F238E27FC236}">
                <a16:creationId xmlns:a16="http://schemas.microsoft.com/office/drawing/2014/main" id="{3DA4371C-D40D-F6CD-733D-CCE621DC2226}"/>
              </a:ext>
            </a:extLst>
          </p:cNvPr>
          <p:cNvSpPr>
            <a:spLocks noGrp="1"/>
          </p:cNvSpPr>
          <p:nvPr>
            <p:ph type="pic" sz="quarter" idx="23"/>
          </p:nvPr>
        </p:nvSpPr>
        <p:spPr>
          <a:xfrm>
            <a:off x="6477000" y="380999"/>
            <a:ext cx="5334000" cy="6003479"/>
          </a:xfrm>
        </p:spPr>
        <p:txBody>
          <a:bodyPr lIns="228600" tIns="457200" rIns="91440" bIns="91440" anchor="ctr"/>
          <a:lstStyle>
            <a:lvl1pPr algn="ctr">
              <a:defRPr sz="10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Tree>
    <p:extLst>
      <p:ext uri="{BB962C8B-B14F-4D97-AF65-F5344CB8AC3E}">
        <p14:creationId xmlns:p14="http://schemas.microsoft.com/office/powerpoint/2010/main" val="2399112872"/>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3_[2-1] 4-column ">
    <p:bg>
      <p:bgPr>
        <a:solidFill>
          <a:schemeClr val="bg2"/>
        </a:solidFill>
        <a:effectLst/>
      </p:bgPr>
    </p:bg>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4463" y="3429000"/>
            <a:ext cx="3048000" cy="3070861"/>
          </a:xfrm>
          <a:noFill/>
        </p:spPr>
        <p:txBody>
          <a:bodyPr lIns="457200" tIns="0" rIns="228600" bIns="228600"/>
          <a:lstStyle>
            <a:lvl1pPr>
              <a:buClr>
                <a:srgbClr val="001141"/>
              </a:buClr>
              <a:defRPr sz="1333">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3429000"/>
            <a:ext cx="3048000" cy="3429000"/>
          </a:xfrm>
          <a:solidFill>
            <a:schemeClr val="bg1"/>
          </a:solid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3429000"/>
            <a:ext cx="3048000" cy="34290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3429000"/>
            <a:ext cx="3048000" cy="3429000"/>
          </a:xfrm>
          <a:solidFill>
            <a:schemeClr val="bg1"/>
          </a:solid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381002" y="6096002"/>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381000" y="381000"/>
            <a:ext cx="2666995" cy="228600"/>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381002" y="1623060"/>
            <a:ext cx="2476500" cy="1651000"/>
          </a:xfrm>
        </p:spPr>
        <p:txBody>
          <a:bodyPr>
            <a:noAutofit/>
          </a:bodyPr>
          <a:lstStyle>
            <a:lvl1pPr>
              <a:lnSpc>
                <a:spcPct val="100000"/>
              </a:lnSpc>
              <a:spcBef>
                <a:spcPts val="1500"/>
              </a:spcBef>
              <a:defRPr sz="3333" b="0" i="0">
                <a:solidFill>
                  <a:schemeClr val="accent1"/>
                </a:solidFill>
                <a:latin typeface="IBM Plex Sans ExtLt" panose="020B0303050203000203" pitchFamily="34" charset="0"/>
              </a:defRPr>
            </a:lvl1pPr>
          </a:lstStyle>
          <a:p>
            <a:r>
              <a:rPr lang="en-US"/>
              <a:t>Click to edit Master title style</a:t>
            </a:r>
          </a:p>
        </p:txBody>
      </p:sp>
      <p:sp>
        <p:nvSpPr>
          <p:cNvPr id="5" name="Content Placeholder 4">
            <a:extLst>
              <a:ext uri="{FF2B5EF4-FFF2-40B4-BE49-F238E27FC236}">
                <a16:creationId xmlns:a16="http://schemas.microsoft.com/office/drawing/2014/main" id="{8368C6AF-439A-DF09-CDCB-518A8DD5DF3E}"/>
              </a:ext>
            </a:extLst>
          </p:cNvPr>
          <p:cNvSpPr>
            <a:spLocks noGrp="1"/>
          </p:cNvSpPr>
          <p:nvPr>
            <p:ph sz="quarter" idx="19"/>
          </p:nvPr>
        </p:nvSpPr>
        <p:spPr>
          <a:xfrm>
            <a:off x="6096000" y="0"/>
            <a:ext cx="3048000" cy="3429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02E2963-71DE-1056-2EFA-6C6CE7D8179A}"/>
              </a:ext>
            </a:extLst>
          </p:cNvPr>
          <p:cNvSpPr>
            <a:spLocks noGrp="1"/>
          </p:cNvSpPr>
          <p:nvPr>
            <p:ph sz="quarter" idx="20"/>
          </p:nvPr>
        </p:nvSpPr>
        <p:spPr>
          <a:xfrm>
            <a:off x="9144000" y="0"/>
            <a:ext cx="3048000" cy="3429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3048000" y="0"/>
            <a:ext cx="3048000" cy="3429000"/>
          </a:xfrm>
          <a:solidFill>
            <a:schemeClr val="bg1"/>
          </a:solid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E5A32CCD-A0C9-5A86-4178-BFD67B94A50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Tree>
    <p:extLst>
      <p:ext uri="{BB962C8B-B14F-4D97-AF65-F5344CB8AC3E}">
        <p14:creationId xmlns:p14="http://schemas.microsoft.com/office/powerpoint/2010/main" val="173130119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2-1] 4-column ">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3048000" y="0"/>
            <a:ext cx="9144000" cy="6858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191" tIns="76191" rIns="76191" bIns="76191" numCol="1" rtlCol="0" anchor="t" anchorCtr="0" compatLnSpc="1">
            <a:prstTxWarp prst="textNoShape">
              <a:avLst/>
            </a:prstTxWarp>
          </a:bodyPr>
          <a:lstStyle/>
          <a:p>
            <a:pPr marL="0" marR="0" indent="0" algn="l" defTabSz="761952" rtl="0" eaLnBrk="1" fontAlgn="base" latinLnBrk="0" hangingPunct="1">
              <a:lnSpc>
                <a:spcPct val="100000"/>
              </a:lnSpc>
              <a:spcBef>
                <a:spcPct val="0"/>
              </a:spcBef>
              <a:spcAft>
                <a:spcPct val="0"/>
              </a:spcAft>
              <a:buClrTx/>
              <a:buSzTx/>
              <a:buFont typeface="System Font Regular"/>
              <a:buNone/>
              <a:tabLst/>
            </a:pPr>
            <a:endParaRPr kumimoji="0" lang="en-US" sz="1167" b="0" i="0" u="none" strike="noStrike" cap="none" normalizeH="0" baseline="0">
              <a:ln>
                <a:noFill/>
              </a:ln>
              <a:solidFill>
                <a:schemeClr val="bg1"/>
              </a:solidFill>
              <a:effectLst/>
              <a:latin typeface="+mn-lt"/>
            </a:endParaRPr>
          </a:p>
        </p:txBody>
      </p:sp>
      <p:sp>
        <p:nvSpPr>
          <p:cNvPr id="11" name="Content Placeholder 1"/>
          <p:cNvSpPr>
            <a:spLocks noGrp="1"/>
          </p:cNvSpPr>
          <p:nvPr>
            <p:ph sz="quarter" idx="12"/>
          </p:nvPr>
        </p:nvSpPr>
        <p:spPr>
          <a:xfrm>
            <a:off x="-4463" y="3429000"/>
            <a:ext cx="3048000" cy="3070861"/>
          </a:xfrm>
          <a:noFill/>
        </p:spPr>
        <p:txBody>
          <a:bodyPr lIns="457200" tIns="0" rIns="228600" bIns="228600"/>
          <a:lstStyle>
            <a:lvl1pPr>
              <a:buClr>
                <a:srgbClr val="001141"/>
              </a:buClr>
              <a:defRPr sz="1333">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381002" y="6096002"/>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381000" y="381000"/>
            <a:ext cx="2666995" cy="228600"/>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381002" y="1623060"/>
            <a:ext cx="2476500" cy="1651000"/>
          </a:xfrm>
        </p:spPr>
        <p:txBody>
          <a:bodyPr>
            <a:noAutofit/>
          </a:bodyPr>
          <a:lstStyle>
            <a:lvl1pPr>
              <a:lnSpc>
                <a:spcPct val="100000"/>
              </a:lnSpc>
              <a:spcBef>
                <a:spcPts val="1500"/>
              </a:spcBef>
              <a:defRPr sz="3333" b="0" i="0">
                <a:solidFill>
                  <a:schemeClr val="accent1"/>
                </a:solidFill>
                <a:latin typeface="IBM Plex Sans ExtLt" panose="020B0303050203000203" pitchFamily="34" charset="0"/>
              </a:defRPr>
            </a:lvl1pPr>
          </a:lstStyle>
          <a:p>
            <a:r>
              <a:rPr lang="en-US"/>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3048001" y="-1"/>
            <a:ext cx="9144001" cy="6858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Tree>
    <p:extLst>
      <p:ext uri="{BB962C8B-B14F-4D97-AF65-F5344CB8AC3E}">
        <p14:creationId xmlns:p14="http://schemas.microsoft.com/office/powerpoint/2010/main" val="5216679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789273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4-5] 9 small boxes">
    <p:bg>
      <p:bgPr>
        <a:solidFill>
          <a:schemeClr val="bg2"/>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9144000" y="381001"/>
            <a:ext cx="3048000" cy="3048001"/>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381001" y="1663175"/>
            <a:ext cx="2476497" cy="1105163"/>
          </a:xfrm>
        </p:spPr>
        <p:txBody>
          <a:bodyPr>
            <a:noAutofit/>
          </a:bodyPr>
          <a:lstStyle>
            <a:lvl1pPr>
              <a:defRPr sz="2333" b="0" i="0">
                <a:solidFill>
                  <a:schemeClr val="accent1"/>
                </a:solidFill>
                <a:latin typeface="IBM Plex Sans ExtLt" panose="020B0303050203000203" pitchFamily="34" charset="0"/>
              </a:defRPr>
            </a:lvl1pPr>
          </a:lstStyle>
          <a:p>
            <a:r>
              <a:rPr lang="en-US"/>
              <a:t>Click to edit Master title style</a:t>
            </a:r>
            <a:br>
              <a:rPr lang="en-US"/>
            </a:br>
            <a:endParaRPr lang="en-US"/>
          </a:p>
        </p:txBody>
      </p:sp>
      <p:sp>
        <p:nvSpPr>
          <p:cNvPr id="8" name="Content Placeholder 9"/>
          <p:cNvSpPr>
            <a:spLocks noGrp="1"/>
          </p:cNvSpPr>
          <p:nvPr>
            <p:ph sz="quarter" idx="16"/>
          </p:nvPr>
        </p:nvSpPr>
        <p:spPr>
          <a:xfrm>
            <a:off x="3048000" y="381000"/>
            <a:ext cx="3048000" cy="2857495"/>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6096000" y="381001"/>
            <a:ext cx="3048000" cy="3055619"/>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9144000" y="3428999"/>
            <a:ext cx="3048000" cy="3047988"/>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9" name="Content Placeholder 9"/>
          <p:cNvSpPr>
            <a:spLocks noGrp="1"/>
          </p:cNvSpPr>
          <p:nvPr>
            <p:ph sz="quarter" idx="19"/>
          </p:nvPr>
        </p:nvSpPr>
        <p:spPr>
          <a:xfrm>
            <a:off x="3048000" y="3429000"/>
            <a:ext cx="3048000" cy="3047979"/>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6096000" y="3428999"/>
            <a:ext cx="3048000" cy="3047987"/>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381002" y="6096002"/>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048000" y="381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6096000" y="381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9144000" y="381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6096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9144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048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381000" y="3810000"/>
            <a:ext cx="1905000" cy="1016000"/>
          </a:xfrm>
          <a:prstGeom prst="rect">
            <a:avLst/>
          </a:prstGeom>
          <a:noFill/>
        </p:spPr>
        <p:txBody>
          <a:bodyPr wrap="square" lIns="0" tIns="0" rIns="0" bIns="0" rtlCol="0">
            <a:noAutofit/>
          </a:bodyPr>
          <a:lstStyle/>
          <a:p>
            <a:pPr algn="l">
              <a:lnSpc>
                <a:spcPct val="110000"/>
              </a:lnSpc>
              <a:spcBef>
                <a:spcPts val="1500"/>
              </a:spcBef>
            </a:pPr>
            <a:endParaRPr lang="en-US" sz="1500">
              <a:solidFill>
                <a:schemeClr val="tx1"/>
              </a:solidFill>
              <a:latin typeface="+mn-lt"/>
              <a:ea typeface="IBM Plex Sans" charset="0"/>
              <a:cs typeface="IBM Plex Sans" charset="0"/>
            </a:endParaRPr>
          </a:p>
        </p:txBody>
      </p:sp>
      <p:sp>
        <p:nvSpPr>
          <p:cNvPr id="26" name="Text Placeholder 3">
            <a:extLst>
              <a:ext uri="{FF2B5EF4-FFF2-40B4-BE49-F238E27FC236}">
                <a16:creationId xmlns:a16="http://schemas.microsoft.com/office/drawing/2014/main" id="{CE1E8A20-C8D2-76A2-B504-EFCFC9471642}"/>
              </a:ext>
            </a:extLst>
          </p:cNvPr>
          <p:cNvSpPr>
            <a:spLocks noGrp="1"/>
          </p:cNvSpPr>
          <p:nvPr>
            <p:ph type="body" sz="half" idx="2"/>
          </p:nvPr>
        </p:nvSpPr>
        <p:spPr>
          <a:xfrm>
            <a:off x="381002" y="3429001"/>
            <a:ext cx="2476500" cy="2438665"/>
          </a:xfrm>
        </p:spPr>
        <p:txBody>
          <a:bodyPr lIns="0" tIns="0" rIns="0" bIns="0"/>
          <a:lstStyle>
            <a:lvl1pPr marL="0" indent="0">
              <a:buNone/>
              <a:defRPr sz="1333" b="0" i="0">
                <a:solidFill>
                  <a:srgbClr val="001141"/>
                </a:solidFill>
                <a:latin typeface="IBM Plex Sans Medm" panose="020B0503050203000203" pitchFamily="34" charset="0"/>
              </a:defRPr>
            </a:lvl1pPr>
            <a:lvl2pPr marL="380976" indent="0">
              <a:buNone/>
              <a:defRPr sz="1167"/>
            </a:lvl2pPr>
            <a:lvl3pPr marL="761952" indent="0">
              <a:buNone/>
              <a:defRPr sz="1000"/>
            </a:lvl3pPr>
            <a:lvl4pPr marL="1142926" indent="0">
              <a:buNone/>
              <a:defRPr sz="833"/>
            </a:lvl4pPr>
            <a:lvl5pPr marL="1523901" indent="0">
              <a:buNone/>
              <a:defRPr sz="833"/>
            </a:lvl5pPr>
            <a:lvl6pPr marL="1904876" indent="0">
              <a:buNone/>
              <a:defRPr sz="833"/>
            </a:lvl6pPr>
            <a:lvl7pPr marL="2285852" indent="0">
              <a:buNone/>
              <a:defRPr sz="833"/>
            </a:lvl7pPr>
            <a:lvl8pPr marL="2666827" indent="0">
              <a:buNone/>
              <a:defRPr sz="833"/>
            </a:lvl8pPr>
            <a:lvl9pPr marL="3047802" indent="0">
              <a:buNone/>
              <a:defRPr sz="833"/>
            </a:lvl9pPr>
          </a:lstStyle>
          <a:p>
            <a:pPr lvl="0"/>
            <a:r>
              <a:rPr lang="en-US"/>
              <a:t>Click to edit Master text styles</a:t>
            </a:r>
          </a:p>
        </p:txBody>
      </p: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Tree>
    <p:extLst>
      <p:ext uri="{BB962C8B-B14F-4D97-AF65-F5344CB8AC3E}">
        <p14:creationId xmlns:p14="http://schemas.microsoft.com/office/powerpoint/2010/main" val="341643643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4-5] 9 small boxes">
    <p:bg>
      <p:bgPr>
        <a:solidFill>
          <a:schemeClr val="bg2"/>
        </a:solidFill>
        <a:effectLst/>
      </p:bgPr>
    </p:bg>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9144000" y="381001"/>
            <a:ext cx="3048000" cy="3048001"/>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 name="Title 1"/>
          <p:cNvSpPr>
            <a:spLocks noGrp="1"/>
          </p:cNvSpPr>
          <p:nvPr>
            <p:ph type="title" hasCustomPrompt="1"/>
          </p:nvPr>
        </p:nvSpPr>
        <p:spPr>
          <a:xfrm>
            <a:off x="381000" y="1663175"/>
            <a:ext cx="4826000" cy="1105163"/>
          </a:xfrm>
        </p:spPr>
        <p:txBody>
          <a:bodyPr>
            <a:noAutofit/>
          </a:bodyPr>
          <a:lstStyle>
            <a:lvl1pPr>
              <a:defRPr sz="2333" b="0" i="0">
                <a:solidFill>
                  <a:schemeClr val="accent1"/>
                </a:solidFill>
                <a:latin typeface="IBM Plex Sans ExtLt" panose="020B0303050203000203" pitchFamily="34" charset="0"/>
              </a:defRPr>
            </a:lvl1pPr>
          </a:lstStyle>
          <a:p>
            <a:r>
              <a:rPr lang="en-US"/>
              <a:t>Click to edit Master title style</a:t>
            </a:r>
            <a:br>
              <a:rPr lang="en-US"/>
            </a:br>
            <a:endParaRPr lang="en-US"/>
          </a:p>
        </p:txBody>
      </p:sp>
      <p:sp>
        <p:nvSpPr>
          <p:cNvPr id="8" name="Content Placeholder 9"/>
          <p:cNvSpPr>
            <a:spLocks noGrp="1"/>
          </p:cNvSpPr>
          <p:nvPr>
            <p:ph sz="quarter" idx="16"/>
          </p:nvPr>
        </p:nvSpPr>
        <p:spPr>
          <a:xfrm>
            <a:off x="380267" y="3428993"/>
            <a:ext cx="2667733" cy="2857495"/>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9" name="Content Placeholder 7"/>
          <p:cNvSpPr>
            <a:spLocks noGrp="1"/>
          </p:cNvSpPr>
          <p:nvPr>
            <p:ph sz="quarter" idx="15"/>
          </p:nvPr>
        </p:nvSpPr>
        <p:spPr>
          <a:xfrm>
            <a:off x="6096000" y="381001"/>
            <a:ext cx="3048000" cy="3055619"/>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11" name="Content Placeholder 13"/>
          <p:cNvSpPr>
            <a:spLocks noGrp="1"/>
          </p:cNvSpPr>
          <p:nvPr>
            <p:ph sz="quarter" idx="17"/>
          </p:nvPr>
        </p:nvSpPr>
        <p:spPr>
          <a:xfrm>
            <a:off x="9144000" y="3428999"/>
            <a:ext cx="3048000" cy="3047988"/>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9010" y="6515121"/>
            <a:ext cx="471765" cy="190503"/>
          </a:xfrm>
          <a:prstGeom prst="rect">
            <a:avLst/>
          </a:prstGeom>
        </p:spPr>
      </p:pic>
      <p:sp>
        <p:nvSpPr>
          <p:cNvPr id="19" name="Content Placeholder 9"/>
          <p:cNvSpPr>
            <a:spLocks noGrp="1"/>
          </p:cNvSpPr>
          <p:nvPr>
            <p:ph sz="quarter" idx="19"/>
          </p:nvPr>
        </p:nvSpPr>
        <p:spPr>
          <a:xfrm>
            <a:off x="3048000" y="3429000"/>
            <a:ext cx="3048000" cy="3047979"/>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1" name="Content Placeholder 7"/>
          <p:cNvSpPr>
            <a:spLocks noGrp="1"/>
          </p:cNvSpPr>
          <p:nvPr>
            <p:ph sz="quarter" idx="20"/>
          </p:nvPr>
        </p:nvSpPr>
        <p:spPr>
          <a:xfrm>
            <a:off x="6096000" y="3428999"/>
            <a:ext cx="3048000" cy="3047987"/>
          </a:xfrm>
          <a:prstGeom prst="rect">
            <a:avLst/>
          </a:prstGeom>
          <a:noFill/>
        </p:spPr>
        <p:txBody>
          <a:bodyPr lIns="0" tIns="91440" rIns="365760" bIns="228600"/>
          <a:lstStyle>
            <a:lvl1pPr>
              <a:defRPr sz="1333"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pic>
        <p:nvPicPr>
          <p:cNvPr id="18" name="Picture 17">
            <a:extLst>
              <a:ext uri="{FF2B5EF4-FFF2-40B4-BE49-F238E27FC236}">
                <a16:creationId xmlns:a16="http://schemas.microsoft.com/office/drawing/2014/main" id="{09B0701B-7540-2D4A-8102-88493CA0749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
        <p:nvSpPr>
          <p:cNvPr id="24" name="Text Placeholder 13">
            <a:extLst>
              <a:ext uri="{FF2B5EF4-FFF2-40B4-BE49-F238E27FC236}">
                <a16:creationId xmlns:a16="http://schemas.microsoft.com/office/drawing/2014/main" id="{5346FFF0-AE49-DD44-9424-041D7790E274}"/>
              </a:ext>
            </a:extLst>
          </p:cNvPr>
          <p:cNvSpPr>
            <a:spLocks noGrp="1"/>
          </p:cNvSpPr>
          <p:nvPr>
            <p:ph type="body" sz="quarter" idx="21"/>
          </p:nvPr>
        </p:nvSpPr>
        <p:spPr>
          <a:xfrm>
            <a:off x="381002" y="6096002"/>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5308E30A-FCE5-019B-DEB5-F6D15B5FC6CD}"/>
              </a:ext>
            </a:extLst>
          </p:cNvPr>
          <p:cNvCxnSpPr/>
          <p:nvPr userDrawn="1"/>
        </p:nvCxnSpPr>
        <p:spPr bwMode="auto">
          <a:xfrm>
            <a:off x="380267" y="3428999"/>
            <a:ext cx="2514600"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B914E05C-EFDC-83EE-CDCA-F9C9A0D199CF}"/>
              </a:ext>
            </a:extLst>
          </p:cNvPr>
          <p:cNvCxnSpPr/>
          <p:nvPr userDrawn="1"/>
        </p:nvCxnSpPr>
        <p:spPr bwMode="auto">
          <a:xfrm>
            <a:off x="6096000" y="381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AA63BE46-6247-F822-4731-6DE3D1C69456}"/>
              </a:ext>
            </a:extLst>
          </p:cNvPr>
          <p:cNvCxnSpPr/>
          <p:nvPr userDrawn="1"/>
        </p:nvCxnSpPr>
        <p:spPr bwMode="auto">
          <a:xfrm>
            <a:off x="9144000" y="381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ABCC3D9-5EBD-F122-62CD-FEAA5A6F53E6}"/>
              </a:ext>
            </a:extLst>
          </p:cNvPr>
          <p:cNvCxnSpPr/>
          <p:nvPr userDrawn="1"/>
        </p:nvCxnSpPr>
        <p:spPr bwMode="auto">
          <a:xfrm>
            <a:off x="6096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04F96EF-E60D-F38E-B6E4-38D9CDA15291}"/>
              </a:ext>
            </a:extLst>
          </p:cNvPr>
          <p:cNvCxnSpPr/>
          <p:nvPr userDrawn="1"/>
        </p:nvCxnSpPr>
        <p:spPr bwMode="auto">
          <a:xfrm>
            <a:off x="9144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211A11B0-F3CF-AA43-9BB4-AEF79B6A0675}"/>
              </a:ext>
            </a:extLst>
          </p:cNvPr>
          <p:cNvCxnSpPr/>
          <p:nvPr userDrawn="1"/>
        </p:nvCxnSpPr>
        <p:spPr bwMode="auto">
          <a:xfrm>
            <a:off x="3048000" y="3429000"/>
            <a:ext cx="2857501" cy="0"/>
          </a:xfrm>
          <a:prstGeom prst="line">
            <a:avLst/>
          </a:prstGeom>
          <a:ln w="3175">
            <a:solidFill>
              <a:schemeClr val="accent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209AED25-D6FE-2A3E-C452-4F32D0A9F4D2}"/>
              </a:ext>
            </a:extLst>
          </p:cNvPr>
          <p:cNvSpPr txBox="1"/>
          <p:nvPr userDrawn="1"/>
        </p:nvSpPr>
        <p:spPr>
          <a:xfrm>
            <a:off x="381000" y="3810000"/>
            <a:ext cx="1905000" cy="1016000"/>
          </a:xfrm>
          <a:prstGeom prst="rect">
            <a:avLst/>
          </a:prstGeom>
          <a:noFill/>
        </p:spPr>
        <p:txBody>
          <a:bodyPr wrap="square" lIns="0" tIns="0" rIns="0" bIns="0" rtlCol="0">
            <a:noAutofit/>
          </a:bodyPr>
          <a:lstStyle/>
          <a:p>
            <a:pPr algn="l">
              <a:lnSpc>
                <a:spcPct val="110000"/>
              </a:lnSpc>
              <a:spcBef>
                <a:spcPts val="1500"/>
              </a:spcBef>
            </a:pPr>
            <a:endParaRPr lang="en-US" sz="1500">
              <a:solidFill>
                <a:schemeClr val="tx1"/>
              </a:solidFill>
              <a:latin typeface="+mn-lt"/>
              <a:ea typeface="IBM Plex Sans" charset="0"/>
              <a:cs typeface="IBM Plex Sans" charset="0"/>
            </a:endParaRPr>
          </a:p>
        </p:txBody>
      </p:sp>
      <p:sp>
        <p:nvSpPr>
          <p:cNvPr id="31" name="Text Placeholder 7">
            <a:extLst>
              <a:ext uri="{FF2B5EF4-FFF2-40B4-BE49-F238E27FC236}">
                <a16:creationId xmlns:a16="http://schemas.microsoft.com/office/drawing/2014/main" id="{9131B513-3543-BE91-B2BA-075F738460A8}"/>
              </a:ext>
            </a:extLst>
          </p:cNvPr>
          <p:cNvSpPr>
            <a:spLocks noGrp="1"/>
          </p:cNvSpPr>
          <p:nvPr>
            <p:ph type="body" sz="quarter" idx="25"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Tree>
    <p:extLst>
      <p:ext uri="{BB962C8B-B14F-4D97-AF65-F5344CB8AC3E}">
        <p14:creationId xmlns:p14="http://schemas.microsoft.com/office/powerpoint/2010/main" val="415626049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3-3] 3 col">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1" tIns="38095" rIns="76191" bIns="38095" numCol="1" spcCol="0" rtlCol="0" fromWordArt="0" anchor="ctr" anchorCtr="0" forceAA="0" compatLnSpc="1">
            <a:prstTxWarp prst="textNoShape">
              <a:avLst/>
            </a:prstTxWarp>
            <a:noAutofit/>
          </a:bodyPr>
          <a:lstStyle/>
          <a:p>
            <a:pPr algn="ctr"/>
            <a:endParaRPr lang="en-US" sz="1125" b="0" i="0">
              <a:latin typeface="Arial Regular" charset="0"/>
            </a:endParaRPr>
          </a:p>
        </p:txBody>
      </p:sp>
      <p:sp>
        <p:nvSpPr>
          <p:cNvPr id="2" name="Title 1"/>
          <p:cNvSpPr>
            <a:spLocks noGrp="1"/>
          </p:cNvSpPr>
          <p:nvPr>
            <p:ph type="title"/>
          </p:nvPr>
        </p:nvSpPr>
        <p:spPr>
          <a:xfrm>
            <a:off x="381002" y="1714500"/>
            <a:ext cx="2476500" cy="3048000"/>
          </a:xfrm>
        </p:spPr>
        <p:txBody>
          <a:bodyPr>
            <a:noAutofit/>
          </a:bodyPr>
          <a:lstStyle>
            <a:lvl1pPr>
              <a:lnSpc>
                <a:spcPct val="100000"/>
              </a:lnSpc>
              <a:spcBef>
                <a:spcPts val="1500"/>
              </a:spcBef>
              <a:defRPr sz="3333" b="0" i="0">
                <a:solidFill>
                  <a:schemeClr val="accent1"/>
                </a:solidFill>
                <a:latin typeface="IBM Plex Sans ExtLt" panose="020B0303050203000203" pitchFamily="34" charset="0"/>
              </a:defRPr>
            </a:lvl1pPr>
          </a:lstStyle>
          <a:p>
            <a:r>
              <a:rPr lang="en-US"/>
              <a:t>Click to edit Master title style</a:t>
            </a:r>
          </a:p>
        </p:txBody>
      </p:sp>
      <p:sp>
        <p:nvSpPr>
          <p:cNvPr id="9" name="Content Placeholder 2"/>
          <p:cNvSpPr>
            <a:spLocks noGrp="1"/>
          </p:cNvSpPr>
          <p:nvPr>
            <p:ph idx="10"/>
          </p:nvPr>
        </p:nvSpPr>
        <p:spPr>
          <a:xfrm>
            <a:off x="6286500" y="1714502"/>
            <a:ext cx="2819400" cy="4381500"/>
          </a:xfrm>
        </p:spPr>
        <p:txBody>
          <a:bodyPr tIns="0">
            <a:noAutofit/>
          </a:bodyPr>
          <a:lstStyle>
            <a:lvl1pPr>
              <a:defRPr sz="1500">
                <a:solidFill>
                  <a:schemeClr val="tx1"/>
                </a:solidFill>
              </a:defRPr>
            </a:lvl1pPr>
            <a:lvl2pPr marL="152391" indent="-152391">
              <a:lnSpc>
                <a:spcPct val="110000"/>
              </a:lnSpc>
              <a:spcBef>
                <a:spcPts val="1500"/>
              </a:spcBef>
              <a:defRPr sz="1500">
                <a:solidFill>
                  <a:schemeClr val="tx1"/>
                </a:solidFill>
              </a:defRPr>
            </a:lvl2pPr>
            <a:lvl3pPr marL="304780" indent="-152391">
              <a:spcBef>
                <a:spcPts val="0"/>
              </a:spcBef>
              <a:defRPr sz="1500">
                <a:solidFill>
                  <a:schemeClr val="tx1"/>
                </a:solidFill>
              </a:defRPr>
            </a:lvl3pPr>
            <a:lvl4pPr marL="457171" indent="-152391">
              <a:lnSpc>
                <a:spcPct val="110000"/>
              </a:lnSpc>
              <a:spcBef>
                <a:spcPts val="0"/>
              </a:spcBef>
              <a:defRPr sz="1500">
                <a:solidFill>
                  <a:schemeClr val="tx1"/>
                </a:solidFill>
              </a:defRPr>
            </a:lvl4pPr>
            <a:lvl5pPr marL="609561" indent="-152391">
              <a:lnSpc>
                <a:spcPct val="110000"/>
              </a:lnSpc>
              <a:spcBef>
                <a:spcPts val="0"/>
              </a:spcBef>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p:cNvSpPr>
            <a:spLocks noGrp="1"/>
          </p:cNvSpPr>
          <p:nvPr>
            <p:ph idx="12"/>
          </p:nvPr>
        </p:nvSpPr>
        <p:spPr>
          <a:xfrm>
            <a:off x="3238500" y="1714502"/>
            <a:ext cx="2819400" cy="4381500"/>
          </a:xfrm>
        </p:spPr>
        <p:txBody>
          <a:bodyPr tIns="0">
            <a:noAutofit/>
          </a:bodyPr>
          <a:lstStyle>
            <a:lvl1pPr>
              <a:defRPr sz="1500">
                <a:solidFill>
                  <a:schemeClr val="tx1"/>
                </a:solidFill>
              </a:defRPr>
            </a:lvl1pPr>
            <a:lvl2pPr marL="152391" indent="-152391">
              <a:lnSpc>
                <a:spcPct val="110000"/>
              </a:lnSpc>
              <a:spcBef>
                <a:spcPts val="1000"/>
              </a:spcBef>
              <a:defRPr sz="1500">
                <a:solidFill>
                  <a:schemeClr val="tx1"/>
                </a:solidFill>
              </a:defRPr>
            </a:lvl2pPr>
            <a:lvl3pPr marL="304780" indent="-152391">
              <a:lnSpc>
                <a:spcPct val="110000"/>
              </a:lnSpc>
              <a:spcBef>
                <a:spcPts val="0"/>
              </a:spcBef>
              <a:defRPr sz="1500">
                <a:solidFill>
                  <a:schemeClr val="tx1"/>
                </a:solidFill>
              </a:defRPr>
            </a:lvl3pPr>
            <a:lvl4pPr marL="457171" indent="-152391">
              <a:lnSpc>
                <a:spcPct val="110000"/>
              </a:lnSpc>
              <a:spcBef>
                <a:spcPts val="0"/>
              </a:spcBef>
              <a:defRPr sz="1500">
                <a:solidFill>
                  <a:schemeClr val="tx1"/>
                </a:solidFill>
              </a:defRPr>
            </a:lvl4pPr>
            <a:lvl5pPr marL="609561" indent="-152391">
              <a:lnSpc>
                <a:spcPct val="110000"/>
              </a:lnSpc>
              <a:spcBef>
                <a:spcPts val="0"/>
              </a:spcBef>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p:cNvSpPr>
            <a:spLocks noGrp="1"/>
          </p:cNvSpPr>
          <p:nvPr>
            <p:ph idx="13"/>
          </p:nvPr>
        </p:nvSpPr>
        <p:spPr>
          <a:xfrm>
            <a:off x="9334500" y="1714502"/>
            <a:ext cx="2667000" cy="4381500"/>
          </a:xfrm>
        </p:spPr>
        <p:txBody>
          <a:bodyPr tIns="0">
            <a:noAutofit/>
          </a:bodyPr>
          <a:lstStyle>
            <a:lvl1pPr>
              <a:defRPr sz="1500">
                <a:solidFill>
                  <a:schemeClr val="tx1"/>
                </a:solidFill>
              </a:defRPr>
            </a:lvl1pPr>
            <a:lvl2pPr marL="152391" indent="-152391">
              <a:lnSpc>
                <a:spcPct val="110000"/>
              </a:lnSpc>
              <a:spcBef>
                <a:spcPts val="1500"/>
              </a:spcBef>
              <a:defRPr sz="1500">
                <a:solidFill>
                  <a:schemeClr val="tx1"/>
                </a:solidFill>
              </a:defRPr>
            </a:lvl2pPr>
            <a:lvl3pPr marL="304780" indent="-152391">
              <a:lnSpc>
                <a:spcPct val="110000"/>
              </a:lnSpc>
              <a:spcBef>
                <a:spcPts val="0"/>
              </a:spcBef>
              <a:defRPr sz="1500">
                <a:solidFill>
                  <a:schemeClr val="tx1"/>
                </a:solidFill>
              </a:defRPr>
            </a:lvl3pPr>
            <a:lvl4pPr marL="457171" indent="-152391">
              <a:lnSpc>
                <a:spcPct val="110000"/>
              </a:lnSpc>
              <a:spcBef>
                <a:spcPts val="0"/>
              </a:spcBef>
              <a:defRPr sz="1500">
                <a:solidFill>
                  <a:schemeClr val="tx1"/>
                </a:solidFill>
              </a:defRPr>
            </a:lvl4pPr>
            <a:lvl5pPr marL="609561" indent="-152391">
              <a:lnSpc>
                <a:spcPct val="110000"/>
              </a:lnSpc>
              <a:spcBef>
                <a:spcPts val="0"/>
              </a:spcBef>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3"/>
          <p:cNvSpPr>
            <a:spLocks noGrp="1"/>
          </p:cNvSpPr>
          <p:nvPr>
            <p:ph type="body" sz="quarter" idx="15" hasCustomPrompt="1"/>
          </p:nvPr>
        </p:nvSpPr>
        <p:spPr>
          <a:xfrm>
            <a:off x="381001" y="6096002"/>
            <a:ext cx="2514603" cy="403860"/>
          </a:xfrm>
        </p:spPr>
        <p:txBody>
          <a:bodyPr tIns="0" anchor="b"/>
          <a:lstStyle>
            <a:lvl1pPr>
              <a:defRPr sz="667" b="0">
                <a:solidFill>
                  <a:schemeClr val="tx1">
                    <a:alpha val="60000"/>
                  </a:schemeClr>
                </a:solidFill>
              </a:defRPr>
            </a:lvl1pPr>
            <a:lvl2pPr>
              <a:defRPr sz="751"/>
            </a:lvl2pPr>
            <a:lvl3pPr>
              <a:defRPr sz="751"/>
            </a:lvl3pPr>
            <a:lvl4pPr>
              <a:defRPr sz="751"/>
            </a:lvl4pPr>
            <a:lvl5pPr>
              <a:defRPr sz="751"/>
            </a:lvl5pPr>
          </a:lstStyle>
          <a:p>
            <a:pPr lvl="0"/>
            <a:r>
              <a:rPr lang="en-US"/>
              <a:t>Source: Edit source here</a:t>
            </a:r>
          </a:p>
        </p:txBody>
      </p:sp>
      <p:pic>
        <p:nvPicPr>
          <p:cNvPr id="12" name="Picture 11">
            <a:extLst>
              <a:ext uri="{FF2B5EF4-FFF2-40B4-BE49-F238E27FC236}">
                <a16:creationId xmlns:a16="http://schemas.microsoft.com/office/drawing/2014/main" id="{AEF33CE2-5DE7-B746-ABEB-505C0089599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
        <p:nvSpPr>
          <p:cNvPr id="5" name="Text Placeholder 7">
            <a:extLst>
              <a:ext uri="{FF2B5EF4-FFF2-40B4-BE49-F238E27FC236}">
                <a16:creationId xmlns:a16="http://schemas.microsoft.com/office/drawing/2014/main" id="{D7E6FF0C-6C54-9B62-EC97-1040E2929872}"/>
              </a:ext>
            </a:extLst>
          </p:cNvPr>
          <p:cNvSpPr>
            <a:spLocks noGrp="1"/>
          </p:cNvSpPr>
          <p:nvPr>
            <p:ph type="body" sz="quarter" idx="16"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Tree>
    <p:extLst>
      <p:ext uri="{BB962C8B-B14F-4D97-AF65-F5344CB8AC3E}">
        <p14:creationId xmlns:p14="http://schemas.microsoft.com/office/powerpoint/2010/main" val="344515443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6-2] hd_txt_txt">
    <p:spTree>
      <p:nvGrpSpPr>
        <p:cNvPr id="1" name=""/>
        <p:cNvGrpSpPr/>
        <p:nvPr/>
      </p:nvGrpSpPr>
      <p:grpSpPr>
        <a:xfrm>
          <a:off x="0" y="0"/>
          <a:ext cx="0" cy="0"/>
          <a:chOff x="0" y="0"/>
          <a:chExt cx="0" cy="0"/>
        </a:xfrm>
      </p:grpSpPr>
      <p:sp>
        <p:nvSpPr>
          <p:cNvPr id="4" name="Rectangle 3"/>
          <p:cNvSpPr/>
          <p:nvPr userDrawn="1"/>
        </p:nvSpPr>
        <p:spPr>
          <a:xfrm>
            <a:off x="609600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1" tIns="38095" rIns="76191" bIns="38095" numCol="1" spcCol="0" rtlCol="0" fromWordArt="0" anchor="ctr" anchorCtr="0" forceAA="0" compatLnSpc="1">
            <a:prstTxWarp prst="textNoShape">
              <a:avLst/>
            </a:prstTxWarp>
            <a:noAutofit/>
          </a:bodyPr>
          <a:lstStyle/>
          <a:p>
            <a:pPr algn="ctr"/>
            <a:endParaRPr lang="en-US" sz="1125" b="0" i="0">
              <a:latin typeface="Arial Regular" charset="0"/>
            </a:endParaRPr>
          </a:p>
        </p:txBody>
      </p:sp>
      <p:sp>
        <p:nvSpPr>
          <p:cNvPr id="2" name="Title 1"/>
          <p:cNvSpPr>
            <a:spLocks noGrp="1"/>
          </p:cNvSpPr>
          <p:nvPr>
            <p:ph type="title"/>
          </p:nvPr>
        </p:nvSpPr>
        <p:spPr>
          <a:xfrm>
            <a:off x="381000" y="1562101"/>
            <a:ext cx="5486400" cy="1404619"/>
          </a:xfrm>
        </p:spPr>
        <p:txBody>
          <a:bodyPr>
            <a:noAutofit/>
          </a:bodyPr>
          <a:lstStyle>
            <a:lvl1pPr>
              <a:lnSpc>
                <a:spcPct val="100000"/>
              </a:lnSpc>
              <a:defRPr sz="3333" b="0" i="0">
                <a:solidFill>
                  <a:schemeClr val="accent1"/>
                </a:solidFill>
                <a:latin typeface="IBM Plex Sans ExtLt" panose="020B0303050203000203" pitchFamily="34" charset="0"/>
              </a:defRPr>
            </a:lvl1pPr>
          </a:lstStyle>
          <a:p>
            <a:r>
              <a:rPr lang="en-US"/>
              <a:t>Click to edit Master title style</a:t>
            </a:r>
          </a:p>
        </p:txBody>
      </p:sp>
      <p:sp>
        <p:nvSpPr>
          <p:cNvPr id="3" name="Content Placeholder 2"/>
          <p:cNvSpPr>
            <a:spLocks noGrp="1"/>
          </p:cNvSpPr>
          <p:nvPr>
            <p:ph idx="1"/>
          </p:nvPr>
        </p:nvSpPr>
        <p:spPr>
          <a:xfrm>
            <a:off x="6477003" y="1714500"/>
            <a:ext cx="5333039" cy="4572000"/>
          </a:xfrm>
          <a:prstGeom prst="rect">
            <a:avLst/>
          </a:prstGeom>
        </p:spPr>
        <p:txBody>
          <a:bodyPr tIns="0">
            <a:noAutofit/>
          </a:bodyPr>
          <a:lstStyle>
            <a:lvl1pPr>
              <a:lnSpc>
                <a:spcPct val="110000"/>
              </a:lnSpc>
              <a:defRPr sz="1500">
                <a:solidFill>
                  <a:schemeClr val="tx1"/>
                </a:solidFill>
              </a:defRPr>
            </a:lvl1pPr>
            <a:lvl2pPr>
              <a:lnSpc>
                <a:spcPct val="110000"/>
              </a:lnSpc>
              <a:defRPr sz="1500">
                <a:solidFill>
                  <a:schemeClr val="tx1"/>
                </a:solidFill>
              </a:defRPr>
            </a:lvl2pPr>
            <a:lvl3pPr>
              <a:lnSpc>
                <a:spcPct val="110000"/>
              </a:lnSpc>
              <a:defRPr sz="1500">
                <a:solidFill>
                  <a:schemeClr val="tx1"/>
                </a:solidFill>
              </a:defRPr>
            </a:lvl3pPr>
            <a:lvl4pPr>
              <a:lnSpc>
                <a:spcPct val="110000"/>
              </a:lnSpc>
              <a:defRPr sz="1500">
                <a:solidFill>
                  <a:schemeClr val="tx1"/>
                </a:solidFill>
              </a:defRPr>
            </a:lvl4pPr>
            <a:lvl5pPr>
              <a:lnSpc>
                <a:spcPct val="110000"/>
              </a:lnSpc>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3">
            <a:extLst>
              <a:ext uri="{FF2B5EF4-FFF2-40B4-BE49-F238E27FC236}">
                <a16:creationId xmlns:a16="http://schemas.microsoft.com/office/drawing/2014/main" id="{7A7E9543-BFF8-2C46-992A-3D54CB01327B}"/>
              </a:ext>
            </a:extLst>
          </p:cNvPr>
          <p:cNvSpPr>
            <a:spLocks noGrp="1"/>
          </p:cNvSpPr>
          <p:nvPr>
            <p:ph type="body" sz="quarter" idx="15"/>
          </p:nvPr>
        </p:nvSpPr>
        <p:spPr>
          <a:xfrm>
            <a:off x="381002" y="6096002"/>
            <a:ext cx="5486399"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pic>
        <p:nvPicPr>
          <p:cNvPr id="9" name="Picture 8">
            <a:extLst>
              <a:ext uri="{FF2B5EF4-FFF2-40B4-BE49-F238E27FC236}">
                <a16:creationId xmlns:a16="http://schemas.microsoft.com/office/drawing/2014/main" id="{A07CA555-BDE7-594A-8A2C-DF7652F7A2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
        <p:nvSpPr>
          <p:cNvPr id="5" name="Text Placeholder 7">
            <a:extLst>
              <a:ext uri="{FF2B5EF4-FFF2-40B4-BE49-F238E27FC236}">
                <a16:creationId xmlns:a16="http://schemas.microsoft.com/office/drawing/2014/main" id="{5D0C2F78-4F22-8341-A520-D9ED5344CC8D}"/>
              </a:ext>
            </a:extLst>
          </p:cNvPr>
          <p:cNvSpPr>
            <a:spLocks noGrp="1"/>
          </p:cNvSpPr>
          <p:nvPr>
            <p:ph type="body" sz="quarter" idx="16"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000"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6" name="Text Placeholder">
            <a:extLst>
              <a:ext uri="{FF2B5EF4-FFF2-40B4-BE49-F238E27FC236}">
                <a16:creationId xmlns:a16="http://schemas.microsoft.com/office/drawing/2014/main" id="{2534BA28-1638-54D8-90F5-DB4C15D15E9E}"/>
              </a:ext>
            </a:extLst>
          </p:cNvPr>
          <p:cNvSpPr>
            <a:spLocks noGrp="1"/>
          </p:cNvSpPr>
          <p:nvPr>
            <p:ph type="body" sz="quarter" idx="13"/>
          </p:nvPr>
        </p:nvSpPr>
        <p:spPr>
          <a:xfrm>
            <a:off x="381000" y="3429000"/>
            <a:ext cx="5486399" cy="2667000"/>
          </a:xfrm>
        </p:spPr>
        <p:txBody>
          <a:bodyPr/>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675112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89" cy="762795"/>
          </a:xfrm>
        </p:spPr>
        <p:txBody>
          <a:bodyPr/>
          <a:lstStyle>
            <a:lvl1pPr>
              <a:lnSpc>
                <a:spcPct val="110000"/>
              </a:lnSpc>
              <a:defRPr sz="1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9" indent="-91419">
              <a:lnSpc>
                <a:spcPct val="110000"/>
              </a:lnSpc>
              <a:spcBef>
                <a:spcPts val="0"/>
              </a:spcBef>
              <a:defRPr sz="1000" b="0" i="0">
                <a:solidFill>
                  <a:schemeClr val="tx1"/>
                </a:solidFill>
                <a:latin typeface="IBM Plex Sans" panose="020B0503050203000203" pitchFamily="34" charset="0"/>
              </a:defRPr>
            </a:lvl2pPr>
            <a:lvl3pPr marL="182838" indent="-91419">
              <a:lnSpc>
                <a:spcPct val="110000"/>
              </a:lnSpc>
              <a:spcBef>
                <a:spcPts val="0"/>
              </a:spcBef>
              <a:defRPr sz="1000" b="0" i="0">
                <a:solidFill>
                  <a:schemeClr val="tx1"/>
                </a:solidFill>
                <a:latin typeface="IBM Plex Sans" panose="020B0503050203000203" pitchFamily="34" charset="0"/>
              </a:defRPr>
            </a:lvl3pPr>
            <a:lvl4pPr marL="274256" indent="-91419">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9" indent="-91419">
              <a:lnSpc>
                <a:spcPct val="110000"/>
              </a:lnSpc>
              <a:spcBef>
                <a:spcPts val="0"/>
              </a:spcBef>
              <a:defRPr sz="1000" b="0" i="0">
                <a:solidFill>
                  <a:schemeClr val="tx1"/>
                </a:solidFill>
                <a:latin typeface="IBM Plex Sans" panose="020B0503050203000203" pitchFamily="34" charset="0"/>
              </a:defRPr>
            </a:lvl2pPr>
            <a:lvl3pPr marL="182838" indent="-91419">
              <a:lnSpc>
                <a:spcPct val="110000"/>
              </a:lnSpc>
              <a:spcBef>
                <a:spcPts val="0"/>
              </a:spcBef>
              <a:defRPr sz="1000" b="0" i="0">
                <a:solidFill>
                  <a:schemeClr val="tx1"/>
                </a:solidFill>
                <a:latin typeface="IBM Plex Sans" panose="020B0503050203000203" pitchFamily="34" charset="0"/>
              </a:defRPr>
            </a:lvl3pPr>
            <a:lvl4pPr marL="274256" indent="-91419">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4" y="1714500"/>
            <a:ext cx="2479353"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9" indent="-91419">
              <a:lnSpc>
                <a:spcPct val="110000"/>
              </a:lnSpc>
              <a:spcBef>
                <a:spcPts val="0"/>
              </a:spcBef>
              <a:defRPr sz="1000" b="0" i="0">
                <a:solidFill>
                  <a:schemeClr val="tx1"/>
                </a:solidFill>
                <a:latin typeface="IBM Plex Sans" panose="020B0503050203000203" pitchFamily="34" charset="0"/>
              </a:defRPr>
            </a:lvl2pPr>
            <a:lvl3pPr marL="182838" indent="-91419">
              <a:lnSpc>
                <a:spcPct val="110000"/>
              </a:lnSpc>
              <a:spcBef>
                <a:spcPts val="0"/>
              </a:spcBef>
              <a:defRPr sz="1000" b="0" i="0">
                <a:solidFill>
                  <a:schemeClr val="tx1"/>
                </a:solidFill>
                <a:latin typeface="IBM Plex Sans" panose="020B0503050203000203" pitchFamily="34" charset="0"/>
              </a:defRPr>
            </a:lvl3pPr>
            <a:lvl4pPr marL="274256" indent="-91419">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8"/>
            <a:ext cx="2477765" cy="762793"/>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9" indent="-91419">
              <a:lnSpc>
                <a:spcPct val="110000"/>
              </a:lnSpc>
              <a:spcBef>
                <a:spcPts val="0"/>
              </a:spcBef>
              <a:defRPr sz="1000" b="0" i="0">
                <a:solidFill>
                  <a:schemeClr val="tx1"/>
                </a:solidFill>
                <a:latin typeface="IBM Plex Sans" panose="020B0503050203000203" pitchFamily="34" charset="0"/>
              </a:defRPr>
            </a:lvl2pPr>
            <a:lvl3pPr marL="182838" indent="-91419">
              <a:lnSpc>
                <a:spcPct val="110000"/>
              </a:lnSpc>
              <a:spcBef>
                <a:spcPts val="0"/>
              </a:spcBef>
              <a:defRPr sz="1000" b="0" i="0">
                <a:solidFill>
                  <a:schemeClr val="tx1"/>
                </a:solidFill>
                <a:latin typeface="IBM Plex Sans" panose="020B0503050203000203" pitchFamily="34" charset="0"/>
              </a:defRPr>
            </a:lvl3pPr>
            <a:lvl4pPr marL="274256" indent="-91419">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9" indent="-91419">
              <a:lnSpc>
                <a:spcPct val="110000"/>
              </a:lnSpc>
              <a:spcBef>
                <a:spcPts val="0"/>
              </a:spcBef>
              <a:defRPr sz="1000" b="0" i="0">
                <a:solidFill>
                  <a:schemeClr val="tx1"/>
                </a:solidFill>
                <a:latin typeface="IBM Plex Sans" panose="020B0503050203000203" pitchFamily="34" charset="0"/>
              </a:defRPr>
            </a:lvl2pPr>
            <a:lvl3pPr marL="182838" indent="-91419">
              <a:lnSpc>
                <a:spcPct val="110000"/>
              </a:lnSpc>
              <a:spcBef>
                <a:spcPts val="0"/>
              </a:spcBef>
              <a:defRPr sz="1000" b="0" i="0">
                <a:solidFill>
                  <a:schemeClr val="tx1"/>
                </a:solidFill>
                <a:latin typeface="IBM Plex Sans" panose="020B0503050203000203" pitchFamily="34" charset="0"/>
              </a:defRPr>
            </a:lvl3pPr>
            <a:lvl4pPr marL="274256" indent="-91419">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7911" y="6469422"/>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9"/>
            <a:ext cx="2477765" cy="190500"/>
          </a:xfrm>
        </p:spPr>
        <p:txBody>
          <a:bodyPr/>
          <a:lstStyle/>
          <a:p>
            <a:endParaRPr lang="en-US"/>
          </a:p>
        </p:txBody>
      </p:sp>
    </p:spTree>
    <p:extLst>
      <p:ext uri="{BB962C8B-B14F-4D97-AF65-F5344CB8AC3E}">
        <p14:creationId xmlns:p14="http://schemas.microsoft.com/office/powerpoint/2010/main" val="2954533022"/>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074048657"/>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91007752"/>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227755874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1480561899"/>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976860796"/>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2"/>
            <a:ext cx="6096000" cy="6858000"/>
          </a:xfrm>
          <a:prstGeom prst="rect">
            <a:avLst/>
          </a:prstGeom>
          <a:solidFill>
            <a:schemeClr val="tx2"/>
          </a:solidFill>
        </p:spPr>
        <p:txBody>
          <a:bodyPr wrap="square" lIns="0" tIns="0" rIns="0" bIns="0" rtlCol="0" anchor="ctr">
            <a:noAutofit/>
          </a:bodyPr>
          <a:lstStyle/>
          <a:p>
            <a:pPr algn="ctr"/>
            <a:endParaRPr lang="en-US" sz="1597" b="0" i="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80808118"/>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719759936"/>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5828721"/>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9196402"/>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5955396"/>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36793350"/>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7579688"/>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90310814"/>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0947948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2008551"/>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0159158"/>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9069378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00696097"/>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0508101"/>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83271383"/>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7009413"/>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73337247"/>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9173846"/>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1069956"/>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2939528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5302536"/>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794"/>
          </a:xfrm>
        </p:spPr>
        <p:txBody>
          <a:bodyPr rIns="0"/>
          <a:lstStyle>
            <a:lvl1pPr>
              <a:lnSpc>
                <a:spcPct val="100000"/>
              </a:lnSpc>
              <a:defRPr sz="14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591218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077007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p:spPr>
        <p:txBody>
          <a:bodyPr anchor="ctr"/>
          <a:lstStyle>
            <a:lvl1pPr algn="ctr">
              <a:defRPr sz="8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p:spPr>
        <p:txBody>
          <a:bodyPr anchor="ctr"/>
          <a:lstStyle>
            <a:lvl1pPr algn="ctr">
              <a:defRPr sz="8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15084918"/>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370359"/>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60209864"/>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15314530"/>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5663838"/>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61970483"/>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45733467"/>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03728783"/>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700529"/>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6478612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1178539"/>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129286211"/>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638147623"/>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865236581"/>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207716370"/>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060503740"/>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32540083"/>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4011746"/>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2711528"/>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3524"/>
          </a:xfrm>
        </p:spPr>
        <p:txBody>
          <a:bodyPr/>
          <a:lstStyle>
            <a:lvl1pPr>
              <a:lnSpc>
                <a:spcPct val="110000"/>
              </a:lnSpc>
              <a:defRPr sz="14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26232531"/>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3313361"/>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1"/>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20"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5067136"/>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411154596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447774" y="99"/>
            <a:ext cx="0" cy="887094"/>
          </a:xfrm>
          <a:custGeom>
            <a:avLst/>
            <a:gdLst/>
            <a:ahLst/>
            <a:cxnLst/>
            <a:rect l="l" t="t" r="r" b="b"/>
            <a:pathLst>
              <a:path h="887094">
                <a:moveTo>
                  <a:pt x="0" y="886499"/>
                </a:moveTo>
                <a:lnTo>
                  <a:pt x="0" y="0"/>
                </a:lnTo>
              </a:path>
            </a:pathLst>
          </a:custGeom>
          <a:ln w="9524">
            <a:solidFill>
              <a:srgbClr val="EE0000"/>
            </a:solidFill>
          </a:ln>
        </p:spPr>
        <p:txBody>
          <a:bodyPr wrap="square" lIns="0" tIns="0" rIns="0" bIns="0" rtlCol="0"/>
          <a:lstStyle/>
          <a:p>
            <a:endParaRPr/>
          </a:p>
        </p:txBody>
      </p:sp>
      <p:sp>
        <p:nvSpPr>
          <p:cNvPr id="17" name="bg object 17"/>
          <p:cNvSpPr/>
          <p:nvPr/>
        </p:nvSpPr>
        <p:spPr>
          <a:xfrm>
            <a:off x="447767" y="6401699"/>
            <a:ext cx="0" cy="456565"/>
          </a:xfrm>
          <a:custGeom>
            <a:avLst/>
            <a:gdLst/>
            <a:ahLst/>
            <a:cxnLst/>
            <a:rect l="l" t="t" r="r" b="b"/>
            <a:pathLst>
              <a:path h="456565">
                <a:moveTo>
                  <a:pt x="0" y="456299"/>
                </a:moveTo>
                <a:lnTo>
                  <a:pt x="0" y="0"/>
                </a:lnTo>
              </a:path>
            </a:pathLst>
          </a:custGeom>
          <a:ln w="9524">
            <a:solidFill>
              <a:srgbClr val="EE0000"/>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10711280" y="6313249"/>
            <a:ext cx="975849" cy="228120"/>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72607792"/>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0D517B-97CC-CD02-B28D-007B2F6CC447}"/>
              </a:ext>
            </a:extLst>
          </p:cNvPr>
          <p:cNvSpPr/>
          <p:nvPr userDrawn="1"/>
        </p:nvSpPr>
        <p:spPr>
          <a:xfrm>
            <a:off x="10762488" y="649224"/>
            <a:ext cx="996696" cy="996696"/>
          </a:xfrm>
          <a:prstGeom prst="rect">
            <a:avLst/>
          </a:prstGeom>
          <a:solidFill>
            <a:srgbClr val="FFBE15"/>
          </a:soli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681548"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IBM Plex Sans" panose="020B0503050000000000" pitchFamily="34" charset="77"/>
              <a:sym typeface="Helvetica"/>
            </a:endParaRPr>
          </a:p>
        </p:txBody>
      </p:sp>
      <p:pic>
        <p:nvPicPr>
          <p:cNvPr id="3" name="Picture 2">
            <a:extLst>
              <a:ext uri="{FF2B5EF4-FFF2-40B4-BE49-F238E27FC236}">
                <a16:creationId xmlns:a16="http://schemas.microsoft.com/office/drawing/2014/main" id="{FE6269EE-23AE-E29B-6DF9-AFDA373B37AD}"/>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0973" r="18853"/>
          <a:stretch/>
        </p:blipFill>
        <p:spPr>
          <a:xfrm>
            <a:off x="4929263" y="720920"/>
            <a:ext cx="6756770" cy="5416160"/>
          </a:xfrm>
          <a:prstGeom prst="rect">
            <a:avLst/>
          </a:prstGeom>
        </p:spPr>
      </p:pic>
      <p:sp>
        <p:nvSpPr>
          <p:cNvPr id="4" name="Rectangle 3">
            <a:extLst>
              <a:ext uri="{FF2B5EF4-FFF2-40B4-BE49-F238E27FC236}">
                <a16:creationId xmlns:a16="http://schemas.microsoft.com/office/drawing/2014/main" id="{4DB9BF15-594C-E804-9EB7-705715B3CDF7}"/>
              </a:ext>
            </a:extLst>
          </p:cNvPr>
          <p:cNvSpPr/>
          <p:nvPr userDrawn="1"/>
        </p:nvSpPr>
        <p:spPr>
          <a:xfrm>
            <a:off x="4929263" y="720920"/>
            <a:ext cx="6756770" cy="5416160"/>
          </a:xfrm>
          <a:prstGeom prst="rect">
            <a:avLst/>
          </a:prstGeom>
          <a:gradFill>
            <a:gsLst>
              <a:gs pos="40000">
                <a:schemeClr val="tx1">
                  <a:alpha val="0"/>
                </a:schemeClr>
              </a:gs>
              <a:gs pos="100000">
                <a:schemeClr val="tx1"/>
              </a:gs>
            </a:gsLst>
            <a:lin ang="5400000" scaled="1"/>
          </a:gradFill>
          <a:ln w="635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l" defTabSz="681548" rtl="0" fontAlgn="auto" latinLnBrk="0" hangingPunct="0">
              <a:lnSpc>
                <a:spcPct val="100000"/>
              </a:lnSpc>
              <a:spcBef>
                <a:spcPts val="0"/>
              </a:spcBef>
              <a:spcAft>
                <a:spcPts val="0"/>
              </a:spcAft>
              <a:buClrTx/>
              <a:buSzTx/>
              <a:buFontTx/>
              <a:buNone/>
              <a:tabLst/>
            </a:pPr>
            <a:endParaRPr kumimoji="0" lang="en-US" sz="800" b="0" i="0" u="none" strike="noStrike" cap="none" spc="0" normalizeH="0" baseline="0">
              <a:ln>
                <a:noFill/>
              </a:ln>
              <a:solidFill>
                <a:srgbClr val="000000"/>
              </a:solidFill>
              <a:effectLst/>
              <a:uFillTx/>
              <a:latin typeface="IBM Plex Sans" panose="020B0503050000000000" pitchFamily="34" charset="77"/>
              <a:sym typeface="Helvetica"/>
            </a:endParaRPr>
          </a:p>
        </p:txBody>
      </p:sp>
    </p:spTree>
    <p:extLst>
      <p:ext uri="{BB962C8B-B14F-4D97-AF65-F5344CB8AC3E}">
        <p14:creationId xmlns:p14="http://schemas.microsoft.com/office/powerpoint/2010/main" val="359693607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nk with Footer">
    <p:bg>
      <p:bgPr>
        <a:solidFill>
          <a:schemeClr val="bg1"/>
        </a:solidFill>
        <a:effectLst/>
      </p:bgPr>
    </p:bg>
    <p:spTree>
      <p:nvGrpSpPr>
        <p:cNvPr id="1" name=""/>
        <p:cNvGrpSpPr/>
        <p:nvPr/>
      </p:nvGrpSpPr>
      <p:grpSpPr>
        <a:xfrm>
          <a:off x="0" y="0"/>
          <a:ext cx="0" cy="0"/>
          <a:chOff x="0" y="0"/>
          <a:chExt cx="0" cy="0"/>
        </a:xfrm>
      </p:grpSpPr>
      <p:sp>
        <p:nvSpPr>
          <p:cNvPr id="72" name="IBM Market Development &amp; Insights | 2020 | © IBM Corporation | IBM Confidential">
            <a:extLst>
              <a:ext uri="{FF2B5EF4-FFF2-40B4-BE49-F238E27FC236}">
                <a16:creationId xmlns:a16="http://schemas.microsoft.com/office/drawing/2014/main" id="{44D5E418-418A-E0CF-6066-51D27477510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chemeClr val="tx1">
                  <a:lumMod val="50000"/>
                  <a:lumOff val="50000"/>
                </a:schemeClr>
              </a:solidFill>
              <a:effectLst/>
              <a:uLnTx/>
              <a:uFillTx/>
              <a:latin typeface="IBM Plex Sans" panose="020B0503050203000203" pitchFamily="34" charset="0"/>
              <a:ea typeface="ヒラギノ角ゴ ProN W3"/>
              <a:cs typeface="Arial Unicode MS" pitchFamily="-65" charset="0"/>
            </a:endParaRPr>
          </a:p>
        </p:txBody>
      </p:sp>
      <p:sp>
        <p:nvSpPr>
          <p:cNvPr id="73" name="Slide Number Placeholder 9">
            <a:extLst>
              <a:ext uri="{FF2B5EF4-FFF2-40B4-BE49-F238E27FC236}">
                <a16:creationId xmlns:a16="http://schemas.microsoft.com/office/drawing/2014/main" id="{BE87B0DA-334A-B32E-FB62-89C8FD81004B}"/>
              </a:ext>
            </a:extLst>
          </p:cNvPr>
          <p:cNvSpPr txBox="1">
            <a:spLocks/>
          </p:cNvSpPr>
          <p:nvPr userDrawn="1"/>
        </p:nvSpPr>
        <p:spPr>
          <a:xfrm>
            <a:off x="48768" y="6437376"/>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74" name="IBM Market Development &amp; Insights | 2020 | © IBM Corporation | IBM Confidential">
            <a:extLst>
              <a:ext uri="{FF2B5EF4-FFF2-40B4-BE49-F238E27FC236}">
                <a16:creationId xmlns:a16="http://schemas.microsoft.com/office/drawing/2014/main" id="{AB978C7A-98D1-039D-F8BD-E473D0CFB42A}"/>
              </a:ext>
            </a:extLst>
          </p:cNvPr>
          <p:cNvSpPr txBox="1"/>
          <p:nvPr userDrawn="1"/>
        </p:nvSpPr>
        <p:spPr>
          <a:xfrm>
            <a:off x="453277" y="6483097"/>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E72D74B-4E85-9456-0097-F091286AC2B5}"/>
              </a:ext>
            </a:extLst>
          </p:cNvPr>
          <p:cNvPicPr>
            <a:picLocks noChangeAspect="1"/>
          </p:cNvPicPr>
          <p:nvPr userDrawn="1"/>
        </p:nvPicPr>
        <p:blipFill>
          <a:blip r:embed="rId2"/>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184084827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7375704"/>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2215EEA5-D5EA-96DD-3307-9FD9B1BB17B2}"/>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1000" contrast="-31000"/>
                    </a14:imgEffect>
                  </a14:imgLayer>
                </a14:imgProps>
              </a:ext>
            </a:extLst>
          </a:blip>
          <a:srcRect l="20824" t="13042" r="16170"/>
          <a:stretch/>
        </p:blipFill>
        <p:spPr>
          <a:xfrm>
            <a:off x="4929263" y="720920"/>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59739ECE-9A72-C2DA-0A95-B7F3C9678AF3}"/>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189668026"/>
      </p:ext>
    </p:extLst>
  </p:cSld>
  <p:clrMapOvr>
    <a:masterClrMapping/>
  </p:clrMapOvr>
  <p:transition spd="med"/>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6" name="Picture 5">
            <a:extLst>
              <a:ext uri="{FF2B5EF4-FFF2-40B4-BE49-F238E27FC236}">
                <a16:creationId xmlns:a16="http://schemas.microsoft.com/office/drawing/2014/main" id="{CE3FCC00-9FBF-B53C-3071-073A0177B42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35000" contrast="70000"/>
                    </a14:imgEffect>
                  </a14:imgLayer>
                </a14:imgProps>
              </a:ext>
            </a:extLst>
          </a:blip>
          <a:srcRect l="15980" t="2521" r="18185" b="6615"/>
          <a:stretch/>
        </p:blipFill>
        <p:spPr>
          <a:xfrm>
            <a:off x="4929263" y="720920"/>
            <a:ext cx="6976513" cy="541616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55E9ECFC-5018-A947-8653-E2461B2FAE3E}"/>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521134723"/>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96DEBB3C-06A8-0419-29FB-34A731ADAF8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Lst>
          </a:blip>
          <a:srcRect l="4004" r="23540"/>
          <a:stretch/>
        </p:blipFill>
        <p:spPr>
          <a:xfrm>
            <a:off x="4929263" y="720920"/>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35FD66E6-731A-ADA4-46C4-3B98609F042F}"/>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4183200063"/>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4" name="Picture 3">
            <a:extLst>
              <a:ext uri="{FF2B5EF4-FFF2-40B4-BE49-F238E27FC236}">
                <a16:creationId xmlns:a16="http://schemas.microsoft.com/office/drawing/2014/main" id="{56C09FE5-82D7-593B-2C4A-D6358EABDCA8}"/>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Effect>
                      <a14:brightnessContrast contrast="25000"/>
                    </a14:imgEffect>
                  </a14:imgLayer>
                </a14:imgProps>
              </a:ext>
            </a:extLst>
          </a:blip>
          <a:srcRect l="19192" r="8352"/>
          <a:stretch/>
        </p:blipFill>
        <p:spPr>
          <a:xfrm>
            <a:off x="4929263" y="720920"/>
            <a:ext cx="6976513" cy="541616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B300D30A-AC27-B47B-F01E-4238EDAD7A47}"/>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863268768"/>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65C7F7A5-99A4-6959-4A74-2D59A53289D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7329" r="451"/>
          <a:stretch/>
        </p:blipFill>
        <p:spPr>
          <a:xfrm>
            <a:off x="4929260" y="714041"/>
            <a:ext cx="6976514" cy="5433846"/>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F54A7FDB-2F14-9BCC-0830-2220BE53C2A0}"/>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480935338"/>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3"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20"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1"/>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31411616"/>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5D2BE80D-67F4-629F-2021-01CE37D22490}"/>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2000" contrast="29000"/>
                    </a14:imgEffect>
                  </a14:imgLayer>
                </a14:imgProps>
              </a:ext>
            </a:extLst>
          </a:blip>
          <a:srcRect l="13913" r="13913"/>
          <a:stretch/>
        </p:blipFill>
        <p:spPr>
          <a:xfrm>
            <a:off x="4928617" y="722376"/>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86DA3D04-6DDE-F234-3B71-E2E2BBE9818B}"/>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207390717"/>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NEWDIV">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D1A073CF-8F39-5DA5-AF49-0C56AF2E040D}"/>
              </a:ext>
            </a:extLst>
          </p:cNvPr>
          <p:cNvPicPr>
            <a:picLocks noChangeAspect="1"/>
          </p:cNvPicPr>
          <p:nvPr userDrawn="1"/>
        </p:nvPicPr>
        <p:blipFill>
          <a:blip r:embed="rId2"/>
          <a:stretch>
            <a:fillRect/>
          </a:stretch>
        </p:blipFill>
        <p:spPr>
          <a:xfrm>
            <a:off x="10584991" y="6413397"/>
            <a:ext cx="1294288" cy="289468"/>
          </a:xfrm>
          <a:prstGeom prst="rect">
            <a:avLst/>
          </a:prstGeom>
        </p:spPr>
      </p:pic>
      <p:pic>
        <p:nvPicPr>
          <p:cNvPr id="5" name="Picture 4">
            <a:extLst>
              <a:ext uri="{FF2B5EF4-FFF2-40B4-BE49-F238E27FC236}">
                <a16:creationId xmlns:a16="http://schemas.microsoft.com/office/drawing/2014/main" id="{26CB2280-B69D-9A62-3653-E9F848090ACB}"/>
              </a:ext>
            </a:extLst>
          </p:cNvPr>
          <p:cNvPicPr>
            <a:picLocks noChangeAspect="1"/>
          </p:cNvPicPr>
          <p:nvPr userDrawn="1"/>
        </p:nvPicPr>
        <p:blipFill>
          <a:blip r:embed="rId3">
            <a:extLst>
              <a:ext uri="{BEBA8EAE-BF5A-486C-A8C5-ECC9F3942E4B}">
                <a14:imgProps xmlns:a14="http://schemas.microsoft.com/office/drawing/2010/main">
                  <a14:imgLayer r:embed="rId4">
                    <a14:imgEffect>
                      <a14:saturation sat="0"/>
                    </a14:imgEffect>
                    <a14:imgEffect>
                      <a14:brightnessContrast contrast="5000"/>
                    </a14:imgEffect>
                  </a14:imgLayer>
                </a14:imgProps>
              </a:ext>
            </a:extLst>
          </a:blip>
          <a:srcRect l="13913" r="13913"/>
          <a:stretch/>
        </p:blipFill>
        <p:spPr>
          <a:xfrm>
            <a:off x="4929263" y="720920"/>
            <a:ext cx="6976513" cy="5416160"/>
          </a:xfrm>
          <a:prstGeom prst="rect">
            <a:avLst/>
          </a:prstGeom>
        </p:spPr>
      </p:pic>
    </p:spTree>
    <p:extLst>
      <p:ext uri="{BB962C8B-B14F-4D97-AF65-F5344CB8AC3E}">
        <p14:creationId xmlns:p14="http://schemas.microsoft.com/office/powerpoint/2010/main" val="3146582913"/>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4" name="Picture 3">
            <a:extLst>
              <a:ext uri="{FF2B5EF4-FFF2-40B4-BE49-F238E27FC236}">
                <a16:creationId xmlns:a16="http://schemas.microsoft.com/office/drawing/2014/main" id="{9ECC7676-0516-FC32-4F2E-4CC226BCD8FB}"/>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663" r="23117"/>
          <a:stretch/>
        </p:blipFill>
        <p:spPr>
          <a:xfrm>
            <a:off x="4927344" y="720919"/>
            <a:ext cx="6976513" cy="5416160"/>
          </a:xfrm>
          <a:prstGeom prst="rect">
            <a:avLst/>
          </a:prstGeom>
        </p:spPr>
      </p:pic>
      <p:pic>
        <p:nvPicPr>
          <p:cNvPr id="3" name="Picture 2" descr="A black background with a black square&#10;&#10;Description automatically generated with medium confidence">
            <a:extLst>
              <a:ext uri="{FF2B5EF4-FFF2-40B4-BE49-F238E27FC236}">
                <a16:creationId xmlns:a16="http://schemas.microsoft.com/office/drawing/2014/main" id="{D1A073CF-8F39-5DA5-AF49-0C56AF2E040D}"/>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823796575"/>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BE64B600-3FEA-D631-E9B0-60CF7A19986E}"/>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contrast="5000"/>
                    </a14:imgEffect>
                  </a14:imgLayer>
                </a14:imgProps>
              </a:ext>
            </a:extLst>
          </a:blip>
          <a:srcRect l="13913" r="13913"/>
          <a:stretch/>
        </p:blipFill>
        <p:spPr>
          <a:xfrm>
            <a:off x="4929263" y="720920"/>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EBD52294-0B7C-6E68-5C1F-E3B98BDA72C6}"/>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1155950225"/>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9617C7E8-50ED-DC7B-BFAA-D4E871B2FFF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0" r="27805"/>
          <a:stretch/>
        </p:blipFill>
        <p:spPr>
          <a:xfrm>
            <a:off x="4929263" y="720919"/>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76D06C70-0465-1AFB-7B13-99D3E5E6EFAA}"/>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2774895515"/>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7D102374-C977-4DE7-ECF4-5B1CDE6DAEB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60" r="32544"/>
          <a:stretch/>
        </p:blipFill>
        <p:spPr>
          <a:xfrm>
            <a:off x="4929258" y="707505"/>
            <a:ext cx="6966123" cy="5442339"/>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F2C99A68-6046-3B3A-0C40-D685D16CC997}"/>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87743200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E9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2417714"/>
            <a:ext cx="4060855" cy="2022573"/>
          </a:xfrm>
        </p:spPr>
        <p:txBody>
          <a:bodyPr rIns="457200" anchor="ctr"/>
          <a:lstStyle>
            <a:lvl1pPr>
              <a:lnSpc>
                <a:spcPct val="100000"/>
              </a:lnSpc>
              <a:defRPr sz="4399" b="0" i="0">
                <a:solidFill>
                  <a:srgbClr val="4C261B"/>
                </a:solidFill>
                <a:latin typeface="IBM Plex Sans" panose="020B0503050203000203" pitchFamily="34" charset="0"/>
              </a:defRPr>
            </a:lvl1pPr>
          </a:lstStyle>
          <a:p>
            <a:r>
              <a:rPr lang="en-US"/>
              <a:t>Click to edit master title style</a:t>
            </a: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a:extLst>
              <a:ext uri="{FF2B5EF4-FFF2-40B4-BE49-F238E27FC236}">
                <a16:creationId xmlns:a16="http://schemas.microsoft.com/office/drawing/2014/main" id="{073B7870-17FF-A161-7169-97273795C71E}"/>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12716" t="16196" r="5970"/>
          <a:stretch/>
        </p:blipFill>
        <p:spPr>
          <a:xfrm flipH="1">
            <a:off x="4929263" y="720920"/>
            <a:ext cx="6976513" cy="5416160"/>
          </a:xfrm>
          <a:prstGeom prst="rect">
            <a:avLst/>
          </a:prstGeom>
        </p:spPr>
      </p:pic>
      <p:pic>
        <p:nvPicPr>
          <p:cNvPr id="4" name="Picture 3" descr="A black background with a black square&#10;&#10;Description automatically generated with medium confidence">
            <a:extLst>
              <a:ext uri="{FF2B5EF4-FFF2-40B4-BE49-F238E27FC236}">
                <a16:creationId xmlns:a16="http://schemas.microsoft.com/office/drawing/2014/main" id="{A8C6EA7B-6406-8195-256A-8948A69C1917}"/>
              </a:ext>
            </a:extLst>
          </p:cNvPr>
          <p:cNvPicPr>
            <a:picLocks noChangeAspect="1"/>
          </p:cNvPicPr>
          <p:nvPr userDrawn="1"/>
        </p:nvPicPr>
        <p:blipFill>
          <a:blip r:embed="rId4"/>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3880643343"/>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02-RIGHT-CUSTOM-A2">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9144000" y="3429000"/>
            <a:ext cx="3048000" cy="3429000"/>
          </a:xfrm>
          <a:prstGeom prst="rect">
            <a:avLst/>
          </a:prstGeom>
          <a:gradFill>
            <a:gsLst>
              <a:gs pos="20000">
                <a:schemeClr val="accent2"/>
              </a:gs>
              <a:gs pos="100000">
                <a:schemeClr val="accent3"/>
              </a:gs>
            </a:gsLst>
            <a:lin ang="13500000" scaled="1"/>
          </a:gradFill>
          <a:ln w="3175">
            <a:noFill/>
          </a:ln>
        </p:spPr>
        <p:txBody>
          <a:bodyPr lIns="190450" tIns="304720" rIns="7618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sp>
        <p:nvSpPr>
          <p:cNvPr id="7" name="Text Placeholder 8">
            <a:extLst>
              <a:ext uri="{FF2B5EF4-FFF2-40B4-BE49-F238E27FC236}">
                <a16:creationId xmlns:a16="http://schemas.microsoft.com/office/drawing/2014/main" id="{F5CC1259-291B-9445-BC74-039472F17EA4}"/>
              </a:ext>
            </a:extLst>
          </p:cNvPr>
          <p:cNvSpPr txBox="1">
            <a:spLocks/>
          </p:cNvSpPr>
          <p:nvPr userDrawn="1"/>
        </p:nvSpPr>
        <p:spPr>
          <a:xfrm>
            <a:off x="6096000" y="0"/>
            <a:ext cx="3048000" cy="3429000"/>
          </a:xfrm>
          <a:prstGeom prst="rect">
            <a:avLst/>
          </a:prstGeom>
          <a:gradFill>
            <a:gsLst>
              <a:gs pos="20000">
                <a:schemeClr val="accent2"/>
              </a:gs>
              <a:gs pos="100000">
                <a:schemeClr val="accent3"/>
              </a:gs>
            </a:gsLst>
            <a:lin ang="13500000" scaled="1"/>
          </a:gradFill>
          <a:ln w="3175">
            <a:noFill/>
          </a:ln>
        </p:spPr>
        <p:txBody>
          <a:bodyPr lIns="190450" tIns="304720" rIns="7618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8" name="Text Placeholder 8">
            <a:extLst>
              <a:ext uri="{FF2B5EF4-FFF2-40B4-BE49-F238E27FC236}">
                <a16:creationId xmlns:a16="http://schemas.microsoft.com/office/drawing/2014/main" id="{4BB7C525-CD59-9041-844E-DAC518083BC1}"/>
              </a:ext>
            </a:extLst>
          </p:cNvPr>
          <p:cNvSpPr txBox="1">
            <a:spLocks/>
          </p:cNvSpPr>
          <p:nvPr userDrawn="1"/>
        </p:nvSpPr>
        <p:spPr>
          <a:xfrm>
            <a:off x="9144000" y="0"/>
            <a:ext cx="3048000" cy="3429000"/>
          </a:xfrm>
          <a:prstGeom prst="rect">
            <a:avLst/>
          </a:prstGeom>
          <a:gradFill>
            <a:gsLst>
              <a:gs pos="20000">
                <a:schemeClr val="accent2"/>
              </a:gs>
              <a:gs pos="100000">
                <a:schemeClr val="accent3"/>
              </a:gs>
            </a:gsLst>
            <a:lin ang="13500000" scaled="1"/>
          </a:gradFill>
          <a:ln w="3175">
            <a:noFill/>
          </a:ln>
        </p:spPr>
        <p:txBody>
          <a:bodyPr lIns="190450" tIns="304720" rIns="7618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9" name="Text Placeholder 8">
            <a:extLst>
              <a:ext uri="{FF2B5EF4-FFF2-40B4-BE49-F238E27FC236}">
                <a16:creationId xmlns:a16="http://schemas.microsoft.com/office/drawing/2014/main" id="{C0A9BB12-2089-EC4D-8D06-0CD664F9BC05}"/>
              </a:ext>
            </a:extLst>
          </p:cNvPr>
          <p:cNvSpPr txBox="1">
            <a:spLocks/>
          </p:cNvSpPr>
          <p:nvPr userDrawn="1"/>
        </p:nvSpPr>
        <p:spPr>
          <a:xfrm>
            <a:off x="6096000" y="3429000"/>
            <a:ext cx="3048000" cy="3429000"/>
          </a:xfrm>
          <a:prstGeom prst="rect">
            <a:avLst/>
          </a:prstGeom>
          <a:gradFill>
            <a:gsLst>
              <a:gs pos="20000">
                <a:schemeClr val="accent2"/>
              </a:gs>
              <a:gs pos="100000">
                <a:schemeClr val="accent3"/>
              </a:gs>
            </a:gsLst>
            <a:lin ang="13500000" scaled="1"/>
          </a:gradFill>
          <a:ln w="3175">
            <a:noFill/>
          </a:ln>
        </p:spPr>
        <p:txBody>
          <a:bodyPr lIns="190450" tIns="304720" rIns="7618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0" name="Footer Placeholder 3">
            <a:extLst>
              <a:ext uri="{FF2B5EF4-FFF2-40B4-BE49-F238E27FC236}">
                <a16:creationId xmlns:a16="http://schemas.microsoft.com/office/drawing/2014/main" id="{1276BEDF-6C29-1949-9E55-F5E2379630ED}"/>
              </a:ext>
            </a:extLst>
          </p:cNvPr>
          <p:cNvSpPr txBox="1">
            <a:spLocks/>
          </p:cNvSpPr>
          <p:nvPr userDrawn="1"/>
        </p:nvSpPr>
        <p:spPr>
          <a:xfrm>
            <a:off x="381000" y="6477000"/>
            <a:ext cx="2286000" cy="381000"/>
          </a:xfrm>
          <a:prstGeom prst="rect">
            <a:avLst/>
          </a:prstGeom>
        </p:spPr>
        <p:txBody>
          <a:bodyPr lIns="0" tIns="0" rIns="0" bIns="0" anchor="t"/>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71266" rtl="0" eaLnBrk="1" fontAlgn="auto" latinLnBrk="0" hangingPunct="1">
              <a:lnSpc>
                <a:spcPct val="100000"/>
              </a:lnSpc>
              <a:spcBef>
                <a:spcPts val="0"/>
              </a:spcBef>
              <a:spcAft>
                <a:spcPts val="0"/>
              </a:spcAft>
              <a:buClrTx/>
              <a:buSzTx/>
              <a:buFontTx/>
              <a:buNone/>
              <a:tabLst/>
              <a:defRPr/>
            </a:pPr>
            <a:r>
              <a:rPr lang="en-US" altLang="zh-CN" sz="750" b="0" i="0" kern="1200">
                <a:solidFill>
                  <a:schemeClr val="tx1"/>
                </a:solidFill>
                <a:effectLst/>
                <a:latin typeface="IBM Plex Sans Light" panose="020B0403050203000203" pitchFamily="34" charset="0"/>
                <a:ea typeface="+mn-ea"/>
                <a:cs typeface="+mn-cs"/>
              </a:rPr>
              <a:t>IBM Consulting / © 2024 IBM Corporation</a:t>
            </a:r>
            <a:endParaRPr lang="en-US" sz="750" b="0" i="0">
              <a:solidFill>
                <a:schemeClr val="tx1"/>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51109459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hasCustomPrompt="1"/>
          </p:nvPr>
        </p:nvSpPr>
        <p:spPr>
          <a:xfrm>
            <a:off x="235572" y="141576"/>
            <a:ext cx="9729370" cy="581699"/>
          </a:xfrm>
        </p:spPr>
        <p:txBody>
          <a:bodyPr rIns="457200"/>
          <a:lstStyle>
            <a:lvl1pPr>
              <a:lnSpc>
                <a:spcPct val="100000"/>
              </a:lnSpc>
              <a:defRPr sz="2799" b="0" i="0">
                <a:solidFill>
                  <a:srgbClr val="4C261B"/>
                </a:solidFill>
                <a:latin typeface="IBM Plex Sans" panose="020B0503050203000203" pitchFamily="34" charset="0"/>
              </a:defRPr>
            </a:lvl1pPr>
          </a:lstStyle>
          <a:p>
            <a:r>
              <a:rPr lang="en-US"/>
              <a:t>Click to edit master title style</a:t>
            </a:r>
          </a:p>
        </p:txBody>
      </p:sp>
      <p:sp>
        <p:nvSpPr>
          <p:cNvPr id="6" name="TextBox 5">
            <a:extLst>
              <a:ext uri="{FF2B5EF4-FFF2-40B4-BE49-F238E27FC236}">
                <a16:creationId xmlns:a16="http://schemas.microsoft.com/office/drawing/2014/main" id="{73C34CF3-EB9E-DA18-6709-6D6F0BCD37E8}"/>
              </a:ext>
            </a:extLst>
          </p:cNvPr>
          <p:cNvSpPr txBox="1"/>
          <p:nvPr userDrawn="1"/>
        </p:nvSpPr>
        <p:spPr>
          <a:xfrm flipH="1">
            <a:off x="0" y="358818"/>
            <a:ext cx="159026" cy="75184"/>
          </a:xfrm>
          <a:prstGeom prst="rect">
            <a:avLst/>
          </a:prstGeom>
          <a:solidFill>
            <a:srgbClr val="FFBE15"/>
          </a:solidFill>
          <a:ln w="12700">
            <a:miter lim="400000"/>
          </a:ln>
          <a:extLst>
            <a:ext uri="{C572A759-6A51-4108-AA02-DFA0A04FC94B}">
              <ma14:wrappingTextBoxFlag xmlns:ma14="http://schemas.microsoft.com/office/mac/drawingml/2011/main" xmlns="" val="1"/>
            </a:ext>
          </a:extLst>
        </p:spPr>
        <p:txBody>
          <a:bodyPr wrap="square" lIns="457140" tIns="91428" rIns="91428" bIns="91428" rtlCol="0" anchor="ctr">
            <a:noAutofit/>
          </a:bodyPr>
          <a:lstStyle/>
          <a:p>
            <a:pPr marL="0" marR="0" lvl="0" indent="0" algn="l" defTabSz="914217"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30" normalizeH="0" baseline="0" noProof="0">
              <a:ln>
                <a:noFill/>
              </a:ln>
              <a:solidFill>
                <a:srgbClr val="FBDAD2"/>
              </a:solidFill>
              <a:effectLst/>
              <a:uLnTx/>
              <a:uFillTx/>
              <a:latin typeface="League Spartan Black" pitchFamily="2" charset="77"/>
            </a:endParaRPr>
          </a:p>
        </p:txBody>
      </p:sp>
      <p:sp>
        <p:nvSpPr>
          <p:cNvPr id="8" name="IBM Market Development &amp; Insights | 2020 | © IBM Corporation | IBM Confidential">
            <a:extLst>
              <a:ext uri="{FF2B5EF4-FFF2-40B4-BE49-F238E27FC236}">
                <a16:creationId xmlns:a16="http://schemas.microsoft.com/office/drawing/2014/main" id="{219C2156-1F18-A7DC-A6B3-766DFECE8EF1}"/>
              </a:ext>
            </a:extLst>
          </p:cNvPr>
          <p:cNvSpPr txBox="1"/>
          <p:nvPr userDrawn="1"/>
        </p:nvSpPr>
        <p:spPr>
          <a:xfrm>
            <a:off x="350822" y="6456256"/>
            <a:ext cx="65" cy="127599"/>
          </a:xfrm>
          <a:prstGeom prst="rect">
            <a:avLst/>
          </a:prstGeom>
          <a:ln w="3175">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anchor="ctr">
            <a:spAutoFit/>
          </a:bodyPr>
          <a:lstStyle/>
          <a:p>
            <a:pPr marL="0" marR="0" lvl="0" indent="0" algn="l" defTabSz="412656" rtl="0" eaLnBrk="1" fontAlgn="auto" latinLnBrk="0" hangingPunct="1">
              <a:lnSpc>
                <a:spcPct val="110000"/>
              </a:lnSpc>
              <a:spcBef>
                <a:spcPts val="0"/>
              </a:spcBef>
              <a:spcAft>
                <a:spcPts val="0"/>
              </a:spcAft>
              <a:buClrTx/>
              <a:buSzTx/>
              <a:buFontTx/>
              <a:buNone/>
              <a:tabLst/>
              <a:defRPr sz="600">
                <a:solidFill>
                  <a:srgbClr val="FFFFFF"/>
                </a:solidFill>
              </a:defRPr>
            </a:pPr>
            <a:endParaRPr kumimoji="0" lang="en-US" sz="800" b="0" i="0" u="none" strike="noStrike" kern="1200" cap="none" spc="0" normalizeH="0" baseline="0" noProof="0">
              <a:ln>
                <a:noFill/>
              </a:ln>
              <a:solidFill>
                <a:srgbClr val="FAB80A"/>
              </a:solidFill>
              <a:effectLst/>
              <a:uLnTx/>
              <a:uFillTx/>
              <a:latin typeface="IBM Plex Sans" panose="020B0503050203000203" pitchFamily="34" charset="0"/>
              <a:ea typeface="ヒラギノ角ゴ ProN W3"/>
              <a:cs typeface="Arial Unicode MS" pitchFamily="-65" charset="0"/>
            </a:endParaRPr>
          </a:p>
        </p:txBody>
      </p:sp>
      <p:sp>
        <p:nvSpPr>
          <p:cNvPr id="9" name="Slide Number Placeholder 9">
            <a:extLst>
              <a:ext uri="{FF2B5EF4-FFF2-40B4-BE49-F238E27FC236}">
                <a16:creationId xmlns:a16="http://schemas.microsoft.com/office/drawing/2014/main" id="{1703750E-EB3B-204F-4099-B61878EC41CE}"/>
              </a:ext>
            </a:extLst>
          </p:cNvPr>
          <p:cNvSpPr txBox="1">
            <a:spLocks/>
          </p:cNvSpPr>
          <p:nvPr userDrawn="1"/>
        </p:nvSpPr>
        <p:spPr>
          <a:xfrm>
            <a:off x="48768" y="6441261"/>
            <a:ext cx="373608" cy="157844"/>
          </a:xfrm>
          <a:prstGeom prst="rect">
            <a:avLst/>
          </a:prstGeom>
        </p:spPr>
        <p:txBody>
          <a:bodyPr/>
          <a:lstStyle>
            <a:defPPr>
              <a:defRPr lang="en-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10977" rtl="0" eaLnBrk="1" fontAlgn="base" latinLnBrk="0" hangingPunct="1">
              <a:lnSpc>
                <a:spcPct val="100000"/>
              </a:lnSpc>
              <a:spcBef>
                <a:spcPct val="50000"/>
              </a:spcBef>
              <a:spcAft>
                <a:spcPct val="0"/>
              </a:spcAft>
              <a:buClrTx/>
              <a:buSzTx/>
              <a:buFontTx/>
              <a:buNone/>
              <a:tabLst/>
              <a:defRPr/>
            </a:pPr>
            <a:fld id="{86CB4B4D-7CA3-9044-876B-883B54F8677D}" type="slidenum">
              <a:rPr kumimoji="0" lang="en-MX" sz="800" b="0" i="0" u="none" strike="noStrike" kern="1200" cap="none" spc="0" normalizeH="0" baseline="0" noProof="0" smtClean="0">
                <a:ln>
                  <a:noFill/>
                </a:ln>
                <a:solidFill>
                  <a:srgbClr val="301506"/>
                </a:solidFill>
                <a:effectLst/>
                <a:uLnTx/>
                <a:uFillTx/>
                <a:latin typeface="Arial"/>
                <a:ea typeface="Arial Unicode MS" pitchFamily="-65" charset="0"/>
                <a:cs typeface="Arial Unicode MS" pitchFamily="-65" charset="0"/>
              </a:rPr>
              <a:pPr marL="0" marR="0" lvl="0" indent="0" algn="r" defTabSz="510977" rtl="0" eaLnBrk="1" fontAlgn="base" latinLnBrk="0" hangingPunct="1">
                <a:lnSpc>
                  <a:spcPct val="100000"/>
                </a:lnSpc>
                <a:spcBef>
                  <a:spcPct val="50000"/>
                </a:spcBef>
                <a:spcAft>
                  <a:spcPct val="0"/>
                </a:spcAft>
                <a:buClrTx/>
                <a:buSzTx/>
                <a:buFontTx/>
                <a:buNone/>
                <a:tabLst/>
                <a:defRPr/>
              </a:pPr>
              <a:t>‹#›</a:t>
            </a:fld>
            <a:endParaRPr kumimoji="0" lang="en-MX" sz="800" b="0" i="0" u="none" strike="noStrike" kern="1200" cap="none" spc="0" normalizeH="0" baseline="0" noProof="0">
              <a:ln>
                <a:noFill/>
              </a:ln>
              <a:solidFill>
                <a:srgbClr val="301506"/>
              </a:solidFill>
              <a:effectLst/>
              <a:uLnTx/>
              <a:uFillTx/>
              <a:latin typeface="Arial"/>
              <a:ea typeface="Arial Unicode MS" pitchFamily="-65" charset="0"/>
              <a:cs typeface="Arial Unicode MS" pitchFamily="-65" charset="0"/>
            </a:endParaRPr>
          </a:p>
        </p:txBody>
      </p:sp>
      <p:sp>
        <p:nvSpPr>
          <p:cNvPr id="10" name="IBM Market Development &amp; Insights | 2020 | © IBM Corporation | IBM Confidential">
            <a:extLst>
              <a:ext uri="{FF2B5EF4-FFF2-40B4-BE49-F238E27FC236}">
                <a16:creationId xmlns:a16="http://schemas.microsoft.com/office/drawing/2014/main" id="{E591A3A8-400A-1165-F782-8D7C93865B54}"/>
              </a:ext>
            </a:extLst>
          </p:cNvPr>
          <p:cNvSpPr txBox="1"/>
          <p:nvPr userDrawn="1"/>
        </p:nvSpPr>
        <p:spPr>
          <a:xfrm>
            <a:off x="453277" y="6480036"/>
            <a:ext cx="2265044" cy="127599"/>
          </a:xfrm>
          <a:prstGeom prst="rect">
            <a:avLst/>
          </a:prstGeom>
          <a:ln w="3175">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p>
            <a:pPr marL="0" marR="0" lvl="0" indent="0" algn="l" defTabSz="412578" rtl="0" eaLnBrk="1" fontAlgn="auto" latinLnBrk="0" hangingPunct="1">
              <a:lnSpc>
                <a:spcPct val="110000"/>
              </a:lnSpc>
              <a:spcBef>
                <a:spcPts val="0"/>
              </a:spcBef>
              <a:spcAft>
                <a:spcPts val="0"/>
              </a:spcAft>
              <a:buClrTx/>
              <a:buSzTx/>
              <a:buFontTx/>
              <a:buNone/>
              <a:tabLst/>
              <a:defRPr sz="600">
                <a:solidFill>
                  <a:srgbClr val="FFFFFF"/>
                </a:solidFill>
              </a:defRPr>
            </a:pP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IBM Confidential © 2024 IBM </a:t>
            </a:r>
            <a:r>
              <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Consulting </a:t>
            </a:r>
            <a:r>
              <a:rPr kumimoji="0" lang="en-US" sz="800" b="0"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rPr>
              <a:t>for UPS</a:t>
            </a:r>
            <a:endParaRPr kumimoji="0" lang="en-US" sz="800" b="1" i="0" u="none" strike="noStrike" kern="1200" cap="none" spc="0" normalizeH="0" baseline="0" noProof="0">
              <a:ln>
                <a:noFill/>
              </a:ln>
              <a:solidFill>
                <a:srgbClr val="272727"/>
              </a:solidFill>
              <a:effectLst/>
              <a:uLnTx/>
              <a:uFillTx/>
              <a:latin typeface="IBM Plex Sans"/>
              <a:ea typeface="ヒラギノ角ゴ ProN W3"/>
              <a:cs typeface="Arial Unicode MS" pitchFamily="-65" charset="0"/>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E73266E0-6E6B-46E6-5829-61211D20F5AB}"/>
              </a:ext>
            </a:extLst>
          </p:cNvPr>
          <p:cNvPicPr>
            <a:picLocks noChangeAspect="1"/>
          </p:cNvPicPr>
          <p:nvPr userDrawn="1"/>
        </p:nvPicPr>
        <p:blipFill>
          <a:blip r:embed="rId2"/>
          <a:stretch>
            <a:fillRect/>
          </a:stretch>
        </p:blipFill>
        <p:spPr>
          <a:xfrm>
            <a:off x="10584991" y="6413397"/>
            <a:ext cx="1294288" cy="289468"/>
          </a:xfrm>
          <a:prstGeom prst="rect">
            <a:avLst/>
          </a:prstGeom>
        </p:spPr>
      </p:pic>
    </p:spTree>
    <p:extLst>
      <p:ext uri="{BB962C8B-B14F-4D97-AF65-F5344CB8AC3E}">
        <p14:creationId xmlns:p14="http://schemas.microsoft.com/office/powerpoint/2010/main" val="1824756381"/>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GXO_Title">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1B2B1CA3-F8E7-C348-8246-79EE6DE93D4D}"/>
              </a:ext>
            </a:extLst>
          </p:cNvPr>
          <p:cNvCxnSpPr>
            <a:cxnSpLocks/>
          </p:cNvCxnSpPr>
          <p:nvPr userDrawn="1"/>
        </p:nvCxnSpPr>
        <p:spPr>
          <a:xfrm>
            <a:off x="-15060" y="6932"/>
            <a:ext cx="12207061" cy="0"/>
          </a:xfrm>
          <a:prstGeom prst="line">
            <a:avLst/>
          </a:prstGeom>
          <a:noFill/>
          <a:ln w="25400" cap="flat">
            <a:gradFill>
              <a:gsLst>
                <a:gs pos="67000">
                  <a:schemeClr val="accent1"/>
                </a:gs>
                <a:gs pos="100000">
                  <a:schemeClr val="accent4"/>
                </a:gs>
              </a:gsLst>
              <a:lin ang="0" scaled="0"/>
            </a:gradFill>
            <a:prstDash val="solid"/>
            <a:round/>
          </a:ln>
          <a:effectLst/>
          <a:sp3d/>
        </p:spPr>
        <p:style>
          <a:lnRef idx="0">
            <a:scrgbClr r="0" g="0" b="0"/>
          </a:lnRef>
          <a:fillRef idx="0">
            <a:scrgbClr r="0" g="0" b="0"/>
          </a:fillRef>
          <a:effectRef idx="0">
            <a:scrgbClr r="0" g="0" b="0"/>
          </a:effectRef>
          <a:fontRef idx="none"/>
        </p:style>
      </p:cxnSp>
      <p:sp>
        <p:nvSpPr>
          <p:cNvPr id="2" name="TextBox 1">
            <a:extLst>
              <a:ext uri="{FF2B5EF4-FFF2-40B4-BE49-F238E27FC236}">
                <a16:creationId xmlns:a16="http://schemas.microsoft.com/office/drawing/2014/main" id="{1AD8A8A0-C052-1D0A-A9C1-D1DCDCDB9634}"/>
              </a:ext>
            </a:extLst>
          </p:cNvPr>
          <p:cNvSpPr txBox="1"/>
          <p:nvPr userDrawn="1"/>
        </p:nvSpPr>
        <p:spPr>
          <a:xfrm>
            <a:off x="412955" y="-737419"/>
            <a:ext cx="0" cy="0"/>
          </a:xfrm>
          <a:prstGeom prst="rect">
            <a:avLst/>
          </a:prstGeom>
          <a:ln w="12700">
            <a:miter lim="400000"/>
          </a:ln>
          <a:extLst>
            <a:ext uri="{C572A759-6A51-4108-AA02-DFA0A04FC94B}">
              <ma14:wrappingTextBoxFlag xmlns:ma14="http://schemas.microsoft.com/office/mac/drawingml/2011/main" xmlns="" val="1"/>
            </a:ext>
          </a:extLst>
        </p:spPr>
        <p:txBody>
          <a:bodyPr wrap="none" lIns="35995" tIns="35995" rIns="35995" bIns="35995" rtlCol="0" anchor="ctr">
            <a:noAutofit/>
          </a:bodyPr>
          <a:lstStyle/>
          <a:p>
            <a:pPr algn="l" hangingPunct="1"/>
            <a:endParaRPr lang="en-US" sz="1600" spc="30">
              <a:latin typeface="IBM Plex Sans" panose="020B0503050000000000" pitchFamily="34" charset="77"/>
            </a:endParaRPr>
          </a:p>
        </p:txBody>
      </p:sp>
      <p:grpSp>
        <p:nvGrpSpPr>
          <p:cNvPr id="4" name="Group 3">
            <a:extLst>
              <a:ext uri="{FF2B5EF4-FFF2-40B4-BE49-F238E27FC236}">
                <a16:creationId xmlns:a16="http://schemas.microsoft.com/office/drawing/2014/main" id="{D9B1286E-AD2F-CA44-10D3-18CADBFB6678}"/>
              </a:ext>
            </a:extLst>
          </p:cNvPr>
          <p:cNvGrpSpPr/>
          <p:nvPr userDrawn="1"/>
        </p:nvGrpSpPr>
        <p:grpSpPr>
          <a:xfrm>
            <a:off x="-15061" y="6537858"/>
            <a:ext cx="12222122" cy="200055"/>
            <a:chOff x="-15061" y="6439001"/>
            <a:chExt cx="12222122" cy="200055"/>
          </a:xfrm>
        </p:grpSpPr>
        <p:sp>
          <p:nvSpPr>
            <p:cNvPr id="5" name="TextBox 4">
              <a:extLst>
                <a:ext uri="{FF2B5EF4-FFF2-40B4-BE49-F238E27FC236}">
                  <a16:creationId xmlns:a16="http://schemas.microsoft.com/office/drawing/2014/main" id="{F9C251A1-69B1-39E7-2578-F4425175C9EA}"/>
                </a:ext>
              </a:extLst>
            </p:cNvPr>
            <p:cNvSpPr txBox="1"/>
            <p:nvPr userDrawn="1"/>
          </p:nvSpPr>
          <p:spPr>
            <a:xfrm>
              <a:off x="5066772" y="6439001"/>
              <a:ext cx="6382971" cy="200055"/>
            </a:xfrm>
            <a:prstGeom prst="rect">
              <a:avLst/>
            </a:prstGeom>
            <a:noFill/>
            <a:ln w="12700">
              <a:miter lim="400000"/>
            </a:ln>
            <a:extLst>
              <a:ext uri="{C572A759-6A51-4108-AA02-DFA0A04FC94B}">
                <ma14:wrappingTextBoxFlag xmlns:ma14="http://schemas.microsoft.com/office/mac/drawingml/2011/main" xmlns="" val="1"/>
              </a:ext>
            </a:extLst>
          </p:spPr>
          <p:txBody>
            <a:bodyPr wrap="square" anchor="ctr">
              <a:spAutoFit/>
            </a:bodyPr>
            <a:lstStyle/>
            <a:p>
              <a:pPr algn="r"/>
              <a:r>
                <a:rPr kumimoji="0" lang="en-US" sz="700" b="0" i="0" u="none" strike="noStrike" cap="none" spc="300" normalizeH="0" baseline="0">
                  <a:ln>
                    <a:noFill/>
                  </a:ln>
                  <a:solidFill>
                    <a:schemeClr val="bg2"/>
                  </a:solidFill>
                  <a:effectLst/>
                  <a:uFillTx/>
                  <a:latin typeface="IBM Plex Sans" panose="020B0503050203000203" pitchFamily="34" charset="0"/>
                  <a:ea typeface="+mn-ea"/>
                  <a:cs typeface="+mn-cs"/>
                  <a:sym typeface="Helvetica"/>
                </a:rPr>
                <a:t>A GAME-CHANGING PARTNERSHIP</a:t>
              </a:r>
            </a:p>
          </p:txBody>
        </p:sp>
        <p:sp>
          <p:nvSpPr>
            <p:cNvPr id="7" name="TextBox 6">
              <a:extLst>
                <a:ext uri="{FF2B5EF4-FFF2-40B4-BE49-F238E27FC236}">
                  <a16:creationId xmlns:a16="http://schemas.microsoft.com/office/drawing/2014/main" id="{82040BFE-A74B-2940-56A4-C7F64251D92B}"/>
                </a:ext>
              </a:extLst>
            </p:cNvPr>
            <p:cNvSpPr txBox="1"/>
            <p:nvPr userDrawn="1"/>
          </p:nvSpPr>
          <p:spPr>
            <a:xfrm>
              <a:off x="383331" y="6439001"/>
              <a:ext cx="5711079" cy="200055"/>
            </a:xfrm>
            <a:prstGeom prst="rect">
              <a:avLst/>
            </a:prstGeom>
            <a:noFill/>
            <a:ln w="12700">
              <a:miter lim="400000"/>
            </a:ln>
            <a:extLst>
              <a:ext uri="{C572A759-6A51-4108-AA02-DFA0A04FC94B}">
                <ma14:wrappingTextBoxFlag xmlns:ma14="http://schemas.microsoft.com/office/mac/drawingml/2011/main" xmlns="" val="1"/>
              </a:ext>
            </a:extLst>
          </p:spPr>
          <p:txBody>
            <a:bodyPr wrap="square" anchor="ctr">
              <a:spAutoFit/>
            </a:bodyPr>
            <a:lstStyle/>
            <a:p>
              <a:pPr algn="l"/>
              <a:r>
                <a:rPr lang="en-US" sz="700" b="0" i="0" spc="300" baseline="0">
                  <a:solidFill>
                    <a:schemeClr val="bg2"/>
                  </a:solidFill>
                  <a:latin typeface="IBM Plex Sans" panose="020B0503050203000203" pitchFamily="34" charset="0"/>
                </a:rPr>
                <a:t>IBM </a:t>
              </a:r>
              <a:r>
                <a:rPr lang="en-US" sz="700" b="0" i="0" kern="1200" spc="300" baseline="0">
                  <a:solidFill>
                    <a:schemeClr val="bg2"/>
                  </a:solidFill>
                  <a:latin typeface="IBM Plex Sans" panose="020B0503050203000203" pitchFamily="34" charset="0"/>
                  <a:ea typeface="+mn-ea"/>
                  <a:cs typeface="+mn-cs"/>
                </a:rPr>
                <a:t>CONFIDENTIAL</a:t>
              </a:r>
            </a:p>
          </p:txBody>
        </p:sp>
        <p:cxnSp>
          <p:nvCxnSpPr>
            <p:cNvPr id="10" name="Straight Connector 9">
              <a:extLst>
                <a:ext uri="{FF2B5EF4-FFF2-40B4-BE49-F238E27FC236}">
                  <a16:creationId xmlns:a16="http://schemas.microsoft.com/office/drawing/2014/main" id="{3669A0E3-1D63-587C-0694-40080CAE99AA}"/>
                </a:ext>
              </a:extLst>
            </p:cNvPr>
            <p:cNvCxnSpPr>
              <a:cxnSpLocks/>
            </p:cNvCxnSpPr>
            <p:nvPr userDrawn="1"/>
          </p:nvCxnSpPr>
          <p:spPr>
            <a:xfrm>
              <a:off x="-15061" y="6539028"/>
              <a:ext cx="398392" cy="0"/>
            </a:xfrm>
            <a:prstGeom prst="line">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A4BC37F3-80D5-1DD4-E3D3-705F01A38D8C}"/>
                </a:ext>
              </a:extLst>
            </p:cNvPr>
            <p:cNvCxnSpPr>
              <a:cxnSpLocks/>
            </p:cNvCxnSpPr>
            <p:nvPr userDrawn="1"/>
          </p:nvCxnSpPr>
          <p:spPr>
            <a:xfrm>
              <a:off x="11808669" y="6539028"/>
              <a:ext cx="398392" cy="0"/>
            </a:xfrm>
            <a:prstGeom prst="line">
              <a:avLst/>
            </a:prstGeom>
            <a:noFill/>
            <a:ln w="25400" cap="flat">
              <a:solidFill>
                <a:schemeClr val="accent4"/>
              </a:solidFill>
              <a:prstDash val="solid"/>
              <a:round/>
            </a:ln>
            <a:effectLst/>
            <a:sp3d/>
          </p:spPr>
          <p:style>
            <a:lnRef idx="0">
              <a:scrgbClr r="0" g="0" b="0"/>
            </a:lnRef>
            <a:fillRef idx="0">
              <a:scrgbClr r="0" g="0" b="0"/>
            </a:fillRef>
            <a:effectRef idx="0">
              <a:scrgbClr r="0" g="0" b="0"/>
            </a:effectRef>
            <a:fontRef idx="none"/>
          </p:style>
        </p:cxnSp>
      </p:grpSp>
      <p:sp>
        <p:nvSpPr>
          <p:cNvPr id="12" name="TextBox 11">
            <a:extLst>
              <a:ext uri="{FF2B5EF4-FFF2-40B4-BE49-F238E27FC236}">
                <a16:creationId xmlns:a16="http://schemas.microsoft.com/office/drawing/2014/main" id="{E53316B8-1603-246C-F721-27E4F1D10F8D}"/>
              </a:ext>
            </a:extLst>
          </p:cNvPr>
          <p:cNvSpPr txBox="1"/>
          <p:nvPr userDrawn="1"/>
        </p:nvSpPr>
        <p:spPr>
          <a:xfrm>
            <a:off x="11356283" y="6514772"/>
            <a:ext cx="452386" cy="246224"/>
          </a:xfrm>
          <a:prstGeom prst="rect">
            <a:avLst/>
          </a:prstGeom>
          <a:noFill/>
        </p:spPr>
        <p:txBody>
          <a:bodyPr wrap="none" lIns="0" tIns="0" rIns="0" bIns="0" rtlCol="0" anchor="ctr">
            <a:noAutofit/>
          </a:bodyPr>
          <a:lstStyle/>
          <a:p>
            <a:pPr algn="ctr"/>
            <a:fld id="{B73C2917-58A6-8C44-8F29-201E4622A516}" type="slidenum">
              <a:rPr lang="en-AU" sz="900" b="0" i="0" smtClean="0">
                <a:solidFill>
                  <a:schemeClr val="accent4"/>
                </a:solidFill>
                <a:latin typeface="IBM Plex Sans" panose="020B0503050203000203" pitchFamily="34" charset="0"/>
              </a:rPr>
              <a:pPr algn="ctr"/>
              <a:t>‹#›</a:t>
            </a:fld>
            <a:endParaRPr lang="en-AU" sz="900" b="0" i="0">
              <a:solidFill>
                <a:schemeClr val="accent4"/>
              </a:solidFill>
              <a:latin typeface="IBM Plex Sans" panose="020B0503050203000203" pitchFamily="34" charset="0"/>
            </a:endParaRPr>
          </a:p>
        </p:txBody>
      </p:sp>
      <p:sp>
        <p:nvSpPr>
          <p:cNvPr id="3" name="Shape 20">
            <a:extLst>
              <a:ext uri="{FF2B5EF4-FFF2-40B4-BE49-F238E27FC236}">
                <a16:creationId xmlns:a16="http://schemas.microsoft.com/office/drawing/2014/main" id="{01BE24FA-9A3B-56D8-0F99-348EE7EEF2A3}"/>
              </a:ext>
            </a:extLst>
          </p:cNvPr>
          <p:cNvSpPr>
            <a:spLocks noGrp="1"/>
          </p:cNvSpPr>
          <p:nvPr>
            <p:ph type="title" hasCustomPrompt="1"/>
          </p:nvPr>
        </p:nvSpPr>
        <p:spPr>
          <a:xfrm>
            <a:off x="312389" y="349766"/>
            <a:ext cx="11604791" cy="429286"/>
          </a:xfrm>
          <a:prstGeom prst="rect">
            <a:avLst/>
          </a:prstGeom>
          <a:noFill/>
          <a:ln w="12700">
            <a:miter lim="400000"/>
          </a:ln>
        </p:spPr>
        <p:txBody>
          <a:bodyPr wrap="square" lIns="91440" tIns="47975" rIns="72000" bIns="47975" anchor="t">
            <a:spAutoFit/>
          </a:bodyPr>
          <a:lstStyle>
            <a:lvl1pPr>
              <a:defRPr sz="2400" b="1" i="0" spc="0" baseline="0" dirty="0">
                <a:solidFill>
                  <a:schemeClr val="accent1"/>
                </a:solidFill>
                <a:latin typeface="IBM Plex Sans" panose="020B0503050203000203" pitchFamily="34" charset="0"/>
              </a:defRPr>
            </a:lvl1pPr>
          </a:lstStyle>
          <a:p>
            <a:pPr lvl="0"/>
            <a:r>
              <a:rPr lang="en-US"/>
              <a:t>Title Text</a:t>
            </a:r>
            <a:endParaRPr/>
          </a:p>
        </p:txBody>
      </p:sp>
    </p:spTree>
    <p:extLst>
      <p:ext uri="{BB962C8B-B14F-4D97-AF65-F5344CB8AC3E}">
        <p14:creationId xmlns:p14="http://schemas.microsoft.com/office/powerpoint/2010/main" val="1931934893"/>
      </p:ext>
    </p:extLst>
  </p:cSld>
  <p:clrMapOvr>
    <a:masterClrMapping/>
  </p:clrMapOvr>
  <p:extLst>
    <p:ext uri="{DCECCB84-F9BA-43D5-87BE-67443E8EF086}">
      <p15:sldGuideLst xmlns:p15="http://schemas.microsoft.com/office/powerpoint/2012/main">
        <p15:guide id="1" orient="horz" pos="4080">
          <p15:clr>
            <a:srgbClr val="FBAE40"/>
          </p15:clr>
        </p15:guide>
        <p15:guide id="2" pos="28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0"/>
          </a:xfrm>
          <a:noFill/>
        </p:spPr>
        <p:txBody>
          <a:bodyPr lIns="182880" tIns="164592" rIns="228600" bIns="228600"/>
          <a:lstStyle>
            <a:lvl1pPr>
              <a:defRPr sz="6389">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5"/>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5"/>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1"/>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2157137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03 Title with Body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E526F81-17F9-DF4F-A896-E251FC0C2239}"/>
              </a:ext>
            </a:extLst>
          </p:cNvPr>
          <p:cNvSpPr>
            <a:spLocks noGrp="1"/>
          </p:cNvSpPr>
          <p:nvPr>
            <p:ph type="body" sz="quarter" idx="10" hasCustomPrompt="1"/>
          </p:nvPr>
        </p:nvSpPr>
        <p:spPr>
          <a:xfrm>
            <a:off x="406402" y="1403202"/>
            <a:ext cx="11324167" cy="4787475"/>
          </a:xfrm>
        </p:spPr>
        <p:txBody>
          <a:bodyPr/>
          <a:lstStyle>
            <a:lvl1pPr marL="0" indent="0">
              <a:lnSpc>
                <a:spcPct val="100000"/>
              </a:lnSpc>
              <a:spcBef>
                <a:spcPts val="400"/>
              </a:spcBef>
              <a:spcAft>
                <a:spcPts val="400"/>
              </a:spcAft>
              <a:buNone/>
              <a:defRPr sz="1399"/>
            </a:lvl1pPr>
            <a:lvl2pPr>
              <a:lnSpc>
                <a:spcPct val="100000"/>
              </a:lnSpc>
              <a:spcBef>
                <a:spcPts val="400"/>
              </a:spcBef>
              <a:spcAft>
                <a:spcPts val="400"/>
              </a:spcAft>
              <a:defRPr sz="1399"/>
            </a:lvl2pPr>
            <a:lvl3pPr>
              <a:lnSpc>
                <a:spcPct val="100000"/>
              </a:lnSpc>
              <a:spcBef>
                <a:spcPts val="400"/>
              </a:spcBef>
              <a:spcAft>
                <a:spcPts val="400"/>
              </a:spcAft>
              <a:defRPr sz="1399"/>
            </a:lvl3pPr>
          </a:lstStyle>
          <a:p>
            <a:pPr lvl="0"/>
            <a:r>
              <a:rPr lang="en-US"/>
              <a:t>Click to edit Master text styles</a:t>
            </a:r>
          </a:p>
          <a:p>
            <a:pPr lvl="1"/>
            <a:r>
              <a:rPr lang="en-US"/>
              <a:t>Second level</a:t>
            </a:r>
          </a:p>
          <a:p>
            <a:pPr lvl="2"/>
            <a:r>
              <a:rPr lang="en-US"/>
              <a:t>Third level</a:t>
            </a:r>
          </a:p>
        </p:txBody>
      </p:sp>
      <p:sp>
        <p:nvSpPr>
          <p:cNvPr id="5" name="Title 1">
            <a:extLst>
              <a:ext uri="{FF2B5EF4-FFF2-40B4-BE49-F238E27FC236}">
                <a16:creationId xmlns:a16="http://schemas.microsoft.com/office/drawing/2014/main" id="{47138D60-7567-2941-830B-EBE3C500D7FA}"/>
              </a:ext>
            </a:extLst>
          </p:cNvPr>
          <p:cNvSpPr>
            <a:spLocks noGrp="1"/>
          </p:cNvSpPr>
          <p:nvPr>
            <p:ph type="title"/>
          </p:nvPr>
        </p:nvSpPr>
        <p:spPr>
          <a:xfrm>
            <a:off x="406401" y="141973"/>
            <a:ext cx="9587412" cy="78455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2512523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tx">
  <p:cSld name="DalMain">
    <p:bg>
      <p:bgPr>
        <a:solidFill>
          <a:srgbClr val="F4F4F4"/>
        </a:solidFill>
        <a:effectLst/>
      </p:bgPr>
    </p:bg>
    <p:spTree>
      <p:nvGrpSpPr>
        <p:cNvPr id="1" name=""/>
        <p:cNvGrpSpPr/>
        <p:nvPr/>
      </p:nvGrpSpPr>
      <p:grpSpPr>
        <a:xfrm>
          <a:off x="0" y="0"/>
          <a:ext cx="0" cy="0"/>
          <a:chOff x="0" y="0"/>
          <a:chExt cx="0" cy="0"/>
        </a:xfrm>
      </p:grpSpPr>
      <p:pic>
        <p:nvPicPr>
          <p:cNvPr id="43" name="image4.pdf" descr="image4.pdf"/>
          <p:cNvPicPr>
            <a:picLocks noChangeAspect="1"/>
          </p:cNvPicPr>
          <p:nvPr/>
        </p:nvPicPr>
        <p:blipFill>
          <a:blip r:embed="rId2"/>
          <a:stretch>
            <a:fillRect/>
          </a:stretch>
        </p:blipFill>
        <p:spPr>
          <a:xfrm>
            <a:off x="11492966" y="294027"/>
            <a:ext cx="453385" cy="182881"/>
          </a:xfrm>
          <a:prstGeom prst="rect">
            <a:avLst/>
          </a:prstGeom>
          <a:ln w="12700">
            <a:miter lim="400000"/>
          </a:ln>
        </p:spPr>
      </p:pic>
      <p:pic>
        <p:nvPicPr>
          <p:cNvPr id="44" name="Top Bar.png" descr="Top Bar.png"/>
          <p:cNvPicPr>
            <a:picLocks noChangeAspect="1"/>
          </p:cNvPicPr>
          <p:nvPr/>
        </p:nvPicPr>
        <p:blipFill>
          <a:blip r:embed="rId3"/>
          <a:srcRect t="5092"/>
          <a:stretch>
            <a:fillRect/>
          </a:stretch>
        </p:blipFill>
        <p:spPr>
          <a:xfrm>
            <a:off x="0" y="-31413"/>
            <a:ext cx="12192000" cy="650877"/>
          </a:xfrm>
          <a:prstGeom prst="rect">
            <a:avLst/>
          </a:prstGeom>
          <a:ln w="12700">
            <a:miter lim="400000"/>
          </a:ln>
        </p:spPr>
      </p:pic>
      <p:sp>
        <p:nvSpPr>
          <p:cNvPr id="45" name="Title Text"/>
          <p:cNvSpPr txBox="1">
            <a:spLocks noGrp="1"/>
          </p:cNvSpPr>
          <p:nvPr>
            <p:ph type="title"/>
          </p:nvPr>
        </p:nvSpPr>
        <p:spPr>
          <a:xfrm>
            <a:off x="208279" y="4728"/>
            <a:ext cx="6944524" cy="491535"/>
          </a:xfrm>
          <a:prstGeom prst="rect">
            <a:avLst/>
          </a:prstGeom>
        </p:spPr>
        <p:txBody>
          <a:bodyPr lIns="45718" tIns="45718" rIns="45718" bIns="45718" anchor="ctr">
            <a:normAutofit/>
          </a:bodyPr>
          <a:lstStyle>
            <a:lvl1pPr defTabSz="1218925">
              <a:lnSpc>
                <a:spcPct val="90000"/>
              </a:lnSpc>
              <a:defRPr sz="2200" b="0">
                <a:solidFill>
                  <a:srgbClr val="F4F4F4"/>
                </a:solidFill>
                <a:latin typeface="IBM Plex Sans Medm"/>
                <a:ea typeface="IBM Plex Sans Medm"/>
                <a:cs typeface="IBM Plex Sans Medm"/>
                <a:sym typeface="IBM Plex Sans Medium"/>
              </a:defRPr>
            </a:lvl1pPr>
          </a:lstStyle>
          <a:p>
            <a:r>
              <a:t>Title Text</a:t>
            </a:r>
          </a:p>
        </p:txBody>
      </p:sp>
      <p:sp>
        <p:nvSpPr>
          <p:cNvPr id="46" name="Body Level One…"/>
          <p:cNvSpPr txBox="1">
            <a:spLocks noGrp="1"/>
          </p:cNvSpPr>
          <p:nvPr>
            <p:ph type="body" sz="half" idx="1"/>
          </p:nvPr>
        </p:nvSpPr>
        <p:spPr>
          <a:xfrm>
            <a:off x="208279" y="792447"/>
            <a:ext cx="10515601" cy="1960783"/>
          </a:xfrm>
          <a:prstGeom prst="rect">
            <a:avLst/>
          </a:prstGeom>
        </p:spPr>
        <p:txBody>
          <a:bodyPr>
            <a:normAutofit/>
          </a:bodyPr>
          <a:lstStyle>
            <a:lvl1pPr marL="0" indent="0" defTabSz="1218925">
              <a:spcBef>
                <a:spcPts val="400"/>
              </a:spcBef>
              <a:buSzTx/>
              <a:buNone/>
              <a:defRPr sz="1400">
                <a:solidFill>
                  <a:srgbClr val="373737"/>
                </a:solidFill>
              </a:defRPr>
            </a:lvl1pPr>
            <a:lvl2pPr marL="0" indent="342821" defTabSz="1218925">
              <a:spcBef>
                <a:spcPts val="400"/>
              </a:spcBef>
              <a:buSzTx/>
              <a:buNone/>
              <a:defRPr sz="1400">
                <a:solidFill>
                  <a:srgbClr val="373737"/>
                </a:solidFill>
              </a:defRPr>
            </a:lvl2pPr>
            <a:lvl3pPr marL="0" indent="685645" defTabSz="1218925">
              <a:spcBef>
                <a:spcPts val="400"/>
              </a:spcBef>
              <a:buSzTx/>
              <a:buNone/>
              <a:defRPr sz="1400">
                <a:solidFill>
                  <a:srgbClr val="373737"/>
                </a:solidFill>
              </a:defRPr>
            </a:lvl3pPr>
            <a:lvl4pPr marL="0" indent="1028468" defTabSz="1218925">
              <a:spcBef>
                <a:spcPts val="400"/>
              </a:spcBef>
              <a:buSzTx/>
              <a:buNone/>
              <a:defRPr sz="1400">
                <a:solidFill>
                  <a:srgbClr val="373737"/>
                </a:solidFill>
              </a:defRPr>
            </a:lvl4pPr>
            <a:lvl5pPr marL="0" indent="1371291" defTabSz="1218925">
              <a:spcBef>
                <a:spcPts val="400"/>
              </a:spcBef>
              <a:buSzTx/>
              <a:buNone/>
              <a:defRPr sz="1400">
                <a:solidFill>
                  <a:srgbClr val="373737"/>
                </a:solidFill>
              </a:defRPr>
            </a:lvl5pPr>
          </a:lstStyle>
          <a:p>
            <a:r>
              <a:t>Body Level One</a:t>
            </a:r>
          </a:p>
          <a:p>
            <a:pPr lvl="1"/>
            <a:r>
              <a:t>Body Level Two</a:t>
            </a:r>
          </a:p>
          <a:p>
            <a:pPr lvl="2"/>
            <a:r>
              <a:t>Body Level Three</a:t>
            </a:r>
          </a:p>
          <a:p>
            <a:pPr lvl="3"/>
            <a:r>
              <a:t>Body Level Four</a:t>
            </a:r>
          </a:p>
          <a:p>
            <a:pPr lvl="4"/>
            <a:r>
              <a:t>Body Level Five</a:t>
            </a:r>
          </a:p>
        </p:txBody>
      </p:sp>
      <p:sp>
        <p:nvSpPr>
          <p:cNvPr id="48" name="TextBox 8"/>
          <p:cNvSpPr txBox="1"/>
          <p:nvPr/>
        </p:nvSpPr>
        <p:spPr>
          <a:xfrm>
            <a:off x="10733138" y="6565579"/>
            <a:ext cx="1074960" cy="20005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45713" rIns="45713">
            <a:spAutoFit/>
          </a:bodyPr>
          <a:lstStyle>
            <a:lvl1pPr algn="r">
              <a:defRPr sz="700">
                <a:latin typeface="IBM Plex Sans"/>
                <a:ea typeface="IBM Plex Sans"/>
                <a:cs typeface="IBM Plex Sans"/>
                <a:sym typeface="IBM Plex Sans"/>
              </a:defRPr>
            </a:lvl1pPr>
          </a:lstStyle>
          <a:p>
            <a:r>
              <a:rPr sz="700"/>
              <a:t>©2021 IBM Confidential</a:t>
            </a:r>
          </a:p>
        </p:txBody>
      </p:sp>
      <p:sp>
        <p:nvSpPr>
          <p:cNvPr id="12" name="TextBox 8">
            <a:extLst>
              <a:ext uri="{FF2B5EF4-FFF2-40B4-BE49-F238E27FC236}">
                <a16:creationId xmlns:a16="http://schemas.microsoft.com/office/drawing/2014/main" id="{6EED42F5-5776-3C4C-95FC-89C6D96233F3}"/>
              </a:ext>
            </a:extLst>
          </p:cNvPr>
          <p:cNvSpPr txBox="1"/>
          <p:nvPr userDrawn="1"/>
        </p:nvSpPr>
        <p:spPr>
          <a:xfrm>
            <a:off x="0" y="6565577"/>
            <a:ext cx="493776" cy="25391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3" rIns="45713">
            <a:spAutoFit/>
          </a:bodyPr>
          <a:lstStyle>
            <a:lvl1pPr algn="r">
              <a:defRPr sz="700">
                <a:latin typeface="IBM Plex Sans"/>
                <a:ea typeface="IBM Plex Sans"/>
                <a:cs typeface="IBM Plex Sans"/>
                <a:sym typeface="IBM Plex Sans"/>
              </a:defRPr>
            </a:lvl1pPr>
          </a:lstStyle>
          <a:p>
            <a:pPr algn="ctr"/>
            <a:r>
              <a:rPr lang="en-US" sz="1050"/>
              <a:t> </a:t>
            </a:r>
            <a:fld id="{EB4A9DBB-1C24-4F44-90CA-C50C8D04E65C}" type="slidenum">
              <a:rPr lang="en-US" sz="1050" smtClean="0"/>
              <a:pPr algn="ctr"/>
              <a:t>‹#›</a:t>
            </a:fld>
            <a:r>
              <a:rPr lang="en-US" sz="1050"/>
              <a:t> </a:t>
            </a:r>
          </a:p>
        </p:txBody>
      </p:sp>
    </p:spTree>
    <p:extLst>
      <p:ext uri="{BB962C8B-B14F-4D97-AF65-F5344CB8AC3E}">
        <p14:creationId xmlns:p14="http://schemas.microsoft.com/office/powerpoint/2010/main" val="3589978033"/>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1_[7-4] 3 block">
    <p:bg>
      <p:bgPr>
        <a:solidFill>
          <a:schemeClr val="bg1"/>
        </a:solidFill>
        <a:effectLst/>
      </p:bgPr>
    </p:bg>
    <p:spTree>
      <p:nvGrpSpPr>
        <p:cNvPr id="1" name=""/>
        <p:cNvGrpSpPr/>
        <p:nvPr/>
      </p:nvGrpSpPr>
      <p:grpSpPr>
        <a:xfrm>
          <a:off x="0" y="0"/>
          <a:ext cx="0" cy="0"/>
          <a:chOff x="0" y="0"/>
          <a:chExt cx="0" cy="0"/>
        </a:xfrm>
      </p:grpSpPr>
      <p:sp>
        <p:nvSpPr>
          <p:cNvPr id="3" name="Picture Placeholder">
            <a:extLst>
              <a:ext uri="{FF2B5EF4-FFF2-40B4-BE49-F238E27FC236}">
                <a16:creationId xmlns:a16="http://schemas.microsoft.com/office/drawing/2014/main" id="{4B66DA08-E4C1-28EA-F038-9955AABC7BB5}"/>
              </a:ext>
            </a:extLst>
          </p:cNvPr>
          <p:cNvSpPr>
            <a:spLocks noGrp="1"/>
          </p:cNvSpPr>
          <p:nvPr>
            <p:ph type="pic" sz="quarter" idx="19"/>
          </p:nvPr>
        </p:nvSpPr>
        <p:spPr>
          <a:xfrm>
            <a:off x="0" y="-2"/>
            <a:ext cx="6096000" cy="6858000"/>
          </a:xfrm>
        </p:spPr>
        <p:txBody>
          <a:bodyPr lIns="228600" tIns="457200" rIns="91440" bIns="91440" anchor="ctr"/>
          <a:lstStyle>
            <a:lvl1pPr algn="ctr">
              <a:defRPr sz="10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
        <p:nvSpPr>
          <p:cNvPr id="2" name="Title 1"/>
          <p:cNvSpPr>
            <a:spLocks noGrp="1"/>
          </p:cNvSpPr>
          <p:nvPr>
            <p:ph type="title"/>
          </p:nvPr>
        </p:nvSpPr>
        <p:spPr>
          <a:xfrm>
            <a:off x="381000" y="1650999"/>
            <a:ext cx="5486400" cy="1778001"/>
          </a:xfrm>
        </p:spPr>
        <p:txBody>
          <a:bodyPr>
            <a:noAutofit/>
          </a:bodyPr>
          <a:lstStyle>
            <a:lvl1pPr>
              <a:defRPr sz="3332"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a:t>Click to edit Master title style</a:t>
            </a:r>
          </a:p>
        </p:txBody>
      </p:sp>
      <p:sp>
        <p:nvSpPr>
          <p:cNvPr id="11" name="Content Placeholder 13"/>
          <p:cNvSpPr>
            <a:spLocks noGrp="1"/>
          </p:cNvSpPr>
          <p:nvPr>
            <p:ph sz="quarter" idx="17"/>
          </p:nvPr>
        </p:nvSpPr>
        <p:spPr>
          <a:xfrm>
            <a:off x="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6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167"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5" name="Content Placeholder 13">
            <a:extLst>
              <a:ext uri="{FF2B5EF4-FFF2-40B4-BE49-F238E27FC236}">
                <a16:creationId xmlns:a16="http://schemas.microsoft.com/office/drawing/2014/main" id="{8EA8F7A3-7507-ADB2-14B8-886A4E1CDDFB}"/>
              </a:ext>
            </a:extLst>
          </p:cNvPr>
          <p:cNvSpPr>
            <a:spLocks noGrp="1"/>
          </p:cNvSpPr>
          <p:nvPr>
            <p:ph sz="quarter" idx="20"/>
          </p:nvPr>
        </p:nvSpPr>
        <p:spPr>
          <a:xfrm>
            <a:off x="3048000" y="3428998"/>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6" name="Content Placeholder 13">
            <a:extLst>
              <a:ext uri="{FF2B5EF4-FFF2-40B4-BE49-F238E27FC236}">
                <a16:creationId xmlns:a16="http://schemas.microsoft.com/office/drawing/2014/main" id="{F2923D2A-64F7-D40B-5E02-15B78A5E146A}"/>
              </a:ext>
            </a:extLst>
          </p:cNvPr>
          <p:cNvSpPr>
            <a:spLocks noGrp="1"/>
          </p:cNvSpPr>
          <p:nvPr>
            <p:ph sz="quarter" idx="21"/>
          </p:nvPr>
        </p:nvSpPr>
        <p:spPr>
          <a:xfrm>
            <a:off x="609600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7" name="Content Placeholder 13">
            <a:extLst>
              <a:ext uri="{FF2B5EF4-FFF2-40B4-BE49-F238E27FC236}">
                <a16:creationId xmlns:a16="http://schemas.microsoft.com/office/drawing/2014/main" id="{749B7DEA-2243-3936-BDBB-1194347F94C7}"/>
              </a:ext>
            </a:extLst>
          </p:cNvPr>
          <p:cNvSpPr>
            <a:spLocks noGrp="1"/>
          </p:cNvSpPr>
          <p:nvPr>
            <p:ph sz="quarter" idx="22"/>
          </p:nvPr>
        </p:nvSpPr>
        <p:spPr>
          <a:xfrm>
            <a:off x="9144000" y="3429000"/>
            <a:ext cx="3048000" cy="3429000"/>
          </a:xfrm>
          <a:prstGeom prst="rect">
            <a:avLst/>
          </a:prstGeom>
          <a:noFill/>
          <a:ln>
            <a:noFill/>
          </a:ln>
        </p:spPr>
        <p:txBody>
          <a:bodyPr lIns="457200" tIns="45720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0940871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4_[7-2] hd, variable; 2 txt">
    <p:bg>
      <p:bgPr>
        <a:solidFill>
          <a:schemeClr val="bg2"/>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381000" y="1653540"/>
            <a:ext cx="5522976" cy="1072896"/>
          </a:xfrm>
        </p:spPr>
        <p:txBody>
          <a:bodyPr/>
          <a:lstStyle>
            <a:lvl1pPr>
              <a:defRPr sz="3332" b="0" i="0">
                <a:solidFill>
                  <a:schemeClr val="accent1"/>
                </a:solidFill>
                <a:latin typeface="IBM Plex Sans ExtLt" panose="020B0303050203000203" pitchFamily="34" charset="0"/>
              </a:defRPr>
            </a:lvl1pPr>
          </a:lstStyle>
          <a:p>
            <a:r>
              <a:rPr lang="en-US"/>
              <a:t>Click to edit Master title style</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0" y="3429000"/>
            <a:ext cx="3044956" cy="3429000"/>
          </a:xfrm>
          <a:noFill/>
        </p:spPr>
        <p:txBody>
          <a:bodyPr lIns="457200" tIns="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3054780" y="3429000"/>
            <a:ext cx="3048000" cy="3429000"/>
          </a:xfrm>
          <a:noFill/>
        </p:spPr>
        <p:txBody>
          <a:bodyPr lIns="228600" tIns="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C43F7B1-ED3B-DE32-A401-3A9D843F2A6A}"/>
              </a:ext>
            </a:extLst>
          </p:cNvPr>
          <p:cNvSpPr/>
          <p:nvPr userDrawn="1"/>
        </p:nvSpPr>
        <p:spPr bwMode="auto">
          <a:xfrm>
            <a:off x="6112604" y="0"/>
            <a:ext cx="6096000" cy="6858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190" tIns="76190" rIns="76190" bIns="76190" numCol="1" rtlCol="0" anchor="t" anchorCtr="0" compatLnSpc="1">
            <a:prstTxWarp prst="textNoShape">
              <a:avLst/>
            </a:prstTxWarp>
          </a:bodyPr>
          <a:lstStyle/>
          <a:p>
            <a:pPr marL="0" marR="0" indent="0" algn="l" defTabSz="761818" rtl="0" eaLnBrk="1" fontAlgn="base" latinLnBrk="0" hangingPunct="1">
              <a:lnSpc>
                <a:spcPct val="100000"/>
              </a:lnSpc>
              <a:spcBef>
                <a:spcPct val="0"/>
              </a:spcBef>
              <a:spcAft>
                <a:spcPct val="0"/>
              </a:spcAft>
              <a:buClrTx/>
              <a:buSzTx/>
              <a:buFont typeface="System Font Regular"/>
              <a:buNone/>
              <a:tabLst/>
            </a:pPr>
            <a:endParaRPr kumimoji="0" lang="en-US" sz="1167" b="0" i="0" u="none" strike="noStrike" cap="none" normalizeH="0" baseline="0">
              <a:ln>
                <a:noFill/>
              </a:ln>
              <a:solidFill>
                <a:schemeClr val="bg1"/>
              </a:solidFill>
              <a:effectLst/>
              <a:latin typeface="+mn-lt"/>
            </a:endParaRP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38275" y="6553200"/>
            <a:ext cx="471765" cy="190500"/>
          </a:xfrm>
          <a:prstGeom prst="rect">
            <a:avLst/>
          </a:prstGeom>
        </p:spPr>
      </p:pic>
    </p:spTree>
    <p:extLst>
      <p:ext uri="{BB962C8B-B14F-4D97-AF65-F5344CB8AC3E}">
        <p14:creationId xmlns:p14="http://schemas.microsoft.com/office/powerpoint/2010/main" val="3916879866"/>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2_[7-4] 3 bloc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1651001"/>
            <a:ext cx="5486400" cy="1778001"/>
          </a:xfrm>
        </p:spPr>
        <p:txBody>
          <a:bodyPr>
            <a:noAutofit/>
          </a:bodyPr>
          <a:lstStyle>
            <a:lvl1pPr>
              <a:defRPr sz="3332" b="0" i="0">
                <a:solidFill>
                  <a:schemeClr val="tx1"/>
                </a:solidFill>
                <a:latin typeface="IBM Plex Sans ExtLt" panose="020B0303050203000203" pitchFamily="34" charset="0"/>
                <a:ea typeface="IBM Plex Sans ExtLt" panose="020B0303050203000203" pitchFamily="34" charset="0"/>
                <a:cs typeface="IBM Plex Sans ExtLt" panose="020B0303050203000203" pitchFamily="34" charset="0"/>
              </a:defRPr>
            </a:lvl1pPr>
          </a:lstStyle>
          <a:p>
            <a:r>
              <a:rPr lang="en-US"/>
              <a:t>Click to edit Master title style</a:t>
            </a:r>
          </a:p>
        </p:txBody>
      </p:sp>
      <p:sp>
        <p:nvSpPr>
          <p:cNvPr id="11" name="Content Placeholder 13"/>
          <p:cNvSpPr>
            <a:spLocks noGrp="1"/>
          </p:cNvSpPr>
          <p:nvPr>
            <p:ph sz="quarter" idx="17"/>
          </p:nvPr>
        </p:nvSpPr>
        <p:spPr>
          <a:xfrm>
            <a:off x="0" y="3429000"/>
            <a:ext cx="5905500" cy="3429000"/>
          </a:xfrm>
          <a:prstGeom prst="rect">
            <a:avLst/>
          </a:prstGeom>
          <a:noFill/>
          <a:ln>
            <a:noFill/>
          </a:ln>
        </p:spPr>
        <p:txBody>
          <a:bodyPr lIns="457200" tIns="0" rIns="228600" bIns="228600"/>
          <a:lstStyle>
            <a:lvl1pPr>
              <a:lnSpc>
                <a:spcPct val="110000"/>
              </a:lnSpc>
              <a:spcBef>
                <a:spcPts val="1500"/>
              </a:spcBef>
              <a:defRPr sz="1333"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lvl="0"/>
            <a:r>
              <a:rPr lang="en-US"/>
              <a:t>Click to edit Master text styles</a:t>
            </a:r>
          </a:p>
        </p:txBody>
      </p:sp>
      <p:sp>
        <p:nvSpPr>
          <p:cNvPr id="26" name="Text Placeholder 23"/>
          <p:cNvSpPr>
            <a:spLocks noGrp="1"/>
          </p:cNvSpPr>
          <p:nvPr>
            <p:ph type="body" sz="quarter" idx="14" hasCustomPrompt="1"/>
          </p:nvPr>
        </p:nvSpPr>
        <p:spPr>
          <a:xfrm>
            <a:off x="381000" y="6118860"/>
            <a:ext cx="5486400" cy="381000"/>
          </a:xfrm>
          <a:prstGeom prst="rect">
            <a:avLst/>
          </a:prstGeom>
        </p:spPr>
        <p:txBody>
          <a:bodyPr lIns="0" tIns="0" rIns="0" bIns="0" anchor="b"/>
          <a:lstStyle>
            <a:lvl1pPr marL="0" indent="0">
              <a:tabLst/>
              <a:defRPr sz="667" b="0" i="0">
                <a:solidFill>
                  <a:schemeClr val="tx1">
                    <a:alpha val="60000"/>
                  </a:schemeClr>
                </a:solidFill>
                <a:latin typeface="IBM Plex Sans" charset="0"/>
                <a:ea typeface="IBM Plex Sans" charset="0"/>
                <a:cs typeface="IBM Plex Sans" charset="0"/>
              </a:defRPr>
            </a:lvl1pPr>
            <a:lvl2pPr>
              <a:defRPr sz="751"/>
            </a:lvl2pPr>
            <a:lvl3pPr>
              <a:defRPr sz="751"/>
            </a:lvl3pPr>
            <a:lvl4pPr>
              <a:defRPr sz="751"/>
            </a:lvl4pPr>
            <a:lvl5pPr>
              <a:defRPr sz="751"/>
            </a:lvl5pPr>
          </a:lstStyle>
          <a:p>
            <a:pPr lvl="0"/>
            <a:r>
              <a:rPr lang="en-US"/>
              <a:t>Source: Edit source here</a:t>
            </a:r>
          </a:p>
        </p:txBody>
      </p:sp>
      <p:sp>
        <p:nvSpPr>
          <p:cNvPr id="4" name="Text Placeholder 7">
            <a:extLst>
              <a:ext uri="{FF2B5EF4-FFF2-40B4-BE49-F238E27FC236}">
                <a16:creationId xmlns:a16="http://schemas.microsoft.com/office/drawing/2014/main" id="{C85A5FBD-0BD7-F996-69FA-7ECF8144CCEF}"/>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8" name="Picture Placeholder">
            <a:extLst>
              <a:ext uri="{FF2B5EF4-FFF2-40B4-BE49-F238E27FC236}">
                <a16:creationId xmlns:a16="http://schemas.microsoft.com/office/drawing/2014/main" id="{3DA4371C-D40D-F6CD-733D-CCE621DC2226}"/>
              </a:ext>
            </a:extLst>
          </p:cNvPr>
          <p:cNvSpPr>
            <a:spLocks noGrp="1"/>
          </p:cNvSpPr>
          <p:nvPr>
            <p:ph type="pic" sz="quarter" idx="23"/>
          </p:nvPr>
        </p:nvSpPr>
        <p:spPr>
          <a:xfrm>
            <a:off x="6476999" y="380999"/>
            <a:ext cx="5334000" cy="6003478"/>
          </a:xfrm>
        </p:spPr>
        <p:txBody>
          <a:bodyPr lIns="228600" tIns="457200" rIns="91440" bIns="91440" anchor="ctr"/>
          <a:lstStyle>
            <a:lvl1pPr algn="ctr">
              <a:defRPr sz="1000">
                <a:solidFill>
                  <a:schemeClr val="accent6"/>
                </a:solidFill>
              </a:defRPr>
            </a:lvl1pPr>
          </a:lstStyle>
          <a:p>
            <a:r>
              <a:rPr lang="en-US"/>
              <a:t>Click icon to add picture</a:t>
            </a:r>
          </a:p>
          <a:p>
            <a:br>
              <a:rPr lang="en-US"/>
            </a:br>
            <a:r>
              <a:rPr lang="en-US"/>
              <a:t>For optimal results use IBV optimized images tailored to this space https://IBM.box.com/s/o90abqtdne6u89uouh42h0et7pg0hc4q</a:t>
            </a:r>
          </a:p>
        </p:txBody>
      </p:sp>
    </p:spTree>
    <p:extLst>
      <p:ext uri="{BB962C8B-B14F-4D97-AF65-F5344CB8AC3E}">
        <p14:creationId xmlns:p14="http://schemas.microsoft.com/office/powerpoint/2010/main" val="333585035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E923DAE9-4009-1842-9FA1-7F452D0A6912}"/>
              </a:ext>
            </a:extLst>
          </p:cNvPr>
          <p:cNvSpPr txBox="1">
            <a:spLocks/>
          </p:cNvSpPr>
          <p:nvPr userDrawn="1"/>
        </p:nvSpPr>
        <p:spPr>
          <a:xfrm>
            <a:off x="11701294" y="6569879"/>
            <a:ext cx="422372"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ctr"/>
            <a:fld id="{3FD999D4-B456-9943-89B7-30D56181CE18}" type="slidenum">
              <a:rPr lang="en-US" sz="1000" b="0" i="0" smtClean="0">
                <a:solidFill>
                  <a:schemeClr val="bg1"/>
                </a:solidFill>
                <a:latin typeface="IBM Plex Sans Cond Text" panose="020B0506050203000203" pitchFamily="34" charset="77"/>
                <a:ea typeface="IBM Plex Sans" charset="0"/>
                <a:cs typeface="IBM Plex Sans" charset="0"/>
              </a:rPr>
              <a:pPr algn="ctr"/>
              <a:t>‹#›</a:t>
            </a:fld>
            <a:endParaRPr lang="en-US" sz="600" b="0" i="0">
              <a:solidFill>
                <a:schemeClr val="bg1"/>
              </a:solidFill>
              <a:latin typeface="IBM Plex Sans Cond Text" panose="020B0506050203000203" pitchFamily="34" charset="77"/>
              <a:ea typeface="IBM Plex Sans" charset="0"/>
              <a:cs typeface="IBM Plex Sans" charset="0"/>
            </a:endParaRPr>
          </a:p>
        </p:txBody>
      </p:sp>
    </p:spTree>
    <p:extLst>
      <p:ext uri="{BB962C8B-B14F-4D97-AF65-F5344CB8AC3E}">
        <p14:creationId xmlns:p14="http://schemas.microsoft.com/office/powerpoint/2010/main" val="765842952"/>
      </p:ext>
    </p:extLst>
  </p:cSld>
  <p:clrMapOvr>
    <a:masterClrMapping/>
  </p:clrMapOvr>
  <p:extLst>
    <p:ext uri="{DCECCB84-F9BA-43D5-87BE-67443E8EF086}">
      <p15:sldGuideLst xmlns:p15="http://schemas.microsoft.com/office/powerpoint/2012/main">
        <p15:guide id="1" orient="horz" pos="2592">
          <p15:clr>
            <a:srgbClr val="FBAE40"/>
          </p15:clr>
        </p15:guide>
        <p15:guide id="2" pos="259">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0853" y="1219200"/>
            <a:ext cx="11888707" cy="4953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361083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829BD-2A9F-4689-8E53-C47F99C9AED1}"/>
              </a:ext>
            </a:extLst>
          </p:cNvPr>
          <p:cNvSpPr>
            <a:spLocks noGrp="1"/>
          </p:cNvSpPr>
          <p:nvPr>
            <p:ph type="title"/>
          </p:nvPr>
        </p:nvSpPr>
        <p:spPr>
          <a:xfrm>
            <a:off x="0" y="282556"/>
            <a:ext cx="10210800" cy="519113"/>
          </a:xfrm>
        </p:spPr>
        <p:txBody>
          <a:bodyPr>
            <a:normAutofit/>
          </a:bodyPr>
          <a:lstStyle/>
          <a:p>
            <a:r>
              <a:rPr lang="en-GB"/>
              <a:t>Click to edit Master title style</a:t>
            </a:r>
            <a:endParaRPr lang="en-US"/>
          </a:p>
        </p:txBody>
      </p:sp>
      <p:sp>
        <p:nvSpPr>
          <p:cNvPr id="4" name="Date Placeholder 3">
            <a:extLst>
              <a:ext uri="{FF2B5EF4-FFF2-40B4-BE49-F238E27FC236}">
                <a16:creationId xmlns:a16="http://schemas.microsoft.com/office/drawing/2014/main" id="{A6DBA44B-0FEE-3B51-C896-2B4AAB63AFA5}"/>
              </a:ext>
            </a:extLst>
          </p:cNvPr>
          <p:cNvSpPr>
            <a:spLocks noGrp="1"/>
          </p:cNvSpPr>
          <p:nvPr>
            <p:ph type="dt" sz="half" idx="10"/>
          </p:nvPr>
        </p:nvSpPr>
        <p:spPr/>
        <p:txBody>
          <a:bodyPr/>
          <a:lstStyle>
            <a:lvl1pPr>
              <a:defRPr>
                <a:solidFill>
                  <a:schemeClr val="accent1">
                    <a:lumMod val="50000"/>
                  </a:schemeClr>
                </a:solidFill>
              </a:defRPr>
            </a:lvl1pPr>
          </a:lstStyle>
          <a:p>
            <a:fld id="{DE89F928-6B0A-44DF-95A5-E663481EC490}" type="datetime1">
              <a:rPr lang="en-US" smtClean="0"/>
              <a:pPr/>
              <a:t>10/15/25</a:t>
            </a:fld>
            <a:endParaRPr lang="en-US"/>
          </a:p>
        </p:txBody>
      </p:sp>
      <p:sp>
        <p:nvSpPr>
          <p:cNvPr id="5" name="Footer Placeholder 4">
            <a:extLst>
              <a:ext uri="{FF2B5EF4-FFF2-40B4-BE49-F238E27FC236}">
                <a16:creationId xmlns:a16="http://schemas.microsoft.com/office/drawing/2014/main" id="{30D8081C-D4BC-E641-EA4B-E623C3194823}"/>
              </a:ext>
            </a:extLst>
          </p:cNvPr>
          <p:cNvSpPr>
            <a:spLocks noGrp="1"/>
          </p:cNvSpPr>
          <p:nvPr>
            <p:ph type="ftr" sz="quarter" idx="11"/>
          </p:nvPr>
        </p:nvSpPr>
        <p:spPr/>
        <p:txBody>
          <a:bodyPr/>
          <a:lstStyle>
            <a:lvl1pPr>
              <a:defRPr>
                <a:solidFill>
                  <a:schemeClr val="accent1">
                    <a:lumMod val="50000"/>
                  </a:schemeClr>
                </a:solidFill>
              </a:defRPr>
            </a:lvl1pPr>
          </a:lstStyle>
          <a:p>
            <a:r>
              <a:rPr lang="en-US"/>
              <a:t>IBM Consulting</a:t>
            </a:r>
          </a:p>
        </p:txBody>
      </p:sp>
      <p:sp>
        <p:nvSpPr>
          <p:cNvPr id="6" name="Slide Number Placeholder 5">
            <a:extLst>
              <a:ext uri="{FF2B5EF4-FFF2-40B4-BE49-F238E27FC236}">
                <a16:creationId xmlns:a16="http://schemas.microsoft.com/office/drawing/2014/main" id="{865D6FB8-827A-667B-18A0-3523EBDBF568}"/>
              </a:ext>
            </a:extLst>
          </p:cNvPr>
          <p:cNvSpPr>
            <a:spLocks noGrp="1"/>
          </p:cNvSpPr>
          <p:nvPr>
            <p:ph type="sldNum" sz="quarter" idx="12"/>
          </p:nvPr>
        </p:nvSpPr>
        <p:spPr/>
        <p:txBody>
          <a:bodyPr/>
          <a:lstStyle>
            <a:lvl1pPr>
              <a:defRPr>
                <a:solidFill>
                  <a:schemeClr val="accent1">
                    <a:lumMod val="50000"/>
                  </a:schemeClr>
                </a:solidFill>
              </a:defRPr>
            </a:lvl1pPr>
          </a:lstStyle>
          <a:p>
            <a:fld id="{3B773F1F-5AF2-9341-876D-796DD5FA6C5F}" type="slidenum">
              <a:rPr lang="en-US" smtClean="0"/>
              <a:pPr/>
              <a:t>‹#›</a:t>
            </a:fld>
            <a:endParaRPr lang="en-US"/>
          </a:p>
        </p:txBody>
      </p:sp>
    </p:spTree>
    <p:extLst>
      <p:ext uri="{BB962C8B-B14F-4D97-AF65-F5344CB8AC3E}">
        <p14:creationId xmlns:p14="http://schemas.microsoft.com/office/powerpoint/2010/main" val="342250741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nd bullets">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53E42656-A361-4662-9956-8BBBE8A1DEC0}"/>
              </a:ext>
            </a:extLst>
          </p:cNvPr>
          <p:cNvSpPr>
            <a:spLocks noGrp="1"/>
          </p:cNvSpPr>
          <p:nvPr>
            <p:ph sz="quarter" idx="10"/>
          </p:nvPr>
        </p:nvSpPr>
        <p:spPr>
          <a:xfrm>
            <a:off x="621082" y="1352509"/>
            <a:ext cx="11131848" cy="5260656"/>
          </a:xfrm>
          <a:prstGeom prst="rect">
            <a:avLst/>
          </a:prstGeom>
        </p:spPr>
        <p:txBody>
          <a:bodyPr/>
          <a:lstStyle>
            <a:lvl1pPr>
              <a:defRPr sz="1800">
                <a:solidFill>
                  <a:schemeClr val="tx1"/>
                </a:solidFill>
                <a:latin typeface="IBM Plex Sans" panose="020B0503050203000203" pitchFamily="34" charset="0"/>
              </a:defRPr>
            </a:lvl1pPr>
            <a:lvl2pPr>
              <a:defRPr sz="1800">
                <a:solidFill>
                  <a:schemeClr val="tx1"/>
                </a:solidFill>
                <a:latin typeface="IBM Plex Sans" panose="020B0503050203000203" pitchFamily="34" charset="0"/>
              </a:defRPr>
            </a:lvl2pPr>
            <a:lvl3pPr>
              <a:defRPr sz="1600">
                <a:solidFill>
                  <a:schemeClr val="tx1"/>
                </a:solidFill>
                <a:latin typeface="IBM Plex Sans" panose="020B0503050203000203" pitchFamily="34" charset="0"/>
              </a:defRPr>
            </a:lvl3pPr>
            <a:lvl4pPr>
              <a:defRPr sz="1600">
                <a:solidFill>
                  <a:schemeClr val="tx1"/>
                </a:solidFill>
                <a:latin typeface="IBM Plex Sans" panose="020B0503050203000203" pitchFamily="34" charset="0"/>
              </a:defRPr>
            </a:lvl4pPr>
            <a:lvl5pPr>
              <a:defRPr sz="160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FA187C5F-6726-4FE8-EB19-CEA877F7C3FB}"/>
              </a:ext>
            </a:extLst>
          </p:cNvPr>
          <p:cNvSpPr>
            <a:spLocks noGrp="1"/>
          </p:cNvSpPr>
          <p:nvPr>
            <p:ph type="title"/>
          </p:nvPr>
        </p:nvSpPr>
        <p:spPr>
          <a:xfrm>
            <a:off x="621082" y="252389"/>
            <a:ext cx="11131848" cy="514527"/>
          </a:xfrm>
          <a:prstGeom prst="rect">
            <a:avLst/>
          </a:prstGeom>
        </p:spPr>
        <p:txBody>
          <a:bodyPr/>
          <a:lstStyle>
            <a:lvl1pPr>
              <a:defRPr sz="2799" b="1">
                <a:solidFill>
                  <a:srgbClr val="056769"/>
                </a:solidFill>
                <a:latin typeface="IBM Plex Sans" panose="020B0503050203000203" pitchFamily="34" charset="0"/>
                <a:cs typeface="Arial" panose="020B0604020202020204" pitchFamily="34" charset="0"/>
              </a:defRPr>
            </a:lvl1pPr>
          </a:lstStyle>
          <a:p>
            <a:r>
              <a:rPr lang="en-US"/>
              <a:t>Click to edit Master title style</a:t>
            </a:r>
          </a:p>
        </p:txBody>
      </p:sp>
      <p:sp>
        <p:nvSpPr>
          <p:cNvPr id="5" name="Subtitle 2">
            <a:extLst>
              <a:ext uri="{FF2B5EF4-FFF2-40B4-BE49-F238E27FC236}">
                <a16:creationId xmlns:a16="http://schemas.microsoft.com/office/drawing/2014/main" id="{A2F510D2-4603-0918-F811-751FC58BBD95}"/>
              </a:ext>
            </a:extLst>
          </p:cNvPr>
          <p:cNvSpPr>
            <a:spLocks noGrp="1"/>
          </p:cNvSpPr>
          <p:nvPr>
            <p:ph type="subTitle" idx="1"/>
          </p:nvPr>
        </p:nvSpPr>
        <p:spPr>
          <a:xfrm>
            <a:off x="621082" y="766916"/>
            <a:ext cx="7482840" cy="325120"/>
          </a:xfrm>
          <a:prstGeom prst="rect">
            <a:avLst/>
          </a:prstGeom>
        </p:spPr>
        <p:txBody>
          <a:bodyPr>
            <a:noAutofit/>
          </a:bodyPr>
          <a:lstStyle>
            <a:lvl1pPr marL="0" indent="0" algn="l">
              <a:buNone/>
              <a:defRPr sz="1800">
                <a:solidFill>
                  <a:schemeClr val="tx1">
                    <a:lumMod val="65000"/>
                    <a:lumOff val="35000"/>
                  </a:schemeClr>
                </a:solidFill>
                <a:latin typeface="IBM Plex Sans" panose="020B0503050203000203" pitchFamily="34" charset="0"/>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05485080"/>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60371-7638-5F67-EB4E-45FFB97F51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F4DBEB-705B-7ECC-4949-CE5528874172}"/>
              </a:ext>
            </a:extLst>
          </p:cNvPr>
          <p:cNvSpPr>
            <a:spLocks noGrp="1"/>
          </p:cNvSpPr>
          <p:nvPr>
            <p:ph type="dt" sz="half" idx="10"/>
          </p:nvPr>
        </p:nvSpPr>
        <p:spPr/>
        <p:txBody>
          <a:bodyPr/>
          <a:lstStyle/>
          <a:p>
            <a:fld id="{B398DE63-BB4D-FA4E-83E2-79B7690BEE46}" type="datetimeFigureOut">
              <a:rPr lang="en-US" smtClean="0"/>
              <a:t>10/15/25</a:t>
            </a:fld>
            <a:endParaRPr lang="en-US"/>
          </a:p>
        </p:txBody>
      </p:sp>
      <p:sp>
        <p:nvSpPr>
          <p:cNvPr id="4" name="Footer Placeholder 3">
            <a:extLst>
              <a:ext uri="{FF2B5EF4-FFF2-40B4-BE49-F238E27FC236}">
                <a16:creationId xmlns:a16="http://schemas.microsoft.com/office/drawing/2014/main" id="{AB20EEC3-B005-7DE8-C9B9-C2A91959CF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05B05B-E7B9-66BF-B3E4-58014DB50047}"/>
              </a:ext>
            </a:extLst>
          </p:cNvPr>
          <p:cNvSpPr>
            <a:spLocks noGrp="1"/>
          </p:cNvSpPr>
          <p:nvPr>
            <p:ph type="sldNum" sz="quarter" idx="12"/>
          </p:nvPr>
        </p:nvSpPr>
        <p:spPr/>
        <p:txBody>
          <a:bodyPr/>
          <a:lstStyle/>
          <a:p>
            <a:fld id="{93660761-2AA6-F44E-B35C-253168741F00}" type="slidenum">
              <a:rPr lang="en-US" smtClean="0"/>
              <a:t>‹#›</a:t>
            </a:fld>
            <a:endParaRPr lang="en-US"/>
          </a:p>
        </p:txBody>
      </p:sp>
    </p:spTree>
    <p:extLst>
      <p:ext uri="{BB962C8B-B14F-4D97-AF65-F5344CB8AC3E}">
        <p14:creationId xmlns:p14="http://schemas.microsoft.com/office/powerpoint/2010/main" val="603989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2"/>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3001784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23065-D61B-28A3-F3AA-5B72861562BA}"/>
              </a:ext>
            </a:extLst>
          </p:cNvPr>
          <p:cNvSpPr>
            <a:spLocks noGrp="1"/>
          </p:cNvSpPr>
          <p:nvPr>
            <p:ph type="ctrTitle"/>
          </p:nvPr>
        </p:nvSpPr>
        <p:spPr>
          <a:xfrm>
            <a:off x="1524000" y="1122363"/>
            <a:ext cx="9144000" cy="2387600"/>
          </a:xfrm>
        </p:spPr>
        <p:txBody>
          <a:bodyPr anchor="b"/>
          <a:lstStyle>
            <a:lvl1pPr algn="ctr">
              <a:defRPr sz="5999"/>
            </a:lvl1pPr>
          </a:lstStyle>
          <a:p>
            <a:r>
              <a:rPr lang="en-GB"/>
              <a:t>Click to edit Master title style</a:t>
            </a:r>
            <a:endParaRPr lang="en-US"/>
          </a:p>
        </p:txBody>
      </p:sp>
      <p:sp>
        <p:nvSpPr>
          <p:cNvPr id="3" name="Subtitle 2">
            <a:extLst>
              <a:ext uri="{FF2B5EF4-FFF2-40B4-BE49-F238E27FC236}">
                <a16:creationId xmlns:a16="http://schemas.microsoft.com/office/drawing/2014/main" id="{8E1CECFE-2F7B-DD4E-580F-B09BFD72AC43}"/>
              </a:ext>
            </a:extLst>
          </p:cNvPr>
          <p:cNvSpPr>
            <a:spLocks noGrp="1"/>
          </p:cNvSpPr>
          <p:nvPr>
            <p:ph type="subTitle" idx="1"/>
          </p:nvPr>
        </p:nvSpPr>
        <p:spPr>
          <a:xfrm>
            <a:off x="1524000" y="3602038"/>
            <a:ext cx="9144000" cy="1655762"/>
          </a:xfrm>
        </p:spPr>
        <p:txBody>
          <a:bodyPr/>
          <a:lstStyle>
            <a:lvl1pPr marL="0" indent="0" algn="ctr">
              <a:buNone/>
              <a:defRPr sz="2400"/>
            </a:lvl1pPr>
            <a:lvl2pPr marL="457109" indent="0" algn="ctr">
              <a:buNone/>
              <a:defRPr sz="2000"/>
            </a:lvl2pPr>
            <a:lvl3pPr marL="914217" indent="0" algn="ctr">
              <a:buNone/>
              <a:defRPr sz="1800"/>
            </a:lvl3pPr>
            <a:lvl4pPr marL="1371326" indent="0" algn="ctr">
              <a:buNone/>
              <a:defRPr sz="1600"/>
            </a:lvl4pPr>
            <a:lvl5pPr marL="1828434" indent="0" algn="ctr">
              <a:buNone/>
              <a:defRPr sz="1600"/>
            </a:lvl5pPr>
            <a:lvl6pPr marL="2285543" indent="0" algn="ctr">
              <a:buNone/>
              <a:defRPr sz="1600"/>
            </a:lvl6pPr>
            <a:lvl7pPr marL="2742651" indent="0" algn="ctr">
              <a:buNone/>
              <a:defRPr sz="1600"/>
            </a:lvl7pPr>
            <a:lvl8pPr marL="3199760" indent="0" algn="ctr">
              <a:buNone/>
              <a:defRPr sz="1600"/>
            </a:lvl8pPr>
            <a:lvl9pPr marL="3656868"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61D6858-B353-1C16-7FE1-0F9ED59816F8}"/>
              </a:ext>
            </a:extLst>
          </p:cNvPr>
          <p:cNvSpPr>
            <a:spLocks noGrp="1"/>
          </p:cNvSpPr>
          <p:nvPr>
            <p:ph type="dt" sz="half" idx="10"/>
          </p:nvPr>
        </p:nvSpPr>
        <p:spPr/>
        <p:txBody>
          <a:bodyPr/>
          <a:lstStyle/>
          <a:p>
            <a:fld id="{60E00669-DA4E-B249-BCB4-8E38320405C0}" type="datetimeFigureOut">
              <a:rPr lang="en-US" smtClean="0"/>
              <a:t>10/15/25</a:t>
            </a:fld>
            <a:endParaRPr lang="en-US"/>
          </a:p>
        </p:txBody>
      </p:sp>
      <p:sp>
        <p:nvSpPr>
          <p:cNvPr id="5" name="Footer Placeholder 4">
            <a:extLst>
              <a:ext uri="{FF2B5EF4-FFF2-40B4-BE49-F238E27FC236}">
                <a16:creationId xmlns:a16="http://schemas.microsoft.com/office/drawing/2014/main" id="{D5CE0689-7E25-DDF2-97E6-0960DE1619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76DDBD-3AC6-5F3D-4703-0EAC4E1CDC26}"/>
              </a:ext>
            </a:extLst>
          </p:cNvPr>
          <p:cNvSpPr>
            <a:spLocks noGrp="1"/>
          </p:cNvSpPr>
          <p:nvPr>
            <p:ph type="sldNum" sz="quarter" idx="12"/>
          </p:nvPr>
        </p:nvSpPr>
        <p:spPr/>
        <p:txBody>
          <a:bodyPr/>
          <a:lstStyle/>
          <a:p>
            <a:fld id="{6D39121A-4959-0E43-BFD6-EC49EF62D0CC}" type="slidenum">
              <a:rPr lang="en-US" smtClean="0"/>
              <a:t>‹#›</a:t>
            </a:fld>
            <a:endParaRPr lang="en-US"/>
          </a:p>
        </p:txBody>
      </p:sp>
    </p:spTree>
    <p:extLst>
      <p:ext uri="{BB962C8B-B14F-4D97-AF65-F5344CB8AC3E}">
        <p14:creationId xmlns:p14="http://schemas.microsoft.com/office/powerpoint/2010/main" val="4093527456"/>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blank (with footer)">
    <p:spTree>
      <p:nvGrpSpPr>
        <p:cNvPr id="1" name=""/>
        <p:cNvGrpSpPr/>
        <p:nvPr/>
      </p:nvGrpSpPr>
      <p:grpSpPr>
        <a:xfrm>
          <a:off x="0" y="0"/>
          <a:ext cx="0" cy="0"/>
          <a:chOff x="0" y="0"/>
          <a:chExt cx="0" cy="0"/>
        </a:xfrm>
      </p:grpSpPr>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963288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text (split backgroun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381000" y="381000"/>
            <a:ext cx="5334000" cy="5715000"/>
          </a:xfrm>
        </p:spPr>
        <p:txBody>
          <a:bodyPr/>
          <a:lstStyle>
            <a:lvl1pPr>
              <a:defRPr sz="2666">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0"/>
            <a:ext cx="6096000" cy="6858000"/>
          </a:xfrm>
          <a:prstGeom prst="rect">
            <a:avLst/>
          </a:prstGeom>
          <a:solidFill>
            <a:schemeClr val="accent6"/>
          </a:solidFill>
        </p:spPr>
        <p:txBody>
          <a:bodyPr wrap="square" lIns="0" tIns="0" rIns="0" bIns="0" rtlCol="0" anchor="ctr">
            <a:noAutofit/>
          </a:bodyPr>
          <a:lstStyle/>
          <a:p>
            <a:pPr algn="ctr"/>
            <a:endParaRPr lang="en-US" sz="1600"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6477000" y="381000"/>
            <a:ext cx="5334000"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CF2805C5-8A37-D940-A85E-4E47EC5E6F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30002" y="6575790"/>
            <a:ext cx="384369" cy="155210"/>
          </a:xfrm>
          <a:prstGeom prst="rect">
            <a:avLst/>
          </a:prstGeom>
        </p:spPr>
      </p:pic>
    </p:spTree>
    <p:extLst>
      <p:ext uri="{BB962C8B-B14F-4D97-AF65-F5344CB8AC3E}">
        <p14:creationId xmlns:p14="http://schemas.microsoft.com/office/powerpoint/2010/main" val="157927173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lt1"/>
        </a:solidFill>
        <a:effectLst/>
      </p:bgPr>
    </p:bg>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287999" y="288037"/>
            <a:ext cx="2474591" cy="763524"/>
          </a:xfrm>
          <a:prstGeom prst="rect">
            <a:avLst/>
          </a:prstGeom>
          <a:noFill/>
          <a:ln>
            <a:noFill/>
          </a:ln>
        </p:spPr>
        <p:txBody>
          <a:bodyPr spcFirstLastPara="1" wrap="square" lIns="91425" tIns="45700" rIns="91425" bIns="45700" anchor="ctr" anchorCtr="0">
            <a:normAutofit/>
          </a:bodyPr>
          <a:lstStyle>
            <a:lvl1pPr lvl="0" algn="l">
              <a:lnSpc>
                <a:spcPct val="110000"/>
              </a:lnSpc>
              <a:spcBef>
                <a:spcPts val="0"/>
              </a:spcBef>
              <a:spcAft>
                <a:spcPts val="0"/>
              </a:spcAft>
              <a:buClr>
                <a:schemeClr val="dk2"/>
              </a:buClr>
              <a:buSzPts val="2794"/>
              <a:buFont typeface="IBM Plex Sans Medium"/>
              <a:buNone/>
              <a:defRPr sz="1397">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0"/>
          <p:cNvSpPr txBox="1">
            <a:spLocks noGrp="1"/>
          </p:cNvSpPr>
          <p:nvPr>
            <p:ph type="ftr" idx="11"/>
          </p:nvPr>
        </p:nvSpPr>
        <p:spPr>
          <a:xfrm>
            <a:off x="4038601" y="6356351"/>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0"/>
          <p:cNvSpPr txBox="1">
            <a:spLocks noGrp="1"/>
          </p:cNvSpPr>
          <p:nvPr>
            <p:ph type="sldNum" idx="12"/>
          </p:nvPr>
        </p:nvSpPr>
        <p:spPr>
          <a:xfrm>
            <a:off x="11767910" y="6469420"/>
            <a:ext cx="136791" cy="123111"/>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1pPr>
            <a:lvl2pPr marL="0" marR="0" lvl="1"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2pPr>
            <a:lvl3pPr marL="0" marR="0" lvl="2"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3pPr>
            <a:lvl4pPr marL="0" marR="0" lvl="3"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4pPr>
            <a:lvl5pPr marL="0" marR="0" lvl="4"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5pPr>
            <a:lvl6pPr marL="0" marR="0" lvl="5"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6pPr>
            <a:lvl7pPr marL="0" marR="0" lvl="6"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7pPr>
            <a:lvl8pPr marL="0" marR="0" lvl="7"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8pPr>
            <a:lvl9pPr marL="0" marR="0" lvl="8" indent="0" algn="r">
              <a:lnSpc>
                <a:spcPct val="100000"/>
              </a:lnSpc>
              <a:spcBef>
                <a:spcPts val="0"/>
              </a:spcBef>
              <a:spcAft>
                <a:spcPts val="0"/>
              </a:spcAft>
              <a:buClr>
                <a:srgbClr val="000000"/>
              </a:buClr>
              <a:buSzPts val="1596"/>
              <a:buFont typeface="Arial"/>
              <a:buNone/>
              <a:defRPr sz="798" b="0" i="0" u="none" strike="noStrike" cap="none">
                <a:solidFill>
                  <a:schemeClr val="dk1"/>
                </a:solidFill>
                <a:latin typeface="IBM Plex Sans"/>
                <a:ea typeface="IBM Plex Sans"/>
                <a:cs typeface="IBM Plex Sans"/>
                <a:sym typeface="IBM Plex Sans"/>
              </a:defRPr>
            </a:lvl9pPr>
          </a:lstStyle>
          <a:p>
            <a:fld id="{00000000-1234-1234-1234-123412341234}" type="slidenum">
              <a:rPr lang="en-US" smtClean="0"/>
              <a:pPr/>
              <a:t>‹#›</a:t>
            </a:fld>
            <a:endParaRPr lang="en-US"/>
          </a:p>
        </p:txBody>
      </p:sp>
      <p:sp>
        <p:nvSpPr>
          <p:cNvPr id="44" name="Google Shape;44;p40"/>
          <p:cNvSpPr txBox="1"/>
          <p:nvPr/>
        </p:nvSpPr>
        <p:spPr>
          <a:xfrm>
            <a:off x="10236231" y="6518975"/>
            <a:ext cx="1371689" cy="173963"/>
          </a:xfrm>
          <a:prstGeom prst="rect">
            <a:avLst/>
          </a:prstGeom>
          <a:noFill/>
          <a:ln>
            <a:noFill/>
          </a:ln>
        </p:spPr>
        <p:txBody>
          <a:bodyPr spcFirstLastPara="1" wrap="square" lIns="25339" tIns="25339" rIns="25339" bIns="25339" anchor="ctr" anchorCtr="0">
            <a:spAutoFit/>
          </a:bodyPr>
          <a:lstStyle/>
          <a:p>
            <a:pPr marL="0" marR="0" lvl="0" indent="0" algn="r" rtl="0">
              <a:lnSpc>
                <a:spcPct val="100000"/>
              </a:lnSpc>
              <a:spcBef>
                <a:spcPts val="0"/>
              </a:spcBef>
              <a:spcAft>
                <a:spcPts val="0"/>
              </a:spcAft>
              <a:buClr>
                <a:srgbClr val="000000"/>
              </a:buClr>
              <a:buSzPts val="1596"/>
              <a:buFont typeface="Arial"/>
              <a:buNone/>
            </a:pPr>
            <a:r>
              <a:rPr lang="en-US" sz="798" b="0" i="0" u="none" strike="noStrike" cap="none">
                <a:solidFill>
                  <a:srgbClr val="06080A"/>
                </a:solidFill>
                <a:latin typeface="IBM Plex Sans"/>
                <a:ea typeface="IBM Plex Sans"/>
                <a:cs typeface="IBM Plex Sans"/>
                <a:sym typeface="IBM Plex Sans"/>
              </a:rPr>
              <a:t>IBM Services - Confidential</a:t>
            </a:r>
            <a:endParaRPr sz="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97101297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lt1"/>
        </a:solidFill>
        <a:effectLst/>
      </p:bgPr>
    </p:bg>
    <p:spTree>
      <p:nvGrpSpPr>
        <p:cNvPr id="1" name="Shape 48"/>
        <p:cNvGrpSpPr/>
        <p:nvPr/>
      </p:nvGrpSpPr>
      <p:grpSpPr>
        <a:xfrm>
          <a:off x="0" y="0"/>
          <a:ext cx="0" cy="0"/>
          <a:chOff x="0" y="0"/>
          <a:chExt cx="0" cy="0"/>
        </a:xfrm>
      </p:grpSpPr>
      <p:sp>
        <p:nvSpPr>
          <p:cNvPr id="49" name="Google Shape;49;p47"/>
          <p:cNvSpPr txBox="1">
            <a:spLocks noGrp="1"/>
          </p:cNvSpPr>
          <p:nvPr>
            <p:ph type="title"/>
          </p:nvPr>
        </p:nvSpPr>
        <p:spPr>
          <a:xfrm>
            <a:off x="838200" y="365126"/>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5388"/>
              <a:buFont typeface="Arial"/>
              <a:buNone/>
              <a:defRPr sz="2694" b="0" i="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47"/>
          <p:cNvSpPr txBox="1">
            <a:spLocks noGrp="1"/>
          </p:cNvSpPr>
          <p:nvPr>
            <p:ph type="body" idx="1"/>
          </p:nvPr>
        </p:nvSpPr>
        <p:spPr>
          <a:xfrm>
            <a:off x="838200" y="1825625"/>
            <a:ext cx="10515600" cy="4351338"/>
          </a:xfrm>
          <a:prstGeom prst="rect">
            <a:avLst/>
          </a:prstGeom>
          <a:noFill/>
          <a:ln>
            <a:noFill/>
          </a:ln>
        </p:spPr>
        <p:txBody>
          <a:bodyPr spcFirstLastPara="1" wrap="square" lIns="0" tIns="0" rIns="0" bIns="0" anchor="t" anchorCtr="0">
            <a:normAutofit/>
          </a:bodyPr>
          <a:lstStyle>
            <a:lvl1pPr marL="228600" lvl="0" indent="-209328" algn="l">
              <a:lnSpc>
                <a:spcPct val="90000"/>
              </a:lnSpc>
              <a:spcBef>
                <a:spcPts val="997"/>
              </a:spcBef>
              <a:spcAft>
                <a:spcPts val="0"/>
              </a:spcAft>
              <a:buClr>
                <a:schemeClr val="dk1"/>
              </a:buClr>
              <a:buSzPts val="2993"/>
              <a:buChar char="•"/>
              <a:defRPr sz="1497" b="0" i="0">
                <a:solidFill>
                  <a:schemeClr val="dk1"/>
                </a:solidFill>
                <a:latin typeface="Red Hat Text Medium"/>
                <a:ea typeface="Red Hat Text Medium"/>
                <a:cs typeface="Red Hat Text Medium"/>
                <a:sym typeface="Red Hat Text"/>
              </a:defRPr>
            </a:lvl1pPr>
            <a:lvl2pPr marL="457200" lvl="1" indent="-171450" algn="l">
              <a:lnSpc>
                <a:spcPct val="90000"/>
              </a:lnSpc>
              <a:spcBef>
                <a:spcPts val="499"/>
              </a:spcBef>
              <a:spcAft>
                <a:spcPts val="0"/>
              </a:spcAft>
              <a:buClr>
                <a:schemeClr val="dk1"/>
              </a:buClr>
              <a:buSzPts val="1800"/>
              <a:buChar char="•"/>
              <a:defRPr/>
            </a:lvl2pPr>
            <a:lvl3pPr marL="685800" lvl="2" indent="-171450" algn="l">
              <a:lnSpc>
                <a:spcPct val="90000"/>
              </a:lnSpc>
              <a:spcBef>
                <a:spcPts val="499"/>
              </a:spcBef>
              <a:spcAft>
                <a:spcPts val="0"/>
              </a:spcAft>
              <a:buClr>
                <a:schemeClr val="dk1"/>
              </a:buClr>
              <a:buSzPts val="1800"/>
              <a:buChar char="•"/>
              <a:defRPr/>
            </a:lvl3pPr>
            <a:lvl4pPr marL="914400" lvl="3" indent="-171450" algn="l">
              <a:lnSpc>
                <a:spcPct val="90000"/>
              </a:lnSpc>
              <a:spcBef>
                <a:spcPts val="499"/>
              </a:spcBef>
              <a:spcAft>
                <a:spcPts val="0"/>
              </a:spcAft>
              <a:buClr>
                <a:schemeClr val="dk1"/>
              </a:buClr>
              <a:buSzPts val="1800"/>
              <a:buChar char="•"/>
              <a:defRPr/>
            </a:lvl4pPr>
            <a:lvl5pPr marL="1143000" lvl="4" indent="-171450" algn="l">
              <a:lnSpc>
                <a:spcPct val="90000"/>
              </a:lnSpc>
              <a:spcBef>
                <a:spcPts val="499"/>
              </a:spcBef>
              <a:spcAft>
                <a:spcPts val="0"/>
              </a:spcAft>
              <a:buClr>
                <a:schemeClr val="dk1"/>
              </a:buClr>
              <a:buSzPts val="1800"/>
              <a:buChar char="•"/>
              <a:defRPr/>
            </a:lvl5pPr>
            <a:lvl6pPr marL="1371600" lvl="5" indent="-171450" algn="l">
              <a:lnSpc>
                <a:spcPct val="90000"/>
              </a:lnSpc>
              <a:spcBef>
                <a:spcPts val="499"/>
              </a:spcBef>
              <a:spcAft>
                <a:spcPts val="0"/>
              </a:spcAft>
              <a:buClr>
                <a:schemeClr val="dk1"/>
              </a:buClr>
              <a:buSzPts val="1800"/>
              <a:buChar char="•"/>
              <a:defRPr/>
            </a:lvl6pPr>
            <a:lvl7pPr marL="1600200" lvl="6" indent="-171450" algn="l">
              <a:lnSpc>
                <a:spcPct val="90000"/>
              </a:lnSpc>
              <a:spcBef>
                <a:spcPts val="499"/>
              </a:spcBef>
              <a:spcAft>
                <a:spcPts val="0"/>
              </a:spcAft>
              <a:buClr>
                <a:schemeClr val="dk1"/>
              </a:buClr>
              <a:buSzPts val="1800"/>
              <a:buChar char="•"/>
              <a:defRPr/>
            </a:lvl7pPr>
            <a:lvl8pPr marL="1828800" lvl="7" indent="-171450" algn="l">
              <a:lnSpc>
                <a:spcPct val="90000"/>
              </a:lnSpc>
              <a:spcBef>
                <a:spcPts val="499"/>
              </a:spcBef>
              <a:spcAft>
                <a:spcPts val="0"/>
              </a:spcAft>
              <a:buClr>
                <a:schemeClr val="dk1"/>
              </a:buClr>
              <a:buSzPts val="1800"/>
              <a:buChar char="•"/>
              <a:defRPr/>
            </a:lvl8pPr>
            <a:lvl9pPr marL="2057400" lvl="8" indent="-171450" algn="l">
              <a:lnSpc>
                <a:spcPct val="90000"/>
              </a:lnSpc>
              <a:spcBef>
                <a:spcPts val="499"/>
              </a:spcBef>
              <a:spcAft>
                <a:spcPts val="0"/>
              </a:spcAft>
              <a:buClr>
                <a:schemeClr val="dk1"/>
              </a:buClr>
              <a:buSzPts val="1800"/>
              <a:buChar char="•"/>
              <a:defRPr/>
            </a:lvl9pPr>
          </a:lstStyle>
          <a:p>
            <a:endParaRPr/>
          </a:p>
        </p:txBody>
      </p:sp>
      <p:sp>
        <p:nvSpPr>
          <p:cNvPr id="51" name="Google Shape;51;p47"/>
          <p:cNvSpPr txBox="1">
            <a:spLocks noGrp="1"/>
          </p:cNvSpPr>
          <p:nvPr>
            <p:ph type="ftr" idx="11"/>
          </p:nvPr>
        </p:nvSpPr>
        <p:spPr>
          <a:xfrm>
            <a:off x="4038601" y="6356351"/>
            <a:ext cx="4114800" cy="365125"/>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7"/>
          <p:cNvSpPr txBox="1"/>
          <p:nvPr/>
        </p:nvSpPr>
        <p:spPr>
          <a:xfrm>
            <a:off x="10236231" y="6518975"/>
            <a:ext cx="1371689" cy="173963"/>
          </a:xfrm>
          <a:prstGeom prst="rect">
            <a:avLst/>
          </a:prstGeom>
          <a:noFill/>
          <a:ln>
            <a:noFill/>
          </a:ln>
        </p:spPr>
        <p:txBody>
          <a:bodyPr spcFirstLastPara="1" wrap="square" lIns="25339" tIns="25339" rIns="25339" bIns="25339" anchor="ctr" anchorCtr="0">
            <a:spAutoFit/>
          </a:bodyPr>
          <a:lstStyle/>
          <a:p>
            <a:pPr marL="0" marR="0" lvl="0" indent="0" algn="r" rtl="0">
              <a:lnSpc>
                <a:spcPct val="100000"/>
              </a:lnSpc>
              <a:spcBef>
                <a:spcPts val="0"/>
              </a:spcBef>
              <a:spcAft>
                <a:spcPts val="0"/>
              </a:spcAft>
              <a:buClr>
                <a:srgbClr val="000000"/>
              </a:buClr>
              <a:buSzPts val="1596"/>
              <a:buFont typeface="Arial"/>
              <a:buNone/>
            </a:pPr>
            <a:r>
              <a:rPr lang="en-US" sz="798" b="0" i="0" u="none" strike="noStrike" cap="none">
                <a:solidFill>
                  <a:srgbClr val="06080A"/>
                </a:solidFill>
                <a:latin typeface="IBM Plex Sans"/>
                <a:ea typeface="IBM Plex Sans"/>
                <a:cs typeface="IBM Plex Sans"/>
                <a:sym typeface="IBM Plex Sans"/>
              </a:rPr>
              <a:t>IBM Services - Confidential</a:t>
            </a:r>
            <a:endParaRPr sz="7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71871341"/>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Cover (Varia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7266FA-088D-4F4E-8FB0-F303757B88C4}"/>
              </a:ext>
            </a:extLst>
          </p:cNvPr>
          <p:cNvSpPr>
            <a:spLocks noGrp="1"/>
          </p:cNvSpPr>
          <p:nvPr>
            <p:ph type="body" sz="quarter" idx="10" hasCustomPrompt="1"/>
          </p:nvPr>
        </p:nvSpPr>
        <p:spPr>
          <a:xfrm>
            <a:off x="381000" y="1280160"/>
            <a:ext cx="9144000" cy="2948940"/>
          </a:xfrm>
        </p:spPr>
        <p:txBody>
          <a:bodyPr tIns="0"/>
          <a:lstStyle>
            <a:lvl1pPr>
              <a:lnSpc>
                <a:spcPct val="90000"/>
              </a:lnSpc>
              <a:defRPr sz="6665" b="1" i="0" baseline="0">
                <a:solidFill>
                  <a:schemeClr val="accent1"/>
                </a:solidFill>
                <a:latin typeface="IBM Plex Sans SmBld" panose="020B0503050203000203" pitchFamily="34" charset="0"/>
              </a:defRPr>
            </a:lvl1pPr>
          </a:lstStyle>
          <a:p>
            <a:pPr lvl="0"/>
            <a:r>
              <a:rPr lang="en-US"/>
              <a:t>Offering Name</a:t>
            </a:r>
          </a:p>
        </p:txBody>
      </p:sp>
      <p:sp>
        <p:nvSpPr>
          <p:cNvPr id="10" name="Picture Placeholder 4">
            <a:extLst>
              <a:ext uri="{FF2B5EF4-FFF2-40B4-BE49-F238E27FC236}">
                <a16:creationId xmlns:a16="http://schemas.microsoft.com/office/drawing/2014/main" id="{BAE77075-1A65-444E-A8FF-D2224441DA72}"/>
              </a:ext>
            </a:extLst>
          </p:cNvPr>
          <p:cNvSpPr>
            <a:spLocks noGrp="1"/>
          </p:cNvSpPr>
          <p:nvPr>
            <p:ph type="pic" sz="quarter" idx="11"/>
          </p:nvPr>
        </p:nvSpPr>
        <p:spPr>
          <a:xfrm>
            <a:off x="381001" y="5173881"/>
            <a:ext cx="647700" cy="647700"/>
          </a:xfrm>
          <a:prstGeom prst="ellipse">
            <a:avLst/>
          </a:prstGeom>
          <a:solidFill>
            <a:srgbClr val="ADA8A8"/>
          </a:solidFill>
        </p:spPr>
        <p:txBody>
          <a:bodyPr/>
          <a:lstStyle>
            <a:lvl1pPr>
              <a:defRPr sz="1083" baseline="0"/>
            </a:lvl1pPr>
          </a:lstStyle>
          <a:p>
            <a:endParaRPr lang="en-US"/>
          </a:p>
        </p:txBody>
      </p:sp>
      <p:sp>
        <p:nvSpPr>
          <p:cNvPr id="12" name="Text Placeholder 9">
            <a:extLst>
              <a:ext uri="{FF2B5EF4-FFF2-40B4-BE49-F238E27FC236}">
                <a16:creationId xmlns:a16="http://schemas.microsoft.com/office/drawing/2014/main" id="{88CEB55F-9C17-0D41-8792-CAB1C93FA819}"/>
              </a:ext>
            </a:extLst>
          </p:cNvPr>
          <p:cNvSpPr>
            <a:spLocks noGrp="1"/>
          </p:cNvSpPr>
          <p:nvPr>
            <p:ph type="body" sz="quarter" idx="14" hasCustomPrompt="1"/>
          </p:nvPr>
        </p:nvSpPr>
        <p:spPr>
          <a:xfrm>
            <a:off x="1184885" y="5897781"/>
            <a:ext cx="609600" cy="235015"/>
          </a:xfrm>
          <a:prstGeom prst="rect">
            <a:avLst/>
          </a:prstGeom>
        </p:spPr>
        <p:txBody>
          <a:bodyPr lIns="0" tIns="0" rIns="0" bIns="0"/>
          <a:lstStyle>
            <a:lvl1pPr>
              <a:lnSpc>
                <a:spcPct val="100000"/>
              </a:lnSpc>
              <a:spcBef>
                <a:spcPts val="0"/>
              </a:spcBef>
              <a:defRPr lang="en-US" sz="1333" b="0" i="0" u="sng" kern="1200" baseline="0" dirty="0">
                <a:solidFill>
                  <a:schemeClr val="accent1"/>
                </a:solidFill>
                <a:latin typeface="IBM Plex Sans" panose="020B0503050000000000" pitchFamily="34" charset="0"/>
                <a:ea typeface="IBM Plex Sans" panose="020B0503050000000000" pitchFamily="34" charset="0"/>
                <a:cs typeface="Arial" charset="0"/>
              </a:defRPr>
            </a:lvl1pPr>
          </a:lstStyle>
          <a:p>
            <a:pPr marL="0" marR="0" lvl="0" indent="0" algn="l" defTabSz="914180" rtl="0" eaLnBrk="1" fontAlgn="auto" latinLnBrk="0" hangingPunct="1">
              <a:lnSpc>
                <a:spcPct val="105000"/>
              </a:lnSpc>
              <a:spcBef>
                <a:spcPts val="500"/>
              </a:spcBef>
              <a:spcAft>
                <a:spcPts val="0"/>
              </a:spcAft>
              <a:buClrTx/>
              <a:buSzTx/>
              <a:buFontTx/>
              <a:buNone/>
              <a:tabLst/>
              <a:defRPr/>
            </a:pPr>
            <a:r>
              <a:rPr lang="en-US"/>
              <a:t>Profile</a:t>
            </a:r>
          </a:p>
        </p:txBody>
      </p:sp>
      <p:sp>
        <p:nvSpPr>
          <p:cNvPr id="13" name="Text Placeholder 9">
            <a:extLst>
              <a:ext uri="{FF2B5EF4-FFF2-40B4-BE49-F238E27FC236}">
                <a16:creationId xmlns:a16="http://schemas.microsoft.com/office/drawing/2014/main" id="{8AA8ADF8-97E5-0243-B0A6-12C0789D0711}"/>
              </a:ext>
            </a:extLst>
          </p:cNvPr>
          <p:cNvSpPr>
            <a:spLocks noGrp="1"/>
          </p:cNvSpPr>
          <p:nvPr>
            <p:ph type="body" sz="quarter" idx="15" hasCustomPrompt="1"/>
          </p:nvPr>
        </p:nvSpPr>
        <p:spPr>
          <a:xfrm>
            <a:off x="1930485" y="5897781"/>
            <a:ext cx="609601" cy="235015"/>
          </a:xfrm>
          <a:prstGeom prst="rect">
            <a:avLst/>
          </a:prstGeom>
        </p:spPr>
        <p:txBody>
          <a:bodyPr lIns="0" tIns="0" rIns="0" bIns="0"/>
          <a:lstStyle>
            <a:lvl1pPr>
              <a:lnSpc>
                <a:spcPct val="100000"/>
              </a:lnSpc>
              <a:spcBef>
                <a:spcPts val="0"/>
              </a:spcBef>
              <a:defRPr lang="en-US" sz="1333" b="0" i="0" u="sng" kern="1200" baseline="0" dirty="0">
                <a:solidFill>
                  <a:schemeClr val="accent1"/>
                </a:solidFill>
                <a:latin typeface="IBM Plex Sans" panose="020B0503050000000000" pitchFamily="34" charset="0"/>
                <a:ea typeface="IBM Plex Sans" panose="020B0503050000000000" pitchFamily="34" charset="0"/>
                <a:cs typeface="Arial" charset="0"/>
              </a:defRPr>
            </a:lvl1pPr>
          </a:lstStyle>
          <a:p>
            <a:pPr marL="0" marR="0" lvl="0" indent="0" algn="l" defTabSz="914180" rtl="0" eaLnBrk="1" fontAlgn="auto" latinLnBrk="0" hangingPunct="1">
              <a:lnSpc>
                <a:spcPct val="105000"/>
              </a:lnSpc>
              <a:spcBef>
                <a:spcPts val="500"/>
              </a:spcBef>
              <a:spcAft>
                <a:spcPts val="0"/>
              </a:spcAft>
              <a:buClrTx/>
              <a:buSzTx/>
              <a:buFontTx/>
              <a:buNone/>
              <a:tabLst/>
              <a:defRPr/>
            </a:pPr>
            <a:r>
              <a:rPr lang="en-US"/>
              <a:t>Slack</a:t>
            </a:r>
          </a:p>
        </p:txBody>
      </p:sp>
      <p:sp>
        <p:nvSpPr>
          <p:cNvPr id="14" name="Title 1">
            <a:extLst>
              <a:ext uri="{FF2B5EF4-FFF2-40B4-BE49-F238E27FC236}">
                <a16:creationId xmlns:a16="http://schemas.microsoft.com/office/drawing/2014/main" id="{19B59734-34FC-3744-B643-6491F452FFBD}"/>
              </a:ext>
            </a:extLst>
          </p:cNvPr>
          <p:cNvSpPr txBox="1">
            <a:spLocks/>
          </p:cNvSpPr>
          <p:nvPr userDrawn="1"/>
        </p:nvSpPr>
        <p:spPr>
          <a:xfrm>
            <a:off x="1714500" y="5904196"/>
            <a:ext cx="304800" cy="306104"/>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5400" b="1" i="0" kern="1200">
                <a:solidFill>
                  <a:schemeClr val="bg2"/>
                </a:solidFill>
                <a:latin typeface="IBM Plex Sans" panose="020B0503050000000000" pitchFamily="34" charset="0"/>
                <a:ea typeface="IBM Plex Sans" panose="020B0503050000000000" pitchFamily="34" charset="0"/>
                <a:cs typeface="Arial" charset="0"/>
              </a:defRPr>
            </a:lvl1pPr>
          </a:lstStyle>
          <a:p>
            <a:pPr>
              <a:lnSpc>
                <a:spcPct val="100000"/>
              </a:lnSpc>
            </a:pPr>
            <a:r>
              <a:rPr lang="en-US" sz="1333" b="0" baseline="0">
                <a:solidFill>
                  <a:schemeClr val="accent1"/>
                </a:solidFill>
              </a:rPr>
              <a:t>↗</a:t>
            </a:r>
          </a:p>
          <a:p>
            <a:pPr>
              <a:lnSpc>
                <a:spcPct val="100000"/>
              </a:lnSpc>
            </a:pPr>
            <a:endParaRPr lang="en-US" sz="1333" b="0" baseline="0">
              <a:solidFill>
                <a:schemeClr val="accent1"/>
              </a:solidFill>
            </a:endParaRPr>
          </a:p>
        </p:txBody>
      </p:sp>
      <p:sp>
        <p:nvSpPr>
          <p:cNvPr id="15" name="Title 1">
            <a:extLst>
              <a:ext uri="{FF2B5EF4-FFF2-40B4-BE49-F238E27FC236}">
                <a16:creationId xmlns:a16="http://schemas.microsoft.com/office/drawing/2014/main" id="{F17FE56B-55EE-7943-AEB9-E453FCA8A2A4}"/>
              </a:ext>
            </a:extLst>
          </p:cNvPr>
          <p:cNvSpPr txBox="1">
            <a:spLocks/>
          </p:cNvSpPr>
          <p:nvPr userDrawn="1"/>
        </p:nvSpPr>
        <p:spPr>
          <a:xfrm>
            <a:off x="2385666" y="5904196"/>
            <a:ext cx="304800" cy="306104"/>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5400" b="1" i="0" kern="1200">
                <a:solidFill>
                  <a:schemeClr val="bg2"/>
                </a:solidFill>
                <a:latin typeface="IBM Plex Sans" panose="020B0503050000000000" pitchFamily="34" charset="0"/>
                <a:ea typeface="IBM Plex Sans" panose="020B0503050000000000" pitchFamily="34" charset="0"/>
                <a:cs typeface="Arial" charset="0"/>
              </a:defRPr>
            </a:lvl1pPr>
          </a:lstStyle>
          <a:p>
            <a:pPr>
              <a:lnSpc>
                <a:spcPct val="100000"/>
              </a:lnSpc>
            </a:pPr>
            <a:r>
              <a:rPr lang="en-US" sz="1333" b="0" baseline="0">
                <a:solidFill>
                  <a:schemeClr val="accent1"/>
                </a:solidFill>
              </a:rPr>
              <a:t>↗</a:t>
            </a:r>
          </a:p>
          <a:p>
            <a:pPr>
              <a:lnSpc>
                <a:spcPct val="100000"/>
              </a:lnSpc>
            </a:pPr>
            <a:endParaRPr lang="en-US" sz="1333" b="0" baseline="0">
              <a:solidFill>
                <a:schemeClr val="accent1"/>
              </a:solidFill>
            </a:endParaRPr>
          </a:p>
        </p:txBody>
      </p:sp>
      <p:sp>
        <p:nvSpPr>
          <p:cNvPr id="16" name="Text Placeholder 2">
            <a:extLst>
              <a:ext uri="{FF2B5EF4-FFF2-40B4-BE49-F238E27FC236}">
                <a16:creationId xmlns:a16="http://schemas.microsoft.com/office/drawing/2014/main" id="{E8D8CB7D-A621-B146-B1EE-DBD385D57E35}"/>
              </a:ext>
            </a:extLst>
          </p:cNvPr>
          <p:cNvSpPr>
            <a:spLocks noGrp="1"/>
          </p:cNvSpPr>
          <p:nvPr>
            <p:ph type="body" sz="quarter" idx="16" hasCustomPrompt="1"/>
          </p:nvPr>
        </p:nvSpPr>
        <p:spPr>
          <a:xfrm>
            <a:off x="1181100" y="5227220"/>
            <a:ext cx="3276600" cy="205740"/>
          </a:xfrm>
          <a:prstGeom prst="rect">
            <a:avLst/>
          </a:prstGeom>
        </p:spPr>
        <p:txBody>
          <a:bodyPr lIns="0" tIns="0" rIns="0" bIns="0"/>
          <a:lstStyle>
            <a:lvl1pPr>
              <a:lnSpc>
                <a:spcPct val="90000"/>
              </a:lnSpc>
              <a:spcBef>
                <a:spcPts val="0"/>
              </a:spcBef>
              <a:defRPr lang="en-US" sz="1333" b="1" i="0" kern="1200" baseline="0" dirty="0" smtClean="0">
                <a:solidFill>
                  <a:schemeClr val="bg2"/>
                </a:solidFill>
                <a:latin typeface="IBM Plex Sans" panose="020B0503050203000203" pitchFamily="34" charset="0"/>
                <a:ea typeface="IBM Plex Sans" panose="020B0503050203000203" pitchFamily="34" charset="0"/>
                <a:cs typeface="Arial" charset="0"/>
              </a:defRPr>
            </a:lvl1pPr>
            <a:lvl2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2pPr>
            <a:lvl3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3pPr>
            <a:lvl4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4pPr>
            <a:lvl5pPr>
              <a:defRPr lang="en-US" sz="1333" b="0" i="0" kern="1200" baseline="0" dirty="0">
                <a:solidFill>
                  <a:schemeClr val="tx1"/>
                </a:solidFill>
                <a:latin typeface="IBM Plex Sans" panose="020B0503050000000000" pitchFamily="34" charset="0"/>
                <a:ea typeface="IBM Plex Sans" panose="020B0503050000000000" pitchFamily="34" charset="0"/>
                <a:cs typeface="Arial" charset="0"/>
              </a:defRPr>
            </a:lvl5pPr>
          </a:lstStyle>
          <a:p>
            <a:pPr lvl="0"/>
            <a:r>
              <a:rPr lang="en-US"/>
              <a:t>Name</a:t>
            </a:r>
          </a:p>
        </p:txBody>
      </p:sp>
      <p:sp>
        <p:nvSpPr>
          <p:cNvPr id="17" name="Text Placeholder 2">
            <a:extLst>
              <a:ext uri="{FF2B5EF4-FFF2-40B4-BE49-F238E27FC236}">
                <a16:creationId xmlns:a16="http://schemas.microsoft.com/office/drawing/2014/main" id="{45F2AB97-5360-0C4B-82C8-D5B15772E34A}"/>
              </a:ext>
            </a:extLst>
          </p:cNvPr>
          <p:cNvSpPr>
            <a:spLocks noGrp="1"/>
          </p:cNvSpPr>
          <p:nvPr>
            <p:ph type="body" sz="quarter" idx="17" hasCustomPrompt="1"/>
          </p:nvPr>
        </p:nvSpPr>
        <p:spPr>
          <a:xfrm>
            <a:off x="1181100" y="5425340"/>
            <a:ext cx="3276600" cy="372014"/>
          </a:xfrm>
          <a:prstGeom prst="rect">
            <a:avLst/>
          </a:prstGeom>
        </p:spPr>
        <p:txBody>
          <a:bodyPr lIns="0" tIns="0" rIns="0" bIns="0"/>
          <a:lstStyle>
            <a:lvl1pPr>
              <a:lnSpc>
                <a:spcPct val="100000"/>
              </a:lnSpc>
              <a:spcBef>
                <a:spcPts val="0"/>
              </a:spcBef>
              <a:defRPr lang="en-US" sz="1333" b="0" i="0" kern="1200" baseline="0" dirty="0" smtClean="0">
                <a:solidFill>
                  <a:schemeClr val="bg2"/>
                </a:solidFill>
                <a:latin typeface="IBM Plex Sans" panose="020B0503050000000000" pitchFamily="34" charset="0"/>
                <a:ea typeface="IBM Plex Sans" panose="020B0503050000000000" pitchFamily="34" charset="0"/>
                <a:cs typeface="Arial" charset="0"/>
              </a:defRPr>
            </a:lvl1pPr>
            <a:lvl2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2pPr>
            <a:lvl3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3pPr>
            <a:lvl4pPr>
              <a:defRPr lang="en-US" sz="1333" b="0" i="0" kern="1200" baseline="0" dirty="0" smtClean="0">
                <a:solidFill>
                  <a:schemeClr val="tx1"/>
                </a:solidFill>
                <a:latin typeface="IBM Plex Sans" panose="020B0503050000000000" pitchFamily="34" charset="0"/>
                <a:ea typeface="IBM Plex Sans" panose="020B0503050000000000" pitchFamily="34" charset="0"/>
                <a:cs typeface="Arial" charset="0"/>
              </a:defRPr>
            </a:lvl4pPr>
            <a:lvl5pPr>
              <a:defRPr lang="en-US" sz="1333" b="0" i="0" kern="1200" baseline="0" dirty="0">
                <a:solidFill>
                  <a:schemeClr val="tx1"/>
                </a:solidFill>
                <a:latin typeface="IBM Plex Sans" panose="020B0503050000000000" pitchFamily="34" charset="0"/>
                <a:ea typeface="IBM Plex Sans" panose="020B0503050000000000" pitchFamily="34" charset="0"/>
                <a:cs typeface="Arial" charset="0"/>
              </a:defRPr>
            </a:lvl5pPr>
          </a:lstStyle>
          <a:p>
            <a:pPr lvl="0"/>
            <a:r>
              <a:rPr lang="en-US"/>
              <a:t>Title</a:t>
            </a:r>
          </a:p>
        </p:txBody>
      </p:sp>
      <p:pic>
        <p:nvPicPr>
          <p:cNvPr id="22" name="Graphic 21">
            <a:extLst>
              <a:ext uri="{FF2B5EF4-FFF2-40B4-BE49-F238E27FC236}">
                <a16:creationId xmlns:a16="http://schemas.microsoft.com/office/drawing/2014/main" id="{9D5340C2-7623-6348-BDB9-9C13A4C8E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63101" y="5215787"/>
            <a:ext cx="1509684" cy="205740"/>
          </a:xfrm>
          <a:prstGeom prst="rect">
            <a:avLst/>
          </a:prstGeom>
        </p:spPr>
      </p:pic>
      <p:pic>
        <p:nvPicPr>
          <p:cNvPr id="23" name="Graphic 22">
            <a:extLst>
              <a:ext uri="{FF2B5EF4-FFF2-40B4-BE49-F238E27FC236}">
                <a16:creationId xmlns:a16="http://schemas.microsoft.com/office/drawing/2014/main" id="{1A828EF5-A61B-7F40-9B99-16745AD071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17380" y="5824366"/>
            <a:ext cx="254538" cy="577605"/>
          </a:xfrm>
          <a:prstGeom prst="rect">
            <a:avLst/>
          </a:prstGeom>
        </p:spPr>
      </p:pic>
    </p:spTree>
    <p:extLst>
      <p:ext uri="{BB962C8B-B14F-4D97-AF65-F5344CB8AC3E}">
        <p14:creationId xmlns:p14="http://schemas.microsoft.com/office/powerpoint/2010/main" val="36312159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ver (No Contac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47266FA-088D-4F4E-8FB0-F303757B88C4}"/>
              </a:ext>
            </a:extLst>
          </p:cNvPr>
          <p:cNvSpPr>
            <a:spLocks noGrp="1"/>
          </p:cNvSpPr>
          <p:nvPr>
            <p:ph type="body" sz="quarter" idx="10" hasCustomPrompt="1"/>
          </p:nvPr>
        </p:nvSpPr>
        <p:spPr>
          <a:xfrm>
            <a:off x="381000" y="1280160"/>
            <a:ext cx="9144000" cy="2948940"/>
          </a:xfrm>
        </p:spPr>
        <p:txBody>
          <a:bodyPr tIns="0"/>
          <a:lstStyle>
            <a:lvl1pPr>
              <a:lnSpc>
                <a:spcPct val="90000"/>
              </a:lnSpc>
              <a:defRPr sz="6665" b="1" i="0" baseline="0">
                <a:solidFill>
                  <a:schemeClr val="accent1"/>
                </a:solidFill>
                <a:latin typeface="IBM Plex Sans SmBld" panose="020B0503050203000203" pitchFamily="34" charset="0"/>
              </a:defRPr>
            </a:lvl1pPr>
          </a:lstStyle>
          <a:p>
            <a:pPr lvl="0"/>
            <a:r>
              <a:rPr lang="en-US"/>
              <a:t>Offering Name</a:t>
            </a:r>
          </a:p>
        </p:txBody>
      </p:sp>
      <p:sp>
        <p:nvSpPr>
          <p:cNvPr id="9" name="TextBox 8">
            <a:extLst>
              <a:ext uri="{FF2B5EF4-FFF2-40B4-BE49-F238E27FC236}">
                <a16:creationId xmlns:a16="http://schemas.microsoft.com/office/drawing/2014/main" id="{851EBE60-2699-044E-977B-B85E9503899B}"/>
              </a:ext>
            </a:extLst>
          </p:cNvPr>
          <p:cNvSpPr txBox="1"/>
          <p:nvPr userDrawn="1"/>
        </p:nvSpPr>
        <p:spPr>
          <a:xfrm>
            <a:off x="381000" y="365762"/>
            <a:ext cx="2159085" cy="891539"/>
          </a:xfrm>
          <a:prstGeom prst="rect">
            <a:avLst/>
          </a:prstGeom>
        </p:spPr>
        <p:txBody>
          <a:bodyPr wrap="square" lIns="0" tIns="0" rIns="0" bIns="0" rtlCol="0">
            <a:noAutofit/>
          </a:bodyPr>
          <a:lstStyle/>
          <a:p>
            <a:pPr algn="l" defTabSz="914180" rtl="0" eaLnBrk="1" latinLnBrk="0" hangingPunct="1">
              <a:lnSpc>
                <a:spcPct val="90000"/>
              </a:lnSpc>
              <a:spcBef>
                <a:spcPct val="0"/>
              </a:spcBef>
              <a:buNone/>
            </a:pPr>
            <a:r>
              <a:rPr lang="en-US" sz="6665" b="0" i="0" kern="1200" baseline="0">
                <a:solidFill>
                  <a:schemeClr val="accent1"/>
                </a:solidFill>
                <a:latin typeface="IBM Plex Sans Light" panose="020B0403050203000203" pitchFamily="34" charset="0"/>
                <a:ea typeface="IBM Plex Sans" charset="0"/>
                <a:cs typeface="IBM Plex Sans" charset="0"/>
              </a:rPr>
              <a:t>IBM</a:t>
            </a:r>
          </a:p>
        </p:txBody>
      </p:sp>
      <p:sp>
        <p:nvSpPr>
          <p:cNvPr id="21" name="Rectangle 20">
            <a:extLst>
              <a:ext uri="{FF2B5EF4-FFF2-40B4-BE49-F238E27FC236}">
                <a16:creationId xmlns:a16="http://schemas.microsoft.com/office/drawing/2014/main" id="{A48AE383-C894-4941-8EAF-F495E35A3349}"/>
              </a:ext>
            </a:extLst>
          </p:cNvPr>
          <p:cNvSpPr/>
          <p:nvPr userDrawn="1"/>
        </p:nvSpPr>
        <p:spPr>
          <a:xfrm>
            <a:off x="381001" y="5052060"/>
            <a:ext cx="2882199" cy="410241"/>
          </a:xfrm>
          <a:prstGeom prst="rect">
            <a:avLst/>
          </a:prstGeom>
        </p:spPr>
        <p:txBody>
          <a:bodyPr wrap="none" lIns="0" tIns="0" rIns="0" bIns="0">
            <a:spAutoFit/>
          </a:bodyPr>
          <a:lstStyle/>
          <a:p>
            <a:r>
              <a:rPr kumimoji="0" lang="en-US" sz="2666" b="0" i="0" u="none" strike="noStrike" kern="1200" cap="none" spc="0" normalizeH="0" baseline="0" noProof="0">
                <a:ln>
                  <a:noFill/>
                </a:ln>
                <a:solidFill>
                  <a:schemeClr val="accent1">
                    <a:alpha val="98824"/>
                  </a:schemeClr>
                </a:solidFill>
                <a:effectLst/>
                <a:uLnTx/>
                <a:uFillTx/>
                <a:latin typeface="IBM Plex Sans Light" panose="020B0403050203000203" pitchFamily="34" charset="0"/>
              </a:rPr>
              <a:t>Client Presentation</a:t>
            </a:r>
          </a:p>
        </p:txBody>
      </p:sp>
      <p:pic>
        <p:nvPicPr>
          <p:cNvPr id="22" name="Graphic 21">
            <a:extLst>
              <a:ext uri="{FF2B5EF4-FFF2-40B4-BE49-F238E27FC236}">
                <a16:creationId xmlns:a16="http://schemas.microsoft.com/office/drawing/2014/main" id="{9D5340C2-7623-6348-BDB9-9C13A4C8E1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63101" y="5215787"/>
            <a:ext cx="1509684" cy="205740"/>
          </a:xfrm>
          <a:prstGeom prst="rect">
            <a:avLst/>
          </a:prstGeom>
        </p:spPr>
      </p:pic>
      <p:pic>
        <p:nvPicPr>
          <p:cNvPr id="23" name="Graphic 22">
            <a:extLst>
              <a:ext uri="{FF2B5EF4-FFF2-40B4-BE49-F238E27FC236}">
                <a16:creationId xmlns:a16="http://schemas.microsoft.com/office/drawing/2014/main" id="{1A828EF5-A61B-7F40-9B99-16745AD0710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517380" y="5824366"/>
            <a:ext cx="254538" cy="577605"/>
          </a:xfrm>
          <a:prstGeom prst="rect">
            <a:avLst/>
          </a:prstGeom>
        </p:spPr>
      </p:pic>
    </p:spTree>
    <p:extLst>
      <p:ext uri="{BB962C8B-B14F-4D97-AF65-F5344CB8AC3E}">
        <p14:creationId xmlns:p14="http://schemas.microsoft.com/office/powerpoint/2010/main" val="386829533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BD17B656-8302-DB4D-AA0D-DBB8575C875B}"/>
              </a:ext>
            </a:extLst>
          </p:cNvPr>
          <p:cNvSpPr>
            <a:spLocks noGrp="1"/>
          </p:cNvSpPr>
          <p:nvPr>
            <p:ph type="title" hasCustomPrompt="1"/>
          </p:nvPr>
        </p:nvSpPr>
        <p:spPr>
          <a:xfrm>
            <a:off x="6057900" y="365125"/>
            <a:ext cx="5715001" cy="3063875"/>
          </a:xfrm>
          <a:prstGeom prst="rect">
            <a:avLst/>
          </a:prstGeom>
        </p:spPr>
        <p:txBody>
          <a:bodyPr lIns="0" tIns="0" rIns="0" bIns="0">
            <a:normAutofit/>
          </a:bodyPr>
          <a:lstStyle>
            <a:lvl1pPr algn="l" defTabSz="914180" rtl="0" eaLnBrk="1" latinLnBrk="0" hangingPunct="1">
              <a:lnSpc>
                <a:spcPct val="90000"/>
              </a:lnSpc>
              <a:spcBef>
                <a:spcPct val="0"/>
              </a:spcBef>
              <a:buNone/>
              <a:defRPr lang="en-US" sz="6665" b="0" i="0" kern="1200" baseline="0" dirty="0">
                <a:solidFill>
                  <a:schemeClr val="accent1"/>
                </a:solidFill>
                <a:latin typeface="IBM Plex Sans Light" panose="020B0403050203000203" pitchFamily="34" charset="0"/>
                <a:ea typeface="IBM Plex Sans" charset="0"/>
                <a:cs typeface="IBM Plex Sans" charset="0"/>
              </a:defRPr>
            </a:lvl1pPr>
          </a:lstStyle>
          <a:p>
            <a:r>
              <a:rPr lang="en-US"/>
              <a:t>Divider type goes here</a:t>
            </a:r>
          </a:p>
        </p:txBody>
      </p:sp>
      <p:pic>
        <p:nvPicPr>
          <p:cNvPr id="5" name="Graphic 4">
            <a:extLst>
              <a:ext uri="{FF2B5EF4-FFF2-40B4-BE49-F238E27FC236}">
                <a16:creationId xmlns:a16="http://schemas.microsoft.com/office/drawing/2014/main" id="{D3E220C3-8805-1244-BE77-7AE981B3E8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34100" y="6240781"/>
            <a:ext cx="1516380" cy="206653"/>
          </a:xfrm>
          <a:prstGeom prst="rect">
            <a:avLst/>
          </a:prstGeom>
        </p:spPr>
      </p:pic>
      <p:pic>
        <p:nvPicPr>
          <p:cNvPr id="6" name="Graphic 5">
            <a:extLst>
              <a:ext uri="{FF2B5EF4-FFF2-40B4-BE49-F238E27FC236}">
                <a16:creationId xmlns:a16="http://schemas.microsoft.com/office/drawing/2014/main" id="{2718BA4A-D6ED-3D4D-B8DB-18C28E8B475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502499" y="5824366"/>
            <a:ext cx="254538" cy="577605"/>
          </a:xfrm>
          <a:prstGeom prst="rect">
            <a:avLst/>
          </a:prstGeom>
        </p:spPr>
      </p:pic>
    </p:spTree>
    <p:extLst>
      <p:ext uri="{BB962C8B-B14F-4D97-AF65-F5344CB8AC3E}">
        <p14:creationId xmlns:p14="http://schemas.microsoft.com/office/powerpoint/2010/main" val="299306008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IBM Consulting</a:t>
            </a:r>
            <a:r>
              <a:rPr lang="en-US" sz="666" b="1" i="0">
                <a:solidFill>
                  <a:schemeClr val="bg2"/>
                </a:solidFill>
                <a:latin typeface="IBM Plex Sans" charset="0"/>
                <a:ea typeface="IBM Plex Sans" charset="0"/>
                <a:cs typeface="IBM Plex Sans" charset="0"/>
              </a:rPr>
              <a:t>   </a:t>
            </a:r>
            <a:r>
              <a:rPr lang="en-US" sz="666" b="0" i="0">
                <a:solidFill>
                  <a:schemeClr val="bg2"/>
                </a:solidFill>
                <a:latin typeface="IBM Plex Sans" charset="0"/>
                <a:ea typeface="IBM Plex Sans" charset="0"/>
                <a:cs typeface="IBM Plex Sans" charset="0"/>
              </a:rPr>
              <a:t>|   Offering Management</a:t>
            </a:r>
          </a:p>
        </p:txBody>
      </p:sp>
    </p:spTree>
    <p:extLst>
      <p:ext uri="{BB962C8B-B14F-4D97-AF65-F5344CB8AC3E}">
        <p14:creationId xmlns:p14="http://schemas.microsoft.com/office/powerpoint/2010/main" val="241032223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W - 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2500910-5179-DC40-8931-6C412EDD7170}"/>
              </a:ext>
            </a:extLst>
          </p:cNvPr>
          <p:cNvSpPr/>
          <p:nvPr userDrawn="1"/>
        </p:nvSpPr>
        <p:spPr>
          <a:xfrm>
            <a:off x="6096000" y="0"/>
            <a:ext cx="6096000" cy="6858000"/>
          </a:xfrm>
          <a:prstGeom prst="rect">
            <a:avLst/>
          </a:prstGeom>
          <a:solidFill>
            <a:srgbClr val="E5E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667">
              <a:latin typeface="IBM Plex Sans" panose="020B0503050000000000"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tx1"/>
                </a:solidFill>
                <a:latin typeface="IBM Plex Sans Light" panose="020B0403050203000203" pitchFamily="34" charset="77"/>
                <a:ea typeface="IBM Plex Sans" charset="0"/>
                <a:cs typeface="IBM Plex Sans" charset="0"/>
              </a:rPr>
              <a:pPr algn="r"/>
              <a:t>‹#›</a:t>
            </a:fld>
            <a:endParaRPr lang="en-US" sz="750" b="0" i="0">
              <a:solidFill>
                <a:schemeClr val="tx1"/>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IBM Consulting</a:t>
            </a:r>
            <a:r>
              <a:rPr lang="en-US" sz="666" b="1" i="0">
                <a:solidFill>
                  <a:schemeClr val="bg2"/>
                </a:solidFill>
                <a:latin typeface="IBM Plex Sans" charset="0"/>
                <a:ea typeface="IBM Plex Sans" charset="0"/>
                <a:cs typeface="IBM Plex Sans" charset="0"/>
              </a:rPr>
              <a:t>   </a:t>
            </a:r>
            <a:r>
              <a:rPr lang="en-US" sz="666" b="0" i="0">
                <a:solidFill>
                  <a:schemeClr val="bg2"/>
                </a:solidFill>
                <a:latin typeface="IBM Plex Sans" charset="0"/>
                <a:ea typeface="IBM Plex Sans" charset="0"/>
                <a:cs typeface="IBM Plex Sans" charset="0"/>
              </a:rPr>
              <a:t>|   Offering Management</a:t>
            </a:r>
          </a:p>
        </p:txBody>
      </p:sp>
    </p:spTree>
    <p:extLst>
      <p:ext uri="{BB962C8B-B14F-4D97-AF65-F5344CB8AC3E}">
        <p14:creationId xmlns:p14="http://schemas.microsoft.com/office/powerpoint/2010/main" val="76122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36583611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2"/>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8999"/>
            <a:ext cx="3048004" cy="3429001"/>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1">
                <a:solidFill>
                  <a:schemeClr val="tx1"/>
                </a:solidFill>
              </a:defRPr>
            </a:lvl2pPr>
            <a:lvl3pPr>
              <a:buClr>
                <a:srgbClr val="001141"/>
              </a:buClr>
              <a:defRPr sz="1331">
                <a:solidFill>
                  <a:schemeClr val="tx1"/>
                </a:solidFill>
              </a:defRPr>
            </a:lvl3pPr>
            <a:lvl4pPr>
              <a:buClr>
                <a:srgbClr val="001141"/>
              </a:buClr>
              <a:defRPr sz="1331">
                <a:solidFill>
                  <a:schemeClr val="tx1"/>
                </a:solidFill>
              </a:defRPr>
            </a:lvl4pPr>
            <a:lvl5pPr>
              <a:buClr>
                <a:srgbClr val="001141"/>
              </a:buClr>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33586416"/>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W - Quot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IBM Consulting</a:t>
            </a:r>
            <a:r>
              <a:rPr lang="en-US" sz="666" b="1" i="0">
                <a:solidFill>
                  <a:schemeClr val="bg2"/>
                </a:solidFill>
                <a:latin typeface="IBM Plex Sans" charset="0"/>
                <a:ea typeface="IBM Plex Sans" charset="0"/>
                <a:cs typeface="IBM Plex Sans" charset="0"/>
              </a:rPr>
              <a:t>   </a:t>
            </a:r>
            <a:r>
              <a:rPr lang="en-US" sz="666" b="0" i="0">
                <a:solidFill>
                  <a:schemeClr val="bg2"/>
                </a:solidFill>
                <a:latin typeface="IBM Plex Sans" charset="0"/>
                <a:ea typeface="IBM Plex Sans" charset="0"/>
                <a:cs typeface="IBM Plex Sans" charset="0"/>
              </a:rPr>
              <a:t>|   Offering Management</a:t>
            </a:r>
          </a:p>
        </p:txBody>
      </p:sp>
      <p:sp>
        <p:nvSpPr>
          <p:cNvPr id="3" name="Picture Placeholder 2">
            <a:extLst>
              <a:ext uri="{FF2B5EF4-FFF2-40B4-BE49-F238E27FC236}">
                <a16:creationId xmlns:a16="http://schemas.microsoft.com/office/drawing/2014/main" id="{33690EBE-01BF-0545-BAA3-5A73433DF474}"/>
              </a:ext>
            </a:extLst>
          </p:cNvPr>
          <p:cNvSpPr>
            <a:spLocks noGrp="1"/>
          </p:cNvSpPr>
          <p:nvPr>
            <p:ph type="pic" sz="quarter" idx="10"/>
          </p:nvPr>
        </p:nvSpPr>
        <p:spPr>
          <a:xfrm>
            <a:off x="6096000" y="0"/>
            <a:ext cx="6096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4164954735"/>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SW - Quote">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89FEC955-C224-6F44-B00B-1E69F65391A3}"/>
              </a:ext>
            </a:extLst>
          </p:cNvPr>
          <p:cNvSpPr txBox="1">
            <a:spLocks/>
          </p:cNvSpPr>
          <p:nvPr userDrawn="1"/>
        </p:nvSpPr>
        <p:spPr>
          <a:xfrm>
            <a:off x="6096000" y="3429000"/>
            <a:ext cx="6096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IBM Consulting</a:t>
            </a:r>
            <a:r>
              <a:rPr lang="en-US" sz="666" b="1" i="0">
                <a:solidFill>
                  <a:schemeClr val="bg2"/>
                </a:solidFill>
                <a:latin typeface="IBM Plex Sans" charset="0"/>
                <a:ea typeface="IBM Plex Sans" charset="0"/>
                <a:cs typeface="IBM Plex Sans" charset="0"/>
              </a:rPr>
              <a:t>   </a:t>
            </a:r>
            <a:r>
              <a:rPr lang="en-US" sz="666" b="0" i="0">
                <a:solidFill>
                  <a:schemeClr val="bg2"/>
                </a:solidFill>
                <a:latin typeface="IBM Plex Sans" charset="0"/>
                <a:ea typeface="IBM Plex Sans" charset="0"/>
                <a:cs typeface="IBM Plex Sans" charset="0"/>
              </a:rPr>
              <a:t>|   Offering Management</a:t>
            </a:r>
          </a:p>
        </p:txBody>
      </p:sp>
      <p:sp>
        <p:nvSpPr>
          <p:cNvPr id="3" name="Picture Placeholder 2">
            <a:extLst>
              <a:ext uri="{FF2B5EF4-FFF2-40B4-BE49-F238E27FC236}">
                <a16:creationId xmlns:a16="http://schemas.microsoft.com/office/drawing/2014/main" id="{33690EBE-01BF-0545-BAA3-5A73433DF474}"/>
              </a:ext>
            </a:extLst>
          </p:cNvPr>
          <p:cNvSpPr>
            <a:spLocks noGrp="1"/>
          </p:cNvSpPr>
          <p:nvPr>
            <p:ph type="pic" sz="quarter" idx="10"/>
          </p:nvPr>
        </p:nvSpPr>
        <p:spPr>
          <a:xfrm>
            <a:off x="6096000" y="0"/>
            <a:ext cx="6096000" cy="3429000"/>
          </a:xfrm>
          <a:solidFill>
            <a:schemeClr val="bg2">
              <a:lumMod val="85000"/>
            </a:schemeClr>
          </a:solidFill>
        </p:spPr>
        <p:txBody>
          <a:bodyPr/>
          <a:lstStyle/>
          <a:p>
            <a:endParaRPr lang="en-US"/>
          </a:p>
        </p:txBody>
      </p:sp>
    </p:spTree>
    <p:extLst>
      <p:ext uri="{BB962C8B-B14F-4D97-AF65-F5344CB8AC3E}">
        <p14:creationId xmlns:p14="http://schemas.microsoft.com/office/powerpoint/2010/main" val="917130353"/>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W - Two Box">
    <p:spTree>
      <p:nvGrpSpPr>
        <p:cNvPr id="1" name=""/>
        <p:cNvGrpSpPr/>
        <p:nvPr/>
      </p:nvGrpSpPr>
      <p:grpSpPr>
        <a:xfrm>
          <a:off x="0" y="0"/>
          <a:ext cx="0" cy="0"/>
          <a:chOff x="0" y="0"/>
          <a:chExt cx="0" cy="0"/>
        </a:xfrm>
      </p:grpSpPr>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6096000" y="3429000"/>
            <a:ext cx="6096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6096000" y="0"/>
            <a:ext cx="6096000" cy="3429000"/>
          </a:xfrm>
          <a:prstGeom prst="rect">
            <a:avLst/>
          </a:prstGeom>
          <a:solidFill>
            <a:schemeClr val="accent3"/>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66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IBM Consulting</a:t>
            </a:r>
            <a:r>
              <a:rPr lang="en-US" sz="666" b="1" i="0">
                <a:solidFill>
                  <a:schemeClr val="bg2"/>
                </a:solidFill>
                <a:latin typeface="IBM Plex Sans" charset="0"/>
                <a:ea typeface="IBM Plex Sans" charset="0"/>
                <a:cs typeface="IBM Plex Sans" charset="0"/>
              </a:rPr>
              <a:t>   </a:t>
            </a:r>
            <a:r>
              <a:rPr lang="en-US" sz="666" b="0" i="0">
                <a:solidFill>
                  <a:schemeClr val="bg2"/>
                </a:solidFill>
                <a:latin typeface="IBM Plex Sans" charset="0"/>
                <a:ea typeface="IBM Plex Sans" charset="0"/>
                <a:cs typeface="IBM Plex Sans" charset="0"/>
              </a:rPr>
              <a:t>|   Offering Management</a:t>
            </a:r>
          </a:p>
        </p:txBody>
      </p:sp>
    </p:spTree>
    <p:extLst>
      <p:ext uri="{BB962C8B-B14F-4D97-AF65-F5344CB8AC3E}">
        <p14:creationId xmlns:p14="http://schemas.microsoft.com/office/powerpoint/2010/main" val="167673605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SW - 2 Box">
    <p:bg>
      <p:bgPr>
        <a:solidFill>
          <a:schemeClr val="bg2"/>
        </a:solidFill>
        <a:effectLst/>
      </p:bgPr>
    </p:bg>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3597A844-E5E4-A64D-A905-B5906C371BB4}"/>
              </a:ext>
            </a:extLst>
          </p:cNvPr>
          <p:cNvSpPr txBox="1">
            <a:spLocks/>
          </p:cNvSpPr>
          <p:nvPr userDrawn="1"/>
        </p:nvSpPr>
        <p:spPr>
          <a:xfrm>
            <a:off x="6096000" y="0"/>
            <a:ext cx="3048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8" name="Text Placeholder 8">
            <a:extLst>
              <a:ext uri="{FF2B5EF4-FFF2-40B4-BE49-F238E27FC236}">
                <a16:creationId xmlns:a16="http://schemas.microsoft.com/office/drawing/2014/main" id="{975D11BD-B007-7C44-AB26-6551BB947A3D}"/>
              </a:ext>
            </a:extLst>
          </p:cNvPr>
          <p:cNvSpPr txBox="1">
            <a:spLocks/>
          </p:cNvSpPr>
          <p:nvPr userDrawn="1"/>
        </p:nvSpPr>
        <p:spPr>
          <a:xfrm>
            <a:off x="9144000" y="0"/>
            <a:ext cx="3048000" cy="3429000"/>
          </a:xfrm>
          <a:prstGeom prst="rect">
            <a:avLst/>
          </a:prstGeom>
          <a:solidFill>
            <a:schemeClr val="accent3"/>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9144000" y="3429000"/>
            <a:ext cx="3048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6096000" y="0"/>
            <a:ext cx="3048000" cy="3429000"/>
          </a:xfrm>
          <a:prstGeom prst="rect">
            <a:avLst/>
          </a:prstGeom>
          <a:solidFill>
            <a:srgbClr val="BAE6FF"/>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9144000" y="0"/>
            <a:ext cx="3048000" cy="3429000"/>
          </a:xfrm>
          <a:prstGeom prst="rect">
            <a:avLst/>
          </a:prstGeom>
          <a:solidFill>
            <a:srgbClr val="004144"/>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9" name="Slide Number Placeholder 2">
            <a:extLst>
              <a:ext uri="{FF2B5EF4-FFF2-40B4-BE49-F238E27FC236}">
                <a16:creationId xmlns:a16="http://schemas.microsoft.com/office/drawing/2014/main" id="{3EE9804F-9F3C-CF41-B64F-3C86376F85D8}"/>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13" name="Group 12">
            <a:extLst>
              <a:ext uri="{FF2B5EF4-FFF2-40B4-BE49-F238E27FC236}">
                <a16:creationId xmlns:a16="http://schemas.microsoft.com/office/drawing/2014/main" id="{8027CD44-8F02-EA42-86CD-B21E7E7A7A4C}"/>
              </a:ext>
            </a:extLst>
          </p:cNvPr>
          <p:cNvGrpSpPr/>
          <p:nvPr userDrawn="1"/>
        </p:nvGrpSpPr>
        <p:grpSpPr>
          <a:xfrm>
            <a:off x="381001" y="6477000"/>
            <a:ext cx="2261125" cy="190500"/>
            <a:chOff x="914400" y="7891626"/>
            <a:chExt cx="2713350" cy="228600"/>
          </a:xfrm>
        </p:grpSpPr>
        <p:sp>
          <p:nvSpPr>
            <p:cNvPr id="14" name="Footer Placeholder 3">
              <a:extLst>
                <a:ext uri="{FF2B5EF4-FFF2-40B4-BE49-F238E27FC236}">
                  <a16:creationId xmlns:a16="http://schemas.microsoft.com/office/drawing/2014/main" id="{59FF2A0C-C3CC-824F-8624-39EDBEE6EDD4}"/>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5" name="Date Placeholder 2">
              <a:extLst>
                <a:ext uri="{FF2B5EF4-FFF2-40B4-BE49-F238E27FC236}">
                  <a16:creationId xmlns:a16="http://schemas.microsoft.com/office/drawing/2014/main" id="{A5A924BF-6952-104D-9271-8EA22711FD87}"/>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6" name="Footer Placeholder 3">
            <a:extLst>
              <a:ext uri="{FF2B5EF4-FFF2-40B4-BE49-F238E27FC236}">
                <a16:creationId xmlns:a16="http://schemas.microsoft.com/office/drawing/2014/main" id="{51C37EC7-6FBB-0E46-8353-2CCA9F0A865E}"/>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7" name="Picture Placeholder 2">
            <a:extLst>
              <a:ext uri="{FF2B5EF4-FFF2-40B4-BE49-F238E27FC236}">
                <a16:creationId xmlns:a16="http://schemas.microsoft.com/office/drawing/2014/main" id="{71F34FD9-E926-A745-B489-DE179A154429}"/>
              </a:ext>
            </a:extLst>
          </p:cNvPr>
          <p:cNvSpPr>
            <a:spLocks noGrp="1"/>
          </p:cNvSpPr>
          <p:nvPr>
            <p:ph type="pic" sz="quarter" idx="10"/>
          </p:nvPr>
        </p:nvSpPr>
        <p:spPr>
          <a:xfrm>
            <a:off x="6096000" y="0"/>
            <a:ext cx="6096000" cy="3429000"/>
          </a:xfrm>
          <a:solidFill>
            <a:schemeClr val="bg2">
              <a:lumMod val="85000"/>
            </a:schemeClr>
          </a:solidFill>
        </p:spPr>
        <p:txBody>
          <a:bodyPr/>
          <a:lstStyle/>
          <a:p>
            <a:endParaRPr lang="en-US"/>
          </a:p>
        </p:txBody>
      </p:sp>
      <p:sp>
        <p:nvSpPr>
          <p:cNvPr id="22" name="Text Placeholder 8">
            <a:extLst>
              <a:ext uri="{FF2B5EF4-FFF2-40B4-BE49-F238E27FC236}">
                <a16:creationId xmlns:a16="http://schemas.microsoft.com/office/drawing/2014/main" id="{E5892489-4899-AB41-9821-6394EAA4D408}"/>
              </a:ext>
            </a:extLst>
          </p:cNvPr>
          <p:cNvSpPr txBox="1">
            <a:spLocks/>
          </p:cNvSpPr>
          <p:nvPr userDrawn="1"/>
        </p:nvSpPr>
        <p:spPr>
          <a:xfrm>
            <a:off x="6096000" y="3429000"/>
            <a:ext cx="3048000" cy="3429000"/>
          </a:xfrm>
          <a:prstGeom prst="rect">
            <a:avLst/>
          </a:prstGeom>
          <a:solidFill>
            <a:schemeClr val="accent3"/>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Tree>
    <p:extLst>
      <p:ext uri="{BB962C8B-B14F-4D97-AF65-F5344CB8AC3E}">
        <p14:creationId xmlns:p14="http://schemas.microsoft.com/office/powerpoint/2010/main" val="127153565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W - 4 Box">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A3DA81DB-C863-7448-A3BD-685107C50C89}"/>
              </a:ext>
            </a:extLst>
          </p:cNvPr>
          <p:cNvSpPr txBox="1">
            <a:spLocks/>
          </p:cNvSpPr>
          <p:nvPr userDrawn="1"/>
        </p:nvSpPr>
        <p:spPr>
          <a:xfrm>
            <a:off x="3048000" y="3429000"/>
            <a:ext cx="3048000" cy="3429000"/>
          </a:xfrm>
          <a:prstGeom prst="rect">
            <a:avLst/>
          </a:prstGeom>
          <a:solidFill>
            <a:schemeClr val="accent3"/>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8" name="Text Placeholder 8">
            <a:extLst>
              <a:ext uri="{FF2B5EF4-FFF2-40B4-BE49-F238E27FC236}">
                <a16:creationId xmlns:a16="http://schemas.microsoft.com/office/drawing/2014/main" id="{1522A058-6F7A-F446-99A3-BB588C946658}"/>
              </a:ext>
            </a:extLst>
          </p:cNvPr>
          <p:cNvSpPr txBox="1">
            <a:spLocks/>
          </p:cNvSpPr>
          <p:nvPr userDrawn="1"/>
        </p:nvSpPr>
        <p:spPr>
          <a:xfrm>
            <a:off x="0" y="3429000"/>
            <a:ext cx="3048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8" name="Text Placeholder 8">
            <a:extLst>
              <a:ext uri="{FF2B5EF4-FFF2-40B4-BE49-F238E27FC236}">
                <a16:creationId xmlns:a16="http://schemas.microsoft.com/office/drawing/2014/main" id="{FB648B2D-D88A-C842-9346-9D8EA411DA61}"/>
              </a:ext>
            </a:extLst>
          </p:cNvPr>
          <p:cNvSpPr txBox="1">
            <a:spLocks/>
          </p:cNvSpPr>
          <p:nvPr userDrawn="1"/>
        </p:nvSpPr>
        <p:spPr>
          <a:xfrm>
            <a:off x="9144000" y="3429000"/>
            <a:ext cx="3048000" cy="3429000"/>
          </a:xfrm>
          <a:prstGeom prst="rect">
            <a:avLst/>
          </a:prstGeom>
          <a:solidFill>
            <a:schemeClr val="accent3"/>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0" name="Text Placeholder 8">
            <a:extLst>
              <a:ext uri="{FF2B5EF4-FFF2-40B4-BE49-F238E27FC236}">
                <a16:creationId xmlns:a16="http://schemas.microsoft.com/office/drawing/2014/main" id="{E51B659A-2431-D549-B2D7-D2635A3EB314}"/>
              </a:ext>
            </a:extLst>
          </p:cNvPr>
          <p:cNvSpPr txBox="1">
            <a:spLocks/>
          </p:cNvSpPr>
          <p:nvPr userDrawn="1"/>
        </p:nvSpPr>
        <p:spPr>
          <a:xfrm>
            <a:off x="6096000" y="0"/>
            <a:ext cx="3048000" cy="3429000"/>
          </a:xfrm>
          <a:prstGeom prst="rect">
            <a:avLst/>
          </a:prstGeom>
          <a:solidFill>
            <a:srgbClr val="BAE6FF"/>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11" name="Text Placeholder 8">
            <a:extLst>
              <a:ext uri="{FF2B5EF4-FFF2-40B4-BE49-F238E27FC236}">
                <a16:creationId xmlns:a16="http://schemas.microsoft.com/office/drawing/2014/main" id="{5D8915D3-4F31-3B45-B0D6-E9E5E089F4B2}"/>
              </a:ext>
            </a:extLst>
          </p:cNvPr>
          <p:cNvSpPr txBox="1">
            <a:spLocks/>
          </p:cNvSpPr>
          <p:nvPr userDrawn="1"/>
        </p:nvSpPr>
        <p:spPr>
          <a:xfrm>
            <a:off x="9144000" y="0"/>
            <a:ext cx="3048000" cy="3429000"/>
          </a:xfrm>
          <a:prstGeom prst="rect">
            <a:avLst/>
          </a:prstGeom>
          <a:solidFill>
            <a:srgbClr val="004144"/>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
        <p:nvSpPr>
          <p:cNvPr id="9" name="Slide Number Placeholder 2">
            <a:extLst>
              <a:ext uri="{FF2B5EF4-FFF2-40B4-BE49-F238E27FC236}">
                <a16:creationId xmlns:a16="http://schemas.microsoft.com/office/drawing/2014/main" id="{3EE9804F-9F3C-CF41-B64F-3C86376F85D8}"/>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grpSp>
        <p:nvGrpSpPr>
          <p:cNvPr id="13" name="Group 12">
            <a:extLst>
              <a:ext uri="{FF2B5EF4-FFF2-40B4-BE49-F238E27FC236}">
                <a16:creationId xmlns:a16="http://schemas.microsoft.com/office/drawing/2014/main" id="{8027CD44-8F02-EA42-86CD-B21E7E7A7A4C}"/>
              </a:ext>
            </a:extLst>
          </p:cNvPr>
          <p:cNvGrpSpPr/>
          <p:nvPr userDrawn="1"/>
        </p:nvGrpSpPr>
        <p:grpSpPr>
          <a:xfrm>
            <a:off x="381001" y="6477000"/>
            <a:ext cx="2261125" cy="190500"/>
            <a:chOff x="914400" y="7891626"/>
            <a:chExt cx="2713350" cy="228600"/>
          </a:xfrm>
        </p:grpSpPr>
        <p:sp>
          <p:nvSpPr>
            <p:cNvPr id="14" name="Footer Placeholder 3">
              <a:extLst>
                <a:ext uri="{FF2B5EF4-FFF2-40B4-BE49-F238E27FC236}">
                  <a16:creationId xmlns:a16="http://schemas.microsoft.com/office/drawing/2014/main" id="{59FF2A0C-C3CC-824F-8624-39EDBEE6EDD4}"/>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5" name="Date Placeholder 2">
              <a:extLst>
                <a:ext uri="{FF2B5EF4-FFF2-40B4-BE49-F238E27FC236}">
                  <a16:creationId xmlns:a16="http://schemas.microsoft.com/office/drawing/2014/main" id="{A5A924BF-6952-104D-9271-8EA22711FD87}"/>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6" name="Footer Placeholder 3">
            <a:extLst>
              <a:ext uri="{FF2B5EF4-FFF2-40B4-BE49-F238E27FC236}">
                <a16:creationId xmlns:a16="http://schemas.microsoft.com/office/drawing/2014/main" id="{51C37EC7-6FBB-0E46-8353-2CCA9F0A865E}"/>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7" name="Picture Placeholder 2">
            <a:extLst>
              <a:ext uri="{FF2B5EF4-FFF2-40B4-BE49-F238E27FC236}">
                <a16:creationId xmlns:a16="http://schemas.microsoft.com/office/drawing/2014/main" id="{71F34FD9-E926-A745-B489-DE179A154429}"/>
              </a:ext>
            </a:extLst>
          </p:cNvPr>
          <p:cNvSpPr>
            <a:spLocks noGrp="1"/>
          </p:cNvSpPr>
          <p:nvPr>
            <p:ph type="pic" sz="quarter" idx="10"/>
          </p:nvPr>
        </p:nvSpPr>
        <p:spPr>
          <a:xfrm>
            <a:off x="6096000" y="0"/>
            <a:ext cx="6096000" cy="3429000"/>
          </a:xfrm>
          <a:solidFill>
            <a:schemeClr val="bg2">
              <a:lumMod val="85000"/>
            </a:schemeClr>
          </a:solidFill>
        </p:spPr>
        <p:txBody>
          <a:bodyPr/>
          <a:lstStyle/>
          <a:p>
            <a:endParaRPr lang="en-US"/>
          </a:p>
        </p:txBody>
      </p:sp>
      <p:sp>
        <p:nvSpPr>
          <p:cNvPr id="22" name="Text Placeholder 8">
            <a:extLst>
              <a:ext uri="{FF2B5EF4-FFF2-40B4-BE49-F238E27FC236}">
                <a16:creationId xmlns:a16="http://schemas.microsoft.com/office/drawing/2014/main" id="{E5892489-4899-AB41-9821-6394EAA4D408}"/>
              </a:ext>
            </a:extLst>
          </p:cNvPr>
          <p:cNvSpPr txBox="1">
            <a:spLocks/>
          </p:cNvSpPr>
          <p:nvPr userDrawn="1"/>
        </p:nvSpPr>
        <p:spPr>
          <a:xfrm>
            <a:off x="6096000" y="3429000"/>
            <a:ext cx="3048000" cy="3429000"/>
          </a:xfrm>
          <a:prstGeom prst="rect">
            <a:avLst/>
          </a:prstGeom>
          <a:solidFill>
            <a:schemeClr val="accent2"/>
          </a:solidFill>
          <a:ln w="3175">
            <a:noFill/>
          </a:ln>
        </p:spPr>
        <p:txBody>
          <a:bodyPr lIns="190475" tIns="304760" rIns="7619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500"/>
              </a:spcBef>
            </a:pPr>
            <a:endParaRPr lang="en-US" sz="1500">
              <a:solidFill>
                <a:schemeClr val="bg2">
                  <a:lumMod val="85000"/>
                </a:schemeClr>
              </a:solidFill>
              <a:latin typeface="IBM Plex Sans" panose="020B0503050203000203" pitchFamily="34" charset="0"/>
            </a:endParaRPr>
          </a:p>
        </p:txBody>
      </p:sp>
    </p:spTree>
    <p:extLst>
      <p:ext uri="{BB962C8B-B14F-4D97-AF65-F5344CB8AC3E}">
        <p14:creationId xmlns:p14="http://schemas.microsoft.com/office/powerpoint/2010/main" val="213785062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Left white - Full Pic">
    <p:bg>
      <p:bgPr>
        <a:solidFill>
          <a:schemeClr val="bg2"/>
        </a:solidFill>
        <a:effectLst/>
      </p:bgPr>
    </p:bg>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4B45F180-06BF-DF4D-9901-21BDEAE67D40}"/>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chemeClr val="bg2"/>
                </a:solidFill>
                <a:latin typeface="IBM Plex Sans Light" panose="020B0403050203000203" pitchFamily="34" charset="77"/>
                <a:ea typeface="IBM Plex Sans" charset="0"/>
                <a:cs typeface="IBM Plex Sans" charset="0"/>
              </a:rPr>
              <a:pPr algn="r"/>
              <a:t>‹#›</a:t>
            </a:fld>
            <a:endParaRPr lang="en-US" sz="750" b="0" i="0">
              <a:solidFill>
                <a:schemeClr val="bg2"/>
              </a:solidFill>
              <a:latin typeface="IBM Plex Sans Light" panose="020B0403050203000203" pitchFamily="34" charset="77"/>
              <a:ea typeface="IBM Plex Sans" charset="0"/>
              <a:cs typeface="IBM Plex Sans" charset="0"/>
            </a:endParaRPr>
          </a:p>
        </p:txBody>
      </p:sp>
      <p:grpSp>
        <p:nvGrpSpPr>
          <p:cNvPr id="7" name="Group 6">
            <a:extLst>
              <a:ext uri="{FF2B5EF4-FFF2-40B4-BE49-F238E27FC236}">
                <a16:creationId xmlns:a16="http://schemas.microsoft.com/office/drawing/2014/main" id="{F24947EE-90AA-7043-B65B-852F65FAB14B}"/>
              </a:ext>
            </a:extLst>
          </p:cNvPr>
          <p:cNvGrpSpPr/>
          <p:nvPr userDrawn="1"/>
        </p:nvGrpSpPr>
        <p:grpSpPr>
          <a:xfrm>
            <a:off x="381001" y="6477000"/>
            <a:ext cx="2261125" cy="190500"/>
            <a:chOff x="914400" y="7891626"/>
            <a:chExt cx="2713350" cy="228600"/>
          </a:xfrm>
        </p:grpSpPr>
        <p:sp>
          <p:nvSpPr>
            <p:cNvPr id="9" name="Footer Placeholder 3">
              <a:extLst>
                <a:ext uri="{FF2B5EF4-FFF2-40B4-BE49-F238E27FC236}">
                  <a16:creationId xmlns:a16="http://schemas.microsoft.com/office/drawing/2014/main" id="{12272E8F-F786-B742-B0D5-AE55250CBEB3}"/>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0" name="Date Placeholder 2">
              <a:extLst>
                <a:ext uri="{FF2B5EF4-FFF2-40B4-BE49-F238E27FC236}">
                  <a16:creationId xmlns:a16="http://schemas.microsoft.com/office/drawing/2014/main" id="{2DDFD82A-58F0-214E-A833-68EF11EC883F}"/>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2" name="Footer Placeholder 3">
            <a:extLst>
              <a:ext uri="{FF2B5EF4-FFF2-40B4-BE49-F238E27FC236}">
                <a16:creationId xmlns:a16="http://schemas.microsoft.com/office/drawing/2014/main" id="{EFFCAA5A-2A35-BE46-AD75-8C805155A716}"/>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3" name="Picture Placeholder 2">
            <a:extLst>
              <a:ext uri="{FF2B5EF4-FFF2-40B4-BE49-F238E27FC236}">
                <a16:creationId xmlns:a16="http://schemas.microsoft.com/office/drawing/2014/main" id="{33690EBE-01BF-0545-BAA3-5A73433DF474}"/>
              </a:ext>
            </a:extLst>
          </p:cNvPr>
          <p:cNvSpPr>
            <a:spLocks noGrp="1"/>
          </p:cNvSpPr>
          <p:nvPr>
            <p:ph type="pic" sz="quarter" idx="10"/>
          </p:nvPr>
        </p:nvSpPr>
        <p:spPr>
          <a:xfrm>
            <a:off x="6096000" y="0"/>
            <a:ext cx="6096000" cy="6858000"/>
          </a:xfrm>
          <a:solidFill>
            <a:schemeClr val="bg2">
              <a:lumMod val="85000"/>
            </a:schemeClr>
          </a:solidFill>
        </p:spPr>
        <p:txBody>
          <a:bodyPr/>
          <a:lstStyle/>
          <a:p>
            <a:endParaRPr lang="en-US"/>
          </a:p>
        </p:txBody>
      </p:sp>
    </p:spTree>
    <p:extLst>
      <p:ext uri="{BB962C8B-B14F-4D97-AF65-F5344CB8AC3E}">
        <p14:creationId xmlns:p14="http://schemas.microsoft.com/office/powerpoint/2010/main" val="73705295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Warm Grey Half">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7757F0C-8D14-A447-A117-1664DBD8C045}"/>
              </a:ext>
            </a:extLst>
          </p:cNvPr>
          <p:cNvSpPr/>
          <p:nvPr userDrawn="1"/>
        </p:nvSpPr>
        <p:spPr>
          <a:xfrm>
            <a:off x="6096000" y="0"/>
            <a:ext cx="6096000" cy="6858000"/>
          </a:xfrm>
          <a:prstGeom prst="rect">
            <a:avLst/>
          </a:prstGeom>
          <a:solidFill>
            <a:srgbClr val="F7F3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BAE6FF"/>
              </a:solidFill>
            </a:endParaRPr>
          </a:p>
        </p:txBody>
      </p:sp>
      <p:grpSp>
        <p:nvGrpSpPr>
          <p:cNvPr id="12" name="Group 11">
            <a:extLst>
              <a:ext uri="{FF2B5EF4-FFF2-40B4-BE49-F238E27FC236}">
                <a16:creationId xmlns:a16="http://schemas.microsoft.com/office/drawing/2014/main" id="{536FE530-BD84-184A-9F28-9CC7FD0BA11E}"/>
              </a:ext>
            </a:extLst>
          </p:cNvPr>
          <p:cNvGrpSpPr/>
          <p:nvPr userDrawn="1"/>
        </p:nvGrpSpPr>
        <p:grpSpPr>
          <a:xfrm>
            <a:off x="381001" y="6477000"/>
            <a:ext cx="2261125" cy="1905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301844169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No Footer)">
    <p:bg>
      <p:bgPr>
        <a:solidFill>
          <a:schemeClr val="bg2"/>
        </a:solidFill>
        <a:effectLst/>
      </p:bgPr>
    </p:bg>
    <p:spTree>
      <p:nvGrpSpPr>
        <p:cNvPr id="1" name=""/>
        <p:cNvGrpSpPr/>
        <p:nvPr/>
      </p:nvGrpSpPr>
      <p:grpSpPr>
        <a:xfrm>
          <a:off x="0" y="0"/>
          <a:ext cx="0" cy="0"/>
          <a:chOff x="0" y="0"/>
          <a:chExt cx="0" cy="0"/>
        </a:xfrm>
      </p:grpSpPr>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173531731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4 bars">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8EBCD4E-95B8-0C42-A961-1198A057E1A8}"/>
              </a:ext>
            </a:extLst>
          </p:cNvPr>
          <p:cNvSpPr/>
          <p:nvPr userDrawn="1"/>
        </p:nvSpPr>
        <p:spPr>
          <a:xfrm>
            <a:off x="9144000" y="0"/>
            <a:ext cx="3048000" cy="6858000"/>
          </a:xfrm>
          <a:prstGeom prst="rect">
            <a:avLst/>
          </a:prstGeom>
          <a:solidFill>
            <a:srgbClr val="82C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BAE6FF"/>
              </a:solidFill>
            </a:endParaRPr>
          </a:p>
        </p:txBody>
      </p:sp>
      <p:sp>
        <p:nvSpPr>
          <p:cNvPr id="11" name="Rectangle 10">
            <a:extLst>
              <a:ext uri="{FF2B5EF4-FFF2-40B4-BE49-F238E27FC236}">
                <a16:creationId xmlns:a16="http://schemas.microsoft.com/office/drawing/2014/main" id="{51CEA569-E954-8244-A3DE-BD2431D2FD14}"/>
              </a:ext>
            </a:extLst>
          </p:cNvPr>
          <p:cNvSpPr/>
          <p:nvPr userDrawn="1"/>
        </p:nvSpPr>
        <p:spPr>
          <a:xfrm>
            <a:off x="3048000" y="0"/>
            <a:ext cx="3048000" cy="6858000"/>
          </a:xfrm>
          <a:prstGeom prst="rect">
            <a:avLst/>
          </a:prstGeom>
          <a:solidFill>
            <a:srgbClr val="F7F3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BAE6FF"/>
              </a:solidFill>
            </a:endParaRPr>
          </a:p>
        </p:txBody>
      </p:sp>
      <p:sp>
        <p:nvSpPr>
          <p:cNvPr id="17" name="Rectangle 16">
            <a:extLst>
              <a:ext uri="{FF2B5EF4-FFF2-40B4-BE49-F238E27FC236}">
                <a16:creationId xmlns:a16="http://schemas.microsoft.com/office/drawing/2014/main" id="{63960499-F683-CE48-9C57-3E2B51FC78C3}"/>
              </a:ext>
            </a:extLst>
          </p:cNvPr>
          <p:cNvSpPr/>
          <p:nvPr userDrawn="1"/>
        </p:nvSpPr>
        <p:spPr>
          <a:xfrm>
            <a:off x="6096000" y="0"/>
            <a:ext cx="3062748"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BAE6FF"/>
              </a:solidFill>
            </a:endParaRPr>
          </a:p>
        </p:txBody>
      </p:sp>
      <p:grpSp>
        <p:nvGrpSpPr>
          <p:cNvPr id="12" name="Group 11">
            <a:extLst>
              <a:ext uri="{FF2B5EF4-FFF2-40B4-BE49-F238E27FC236}">
                <a16:creationId xmlns:a16="http://schemas.microsoft.com/office/drawing/2014/main" id="{536FE530-BD84-184A-9F28-9CC7FD0BA11E}"/>
              </a:ext>
            </a:extLst>
          </p:cNvPr>
          <p:cNvGrpSpPr/>
          <p:nvPr userDrawn="1"/>
        </p:nvGrpSpPr>
        <p:grpSpPr>
          <a:xfrm>
            <a:off x="381001" y="6477000"/>
            <a:ext cx="2261125" cy="1905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135228876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ark left bar">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45D4243-6E81-6348-988A-254ECD7ACCD8}"/>
              </a:ext>
            </a:extLst>
          </p:cNvPr>
          <p:cNvSpPr/>
          <p:nvPr userDrawn="1"/>
        </p:nvSpPr>
        <p:spPr>
          <a:xfrm>
            <a:off x="0" y="0"/>
            <a:ext cx="3048000" cy="6858000"/>
          </a:xfrm>
          <a:prstGeom prst="rect">
            <a:avLst/>
          </a:prstGeom>
          <a:solidFill>
            <a:srgbClr val="06172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2A0A18"/>
              </a:solidFill>
            </a:endParaRPr>
          </a:p>
        </p:txBody>
      </p:sp>
      <p:grpSp>
        <p:nvGrpSpPr>
          <p:cNvPr id="12" name="Group 11">
            <a:extLst>
              <a:ext uri="{FF2B5EF4-FFF2-40B4-BE49-F238E27FC236}">
                <a16:creationId xmlns:a16="http://schemas.microsoft.com/office/drawing/2014/main" id="{536FE530-BD84-184A-9F28-9CC7FD0BA11E}"/>
              </a:ext>
            </a:extLst>
          </p:cNvPr>
          <p:cNvGrpSpPr/>
          <p:nvPr userDrawn="1"/>
        </p:nvGrpSpPr>
        <p:grpSpPr>
          <a:xfrm>
            <a:off x="381001" y="6477000"/>
            <a:ext cx="2261125" cy="1905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bg2"/>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bg2"/>
                  </a:solidFill>
                  <a:latin typeface="IBM Plex Sans" charset="0"/>
                  <a:ea typeface="IBM Plex Sans" charset="0"/>
                  <a:cs typeface="IBM Plex Sans" charset="0"/>
                </a:rPr>
                <a:t> </a:t>
              </a:r>
              <a:fld id="{7C9968D1-C8E5-4FE3-AED4-7D4518C301B3}" type="datetime3">
                <a:rPr lang="en-US" sz="666" b="0" i="0" smtClean="0">
                  <a:solidFill>
                    <a:schemeClr val="bg2"/>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bg2"/>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14039761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0242548"/>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warm gray left bar">
    <p:bg>
      <p:bgPr>
        <a:solidFill>
          <a:schemeClr val="bg2"/>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45D4243-6E81-6348-988A-254ECD7ACCD8}"/>
              </a:ext>
            </a:extLst>
          </p:cNvPr>
          <p:cNvSpPr/>
          <p:nvPr userDrawn="1"/>
        </p:nvSpPr>
        <p:spPr>
          <a:xfrm>
            <a:off x="0" y="0"/>
            <a:ext cx="3048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solidFill>
                <a:srgbClr val="2A0A18"/>
              </a:solidFill>
            </a:endParaRPr>
          </a:p>
        </p:txBody>
      </p:sp>
      <p:grpSp>
        <p:nvGrpSpPr>
          <p:cNvPr id="12" name="Group 11">
            <a:extLst>
              <a:ext uri="{FF2B5EF4-FFF2-40B4-BE49-F238E27FC236}">
                <a16:creationId xmlns:a16="http://schemas.microsoft.com/office/drawing/2014/main" id="{536FE530-BD84-184A-9F28-9CC7FD0BA11E}"/>
              </a:ext>
            </a:extLst>
          </p:cNvPr>
          <p:cNvGrpSpPr/>
          <p:nvPr userDrawn="1"/>
        </p:nvGrpSpPr>
        <p:grpSpPr>
          <a:xfrm>
            <a:off x="381001" y="6477000"/>
            <a:ext cx="2261125" cy="1905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417877094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warm gray top bar">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36FE530-BD84-184A-9F28-9CC7FD0BA11E}"/>
              </a:ext>
            </a:extLst>
          </p:cNvPr>
          <p:cNvGrpSpPr/>
          <p:nvPr userDrawn="1"/>
        </p:nvGrpSpPr>
        <p:grpSpPr>
          <a:xfrm>
            <a:off x="381001" y="6477000"/>
            <a:ext cx="2261125" cy="190500"/>
            <a:chOff x="914400" y="7891626"/>
            <a:chExt cx="2713350" cy="228600"/>
          </a:xfrm>
        </p:grpSpPr>
        <p:sp>
          <p:nvSpPr>
            <p:cNvPr id="13" name="Footer Placeholder 3">
              <a:extLst>
                <a:ext uri="{FF2B5EF4-FFF2-40B4-BE49-F238E27FC236}">
                  <a16:creationId xmlns:a16="http://schemas.microsoft.com/office/drawing/2014/main" id="{85C6E558-B3E6-A14E-A3EC-77519611502D}"/>
                </a:ext>
              </a:extLst>
            </p:cNvPr>
            <p:cNvSpPr txBox="1">
              <a:spLocks/>
            </p:cNvSpPr>
            <p:nvPr userDrawn="1"/>
          </p:nvSpPr>
          <p:spPr>
            <a:xfrm>
              <a:off x="914400" y="7891626"/>
              <a:ext cx="1523474" cy="22784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 Copyright IBM Corporation</a:t>
              </a:r>
            </a:p>
          </p:txBody>
        </p:sp>
        <p:sp>
          <p:nvSpPr>
            <p:cNvPr id="14" name="Date Placeholder 2">
              <a:extLst>
                <a:ext uri="{FF2B5EF4-FFF2-40B4-BE49-F238E27FC236}">
                  <a16:creationId xmlns:a16="http://schemas.microsoft.com/office/drawing/2014/main" id="{B9CA17DC-9AE2-AA47-B1F5-C64206CE0996}"/>
                </a:ext>
              </a:extLst>
            </p:cNvPr>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lgn="r" fontAlgn="auto">
                <a:spcBef>
                  <a:spcPts val="0"/>
                </a:spcBef>
                <a:spcAft>
                  <a:spcPts val="0"/>
                </a:spcAft>
                <a:tabLst/>
                <a:defRPr/>
              </a:pPr>
              <a:r>
                <a:rPr lang="en-US" sz="666" b="0" i="0">
                  <a:solidFill>
                    <a:schemeClr val="tx1"/>
                  </a:solidFill>
                  <a:latin typeface="IBM Plex Sans" charset="0"/>
                  <a:ea typeface="IBM Plex Sans" charset="0"/>
                  <a:cs typeface="IBM Plex Sans" charset="0"/>
                </a:rPr>
                <a:t> </a:t>
              </a:r>
              <a:fld id="{7C9968D1-C8E5-4FE3-AED4-7D4518C301B3}" type="datetime3">
                <a:rPr lang="en-US" sz="666" b="0" i="0" smtClean="0">
                  <a:solidFill>
                    <a:schemeClr val="tx1"/>
                  </a:solidFill>
                  <a:latin typeface="IBM Plex Sans" charset="0"/>
                  <a:ea typeface="IBM Plex Sans" charset="0"/>
                  <a:cs typeface="IBM Plex Sans" charset="0"/>
                </a:rPr>
                <a:pPr marL="0" indent="0" algn="r" fontAlgn="auto">
                  <a:spcBef>
                    <a:spcPts val="0"/>
                  </a:spcBef>
                  <a:spcAft>
                    <a:spcPts val="0"/>
                  </a:spcAft>
                  <a:tabLst/>
                  <a:defRPr/>
                </a:pPr>
                <a:t>15 October 2025</a:t>
              </a:fld>
              <a:endParaRPr lang="en-US" sz="666" b="0" i="0">
                <a:solidFill>
                  <a:schemeClr val="tx1"/>
                </a:solidFill>
                <a:latin typeface="IBM Plex Sans" charset="0"/>
                <a:ea typeface="IBM Plex Sans" charset="0"/>
                <a:cs typeface="IBM Plex Sans" charset="0"/>
              </a:endParaRPr>
            </a:p>
          </p:txBody>
        </p:sp>
      </p:grpSp>
      <p:sp>
        <p:nvSpPr>
          <p:cNvPr id="15" name="Footer Placeholder 3">
            <a:extLst>
              <a:ext uri="{FF2B5EF4-FFF2-40B4-BE49-F238E27FC236}">
                <a16:creationId xmlns:a16="http://schemas.microsoft.com/office/drawing/2014/main" id="{671D3BA9-AC4C-FF43-A1C9-0233F0CBBE63}"/>
              </a:ext>
            </a:extLst>
          </p:cNvPr>
          <p:cNvSpPr txBox="1">
            <a:spLocks/>
          </p:cNvSpPr>
          <p:nvPr userDrawn="1"/>
        </p:nvSpPr>
        <p:spPr>
          <a:xfrm>
            <a:off x="3429000" y="6484326"/>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solidFill>
                  <a:schemeClr val="tx1"/>
                </a:solidFill>
                <a:latin typeface="IBM Plex Sans" charset="0"/>
                <a:ea typeface="IBM Plex Sans" charset="0"/>
                <a:cs typeface="IBM Plex Sans" charset="0"/>
              </a:rPr>
              <a:t>IBM Consulting</a:t>
            </a:r>
            <a:r>
              <a:rPr lang="en-US" sz="666" b="1" i="0">
                <a:solidFill>
                  <a:schemeClr val="tx1"/>
                </a:solidFill>
                <a:latin typeface="IBM Plex Sans" charset="0"/>
                <a:ea typeface="IBM Plex Sans" charset="0"/>
                <a:cs typeface="IBM Plex Sans" charset="0"/>
              </a:rPr>
              <a:t>   </a:t>
            </a:r>
            <a:r>
              <a:rPr lang="en-US" sz="666" b="0" i="0">
                <a:solidFill>
                  <a:schemeClr val="tx1"/>
                </a:solidFill>
                <a:latin typeface="IBM Plex Sans" charset="0"/>
                <a:ea typeface="IBM Plex Sans" charset="0"/>
                <a:cs typeface="IBM Plex Sans" charset="0"/>
              </a:rPr>
              <a:t>|   Offering Management</a:t>
            </a:r>
          </a:p>
        </p:txBody>
      </p:sp>
      <p:sp>
        <p:nvSpPr>
          <p:cNvPr id="16" name="Slide Number Placeholder 2">
            <a:extLst>
              <a:ext uri="{FF2B5EF4-FFF2-40B4-BE49-F238E27FC236}">
                <a16:creationId xmlns:a16="http://schemas.microsoft.com/office/drawing/2014/main" id="{FE89D53B-2B3A-6741-8B0E-912E2645082E}"/>
              </a:ext>
            </a:extLst>
          </p:cNvPr>
          <p:cNvSpPr txBox="1">
            <a:spLocks/>
          </p:cNvSpPr>
          <p:nvPr userDrawn="1"/>
        </p:nvSpPr>
        <p:spPr>
          <a:xfrm>
            <a:off x="9525000" y="6477000"/>
            <a:ext cx="2286000" cy="38100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750" b="0" i="0" smtClean="0">
                <a:solidFill>
                  <a:srgbClr val="004144"/>
                </a:solidFill>
                <a:latin typeface="IBM Plex Sans Light" panose="020B0403050203000203" pitchFamily="34" charset="77"/>
                <a:ea typeface="IBM Plex Sans" charset="0"/>
                <a:cs typeface="IBM Plex Sans" charset="0"/>
              </a:rPr>
              <a:pPr algn="r"/>
              <a:t>‹#›</a:t>
            </a:fld>
            <a:endParaRPr lang="en-US" sz="750" b="0" i="0">
              <a:solidFill>
                <a:srgbClr val="004144"/>
              </a:solidFill>
              <a:latin typeface="IBM Plex Sans Light" panose="020B0403050203000203" pitchFamily="34" charset="77"/>
              <a:ea typeface="IBM Plex Sans" charset="0"/>
              <a:cs typeface="IBM Plex Sans" charset="0"/>
            </a:endParaRPr>
          </a:p>
        </p:txBody>
      </p:sp>
      <p:sp>
        <p:nvSpPr>
          <p:cNvPr id="8" name="Rectangle 7">
            <a:extLst>
              <a:ext uri="{FF2B5EF4-FFF2-40B4-BE49-F238E27FC236}">
                <a16:creationId xmlns:a16="http://schemas.microsoft.com/office/drawing/2014/main" id="{59E000B1-293D-AC4D-996D-8A9BA104F254}"/>
              </a:ext>
            </a:extLst>
          </p:cNvPr>
          <p:cNvSpPr/>
          <p:nvPr userDrawn="1"/>
        </p:nvSpPr>
        <p:spPr>
          <a:xfrm>
            <a:off x="0" y="0"/>
            <a:ext cx="12192000" cy="1905000"/>
          </a:xfrm>
          <a:prstGeom prst="rect">
            <a:avLst/>
          </a:prstGeom>
          <a:solidFill>
            <a:srgbClr val="E5E0D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a:p>
        </p:txBody>
      </p:sp>
    </p:spTree>
    <p:extLst>
      <p:ext uri="{BB962C8B-B14F-4D97-AF65-F5344CB8AC3E}">
        <p14:creationId xmlns:p14="http://schemas.microsoft.com/office/powerpoint/2010/main" val="307939556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061727"/>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5B40E192-9510-D046-B612-36E27FCE21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38249" y="2590798"/>
            <a:ext cx="738753" cy="1676400"/>
          </a:xfrm>
          <a:prstGeom prst="rect">
            <a:avLst/>
          </a:prstGeom>
        </p:spPr>
      </p:pic>
    </p:spTree>
    <p:extLst>
      <p:ext uri="{BB962C8B-B14F-4D97-AF65-F5344CB8AC3E}">
        <p14:creationId xmlns:p14="http://schemas.microsoft.com/office/powerpoint/2010/main" val="308599354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GRID">
    <p:spTree>
      <p:nvGrpSpPr>
        <p:cNvPr id="1" name=""/>
        <p:cNvGrpSpPr/>
        <p:nvPr/>
      </p:nvGrpSpPr>
      <p:grpSpPr>
        <a:xfrm>
          <a:off x="0" y="0"/>
          <a:ext cx="0" cy="0"/>
          <a:chOff x="0" y="0"/>
          <a:chExt cx="0" cy="0"/>
        </a:xfrm>
      </p:grpSpPr>
      <p:sp>
        <p:nvSpPr>
          <p:cNvPr id="462" name="Slide Number Placeholder 2"/>
          <p:cNvSpPr txBox="1">
            <a:spLocks/>
          </p:cNvSpPr>
          <p:nvPr/>
        </p:nvSpPr>
        <p:spPr>
          <a:xfrm>
            <a:off x="381001" y="6578160"/>
            <a:ext cx="450091"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932" b="0" i="0">
              <a:latin typeface="Arial Regular" charset="0"/>
            </a:endParaRPr>
          </a:p>
        </p:txBody>
      </p:sp>
      <p:grpSp>
        <p:nvGrpSpPr>
          <p:cNvPr id="3" name="Group 2"/>
          <p:cNvGrpSpPr/>
          <p:nvPr/>
        </p:nvGrpSpPr>
        <p:grpSpPr>
          <a:xfrm>
            <a:off x="1" y="-2118"/>
            <a:ext cx="12194117" cy="6860118"/>
            <a:chOff x="0" y="-2542"/>
            <a:chExt cx="14632940" cy="8232142"/>
          </a:xfrm>
        </p:grpSpPr>
        <p:grpSp>
          <p:nvGrpSpPr>
            <p:cNvPr id="464" name="Group 463"/>
            <p:cNvGrpSpPr/>
            <p:nvPr/>
          </p:nvGrpSpPr>
          <p:grpSpPr>
            <a:xfrm>
              <a:off x="2540" y="-2542"/>
              <a:ext cx="14630400" cy="8229600"/>
              <a:chOff x="0" y="0"/>
              <a:chExt cx="14630400" cy="8229600"/>
            </a:xfrm>
          </p:grpSpPr>
          <p:cxnSp>
            <p:nvCxnSpPr>
              <p:cNvPr id="465" name="Straight Connector 464"/>
              <p:cNvCxnSpPr/>
              <p:nvPr/>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7315160" y="920938"/>
              <a:ext cx="78" cy="215521"/>
            </a:xfrm>
            <a:prstGeom prst="rect">
              <a:avLst/>
            </a:prstGeom>
            <a:solidFill>
              <a:schemeClr val="tx1"/>
            </a:solidFill>
          </p:spPr>
          <p:txBody>
            <a:bodyPr wrap="none" lIns="0" tIns="0" rIns="0" bIns="0" rtlCol="0" anchor="ctr">
              <a:spAutoFit/>
            </a:bodyPr>
            <a:lstStyle/>
            <a:p>
              <a:pPr algn="ctr"/>
              <a:endParaRPr lang="en-US" sz="1167" b="0" i="0">
                <a:solidFill>
                  <a:schemeClr val="bg2"/>
                </a:solidFill>
                <a:latin typeface="Arial Regular" charset="0"/>
              </a:endParaRPr>
            </a:p>
          </p:txBody>
        </p:sp>
        <p:cxnSp>
          <p:nvCxnSpPr>
            <p:cNvPr id="8" name="Straight Connector 7"/>
            <p:cNvCxnSpPr/>
            <p:nvPr/>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p:nvGrpSpPr>
          <p:grpSpPr>
            <a:xfrm>
              <a:off x="13761720" y="457200"/>
              <a:ext cx="365760" cy="7315200"/>
              <a:chOff x="12999720" y="609600"/>
              <a:chExt cx="365760" cy="7315200"/>
            </a:xfrm>
          </p:grpSpPr>
          <p:cxnSp>
            <p:nvCxnSpPr>
              <p:cNvPr id="379" name="Straight Connector 378"/>
              <p:cNvCxnSpPr/>
              <p:nvPr/>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p:nvSpPr>
          <p:spPr>
            <a:xfrm>
              <a:off x="0" y="4007039"/>
              <a:ext cx="14630400" cy="215521"/>
            </a:xfrm>
            <a:prstGeom prst="rect">
              <a:avLst/>
            </a:prstGeom>
            <a:solidFill>
              <a:schemeClr val="tx1">
                <a:alpha val="40000"/>
              </a:schemeClr>
            </a:solidFill>
          </p:spPr>
          <p:txBody>
            <a:bodyPr wrap="square" lIns="0" tIns="0" rIns="0" bIns="0" rtlCol="0" anchor="ctr">
              <a:spAutoFit/>
            </a:bodyPr>
            <a:lstStyle/>
            <a:p>
              <a:pPr algn="ctr"/>
              <a:endParaRPr lang="en-US" sz="1167" b="0" i="0">
                <a:solidFill>
                  <a:schemeClr val="bg2"/>
                </a:solidFill>
                <a:latin typeface="Arial Regular" charset="0"/>
              </a:endParaRPr>
            </a:p>
          </p:txBody>
        </p:sp>
        <p:grpSp>
          <p:nvGrpSpPr>
            <p:cNvPr id="475" name="Group 474"/>
            <p:cNvGrpSpPr/>
            <p:nvPr/>
          </p:nvGrpSpPr>
          <p:grpSpPr>
            <a:xfrm>
              <a:off x="914400" y="7899655"/>
              <a:ext cx="2713350" cy="220571"/>
              <a:chOff x="914400" y="7899655"/>
              <a:chExt cx="2713350" cy="220571"/>
            </a:xfrm>
          </p:grpSpPr>
          <p:sp>
            <p:nvSpPr>
              <p:cNvPr id="476"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latin typeface="IBM Plex Sans" charset="0"/>
                    <a:ea typeface="IBM Plex Sans" charset="0"/>
                    <a:cs typeface="IBM Plex Sans" charset="0"/>
                  </a:rPr>
                  <a:t>©</a:t>
                </a:r>
                <a:r>
                  <a:rPr lang="en-US" sz="333" b="0" i="0">
                    <a:latin typeface="IBM Plex Sans" charset="0"/>
                    <a:ea typeface="IBM Plex Sans" charset="0"/>
                    <a:cs typeface="IBM Plex Sans" charset="0"/>
                  </a:rPr>
                  <a:t> </a:t>
                </a:r>
                <a:r>
                  <a:rPr lang="en-US" sz="666" b="0" i="0">
                    <a:latin typeface="IBM Plex Sans" charset="0"/>
                    <a:ea typeface="IBM Plex Sans" charset="0"/>
                    <a:cs typeface="IBM Plex Sans" charset="0"/>
                  </a:rPr>
                  <a:t>2018 IBM Corporation</a:t>
                </a:r>
                <a:r>
                  <a:rPr lang="en-US" sz="666" b="0" i="0" baseline="0">
                    <a:latin typeface="IBM Plex Sans" charset="0"/>
                    <a:ea typeface="IBM Plex Sans" charset="0"/>
                    <a:cs typeface="IBM Plex Sans" charset="0"/>
                  </a:rPr>
                  <a:t>              </a:t>
                </a:r>
                <a:r>
                  <a:rPr lang="en-US" sz="666" b="0" i="0">
                    <a:latin typeface="IBM Plex Sans" charset="0"/>
                    <a:ea typeface="IBM Plex Sans" charset="0"/>
                    <a:cs typeface="IBM Plex Sans" charset="0"/>
                  </a:rPr>
                  <a:t> </a:t>
                </a:r>
              </a:p>
            </p:txBody>
          </p:sp>
          <p:sp>
            <p:nvSpPr>
              <p:cNvPr id="477" name="Date Placeholder 2"/>
              <p:cNvSpPr txBox="1">
                <a:spLocks/>
              </p:cNvSpPr>
              <p:nvPr/>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666" b="0" i="0">
                    <a:solidFill>
                      <a:schemeClr val="bg2">
                        <a:alpha val="60000"/>
                      </a:schemeClr>
                    </a:solidFill>
                    <a:latin typeface="IBM Plex Sans" charset="0"/>
                    <a:ea typeface="IBM Plex Sans" charset="0"/>
                    <a:cs typeface="IBM Plex Sans" charset="0"/>
                  </a:rPr>
                  <a:t> </a:t>
                </a:r>
                <a:fld id="{7C9968D1-C8E5-4FE3-AED4-7D4518C301B3}" type="datetime3">
                  <a:rPr lang="en-US" sz="666"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15 October 2025</a:t>
                </a:fld>
                <a:endParaRPr lang="en-US" sz="666" b="0" i="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p:nvSpPr>
        <p:spPr>
          <a:xfrm>
            <a:off x="3238500" y="6583681"/>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6" b="0" i="0">
                <a:latin typeface="IBM Plex Sans" charset="0"/>
                <a:ea typeface="IBM Plex Sans" charset="0"/>
                <a:cs typeface="IBM Plex Sans" charset="0"/>
              </a:rPr>
              <a:t>IBM Services</a:t>
            </a:r>
          </a:p>
        </p:txBody>
      </p:sp>
      <p:sp>
        <p:nvSpPr>
          <p:cNvPr id="480" name="Slide Number Placeholder 2"/>
          <p:cNvSpPr txBox="1">
            <a:spLocks/>
          </p:cNvSpPr>
          <p:nvPr/>
        </p:nvSpPr>
        <p:spPr>
          <a:xfrm>
            <a:off x="379049" y="6578160"/>
            <a:ext cx="273233" cy="182542"/>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667" b="0" i="0" smtClean="0">
                <a:solidFill>
                  <a:schemeClr val="bg2"/>
                </a:solidFill>
                <a:latin typeface="IBM Plex Sans" charset="0"/>
                <a:ea typeface="IBM Plex Sans" charset="0"/>
                <a:cs typeface="IBM Plex Sans" charset="0"/>
              </a:rPr>
              <a:pPr algn="l"/>
              <a:t>‹#›</a:t>
            </a:fld>
            <a:endParaRPr lang="en-US" sz="667" b="0" i="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2357100578"/>
      </p:ext>
    </p:extLst>
  </p:cSld>
  <p:clrMapOvr>
    <a:masterClrMapping/>
  </p:clrMapOvr>
  <p:extLst>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hasCustomPrompt="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GB"/>
              <a:t>Consulting Growth Conference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GB"/>
              <a:t>Click to edit Master title style</a:t>
            </a:r>
            <a:endParaRPr lang="en-US"/>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p:nvPicPr>
        <p:blipFill>
          <a:blip r:embed="rId2"/>
          <a:stretch>
            <a:fillRect/>
          </a:stretch>
        </p:blipFill>
        <p:spPr>
          <a:xfrm>
            <a:off x="288888" y="6263482"/>
            <a:ext cx="819043" cy="304800"/>
          </a:xfrm>
          <a:prstGeom prst="rect">
            <a:avLst/>
          </a:prstGeom>
        </p:spPr>
      </p:pic>
      <p:pic>
        <p:nvPicPr>
          <p:cNvPr id="3" name="Picture 2" descr="IBM 8-bar logo">
            <a:extLst>
              <a:ext uri="{FF2B5EF4-FFF2-40B4-BE49-F238E27FC236}">
                <a16:creationId xmlns:a16="http://schemas.microsoft.com/office/drawing/2014/main" id="{90247681-C895-C586-E0B6-E2776CDDBB9C}"/>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1901036102"/>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4265120"/>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ext, 1 wide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11140513"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1114051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6" name="Picture 5">
            <a:extLst>
              <a:ext uri="{FF2B5EF4-FFF2-40B4-BE49-F238E27FC236}">
                <a16:creationId xmlns:a16="http://schemas.microsoft.com/office/drawing/2014/main" id="{1622B56C-3890-955A-4B9B-05FF7323D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274" y="6553200"/>
            <a:ext cx="471765" cy="190500"/>
          </a:xfrm>
          <a:prstGeom prst="rect">
            <a:avLst/>
          </a:prstGeom>
        </p:spPr>
      </p:pic>
      <p:sp>
        <p:nvSpPr>
          <p:cNvPr id="8" name="Footer Placeholder 4">
            <a:extLst>
              <a:ext uri="{FF2B5EF4-FFF2-40B4-BE49-F238E27FC236}">
                <a16:creationId xmlns:a16="http://schemas.microsoft.com/office/drawing/2014/main" id="{422C6447-8C99-7087-B8CF-08F01D61DC9F}"/>
              </a:ext>
            </a:extLst>
          </p:cNvPr>
          <p:cNvSpPr txBox="1">
            <a:spLocks/>
          </p:cNvSpPr>
          <p:nvPr/>
        </p:nvSpPr>
        <p:spPr>
          <a:xfrm>
            <a:off x="287999" y="6553200"/>
            <a:ext cx="2477765" cy="190500"/>
          </a:xfrm>
          <a:prstGeom prst="rect">
            <a:avLst/>
          </a:prstGeom>
        </p:spPr>
        <p:txBody>
          <a:bodyPr lIns="0" tIns="0" rIns="0" bIns="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Consulting  |  </a:t>
            </a:r>
            <a:r>
              <a:rPr kumimoji="0" lang="en-US" sz="8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DevEx</a:t>
            </a:r>
          </a:p>
        </p:txBody>
      </p:sp>
      <p:sp>
        <p:nvSpPr>
          <p:cNvPr id="9" name="Rectangle 8">
            <a:extLst>
              <a:ext uri="{FF2B5EF4-FFF2-40B4-BE49-F238E27FC236}">
                <a16:creationId xmlns:a16="http://schemas.microsoft.com/office/drawing/2014/main" id="{93043AC4-5D41-1618-00D2-B0FFF8E3C1F4}"/>
              </a:ext>
            </a:extLst>
          </p:cNvPr>
          <p:cNvSpPr/>
          <p:nvPr/>
        </p:nvSpPr>
        <p:spPr bwMode="auto">
          <a:xfrm>
            <a:off x="0" y="-3118"/>
            <a:ext cx="12192000" cy="54000"/>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866889333"/>
      </p:ext>
    </p:extLst>
  </p:cSld>
  <p:clrMapOvr>
    <a:masterClrMapping/>
  </p:clrMapOvr>
  <p:transition spd="med"/>
  <p:hf hdr="0" dt="0"/>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11481265"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58519080"/>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Header on a blank pag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11481265"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Footer text (optional)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03677715"/>
      </p:ext>
    </p:extLst>
  </p:cSld>
  <p:clrMapOvr>
    <a:masterClrMapping/>
  </p:clrMapOvr>
  <p:transition spd="med"/>
  <p:hf hdr="0" dt="0"/>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GB"/>
              <a:t>Click to edit Master title style</a:t>
            </a:r>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4881583"/>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1"/>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11960971"/>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p:nvPicPr>
        <p:blipFill>
          <a:blip r:embed="rId2"/>
          <a:stretch>
            <a:fillRect/>
          </a:stretch>
        </p:blipFill>
        <p:spPr>
          <a:xfrm>
            <a:off x="5232004" y="3084230"/>
            <a:ext cx="1727991" cy="689541"/>
          </a:xfrm>
          <a:prstGeom prst="rect">
            <a:avLst/>
          </a:prstGeom>
        </p:spPr>
      </p:pic>
      <p:pic>
        <p:nvPicPr>
          <p:cNvPr id="2" name="Picture 1" descr="IBM 8-bar logo">
            <a:extLst>
              <a:ext uri="{FF2B5EF4-FFF2-40B4-BE49-F238E27FC236}">
                <a16:creationId xmlns:a16="http://schemas.microsoft.com/office/drawing/2014/main" id="{6902CD65-9B57-6247-E688-69A6C6D5244C}"/>
              </a:ext>
            </a:extLst>
          </p:cNvPr>
          <p:cNvPicPr>
            <a:picLocks noChangeAspect="1"/>
          </p:cNvPicPr>
          <p:nvPr userDrawn="1"/>
        </p:nvPicPr>
        <p:blipFill>
          <a:blip r:embed="rId2"/>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708782164"/>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3569439"/>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GB"/>
              <a:t>Click to edit Master title style</a:t>
            </a:r>
            <a:endParaRPr lang="en-US"/>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p:nvPicPr>
        <p:blipFill>
          <a:blip r:embed="rId2"/>
          <a:stretch>
            <a:fillRect/>
          </a:stretch>
        </p:blipFill>
        <p:spPr>
          <a:xfrm>
            <a:off x="288888" y="6263482"/>
            <a:ext cx="819043" cy="304800"/>
          </a:xfrm>
          <a:prstGeom prst="rect">
            <a:avLst/>
          </a:prstGeom>
        </p:spPr>
      </p:pic>
      <p:pic>
        <p:nvPicPr>
          <p:cNvPr id="3" name="Picture 2" descr="IBM 8-bar logo">
            <a:extLst>
              <a:ext uri="{FF2B5EF4-FFF2-40B4-BE49-F238E27FC236}">
                <a16:creationId xmlns:a16="http://schemas.microsoft.com/office/drawing/2014/main" id="{D52744DF-37BB-BFDE-4241-A8ADD0CDC54A}"/>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615537353"/>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3144044"/>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47753072"/>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indent="0" algn="l" defTabSz="457018"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5524575" cy="2286794"/>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96882214"/>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5524575" cy="2286794"/>
          </a:xfrm>
        </p:spPr>
        <p:txBody>
          <a:bodyPr/>
          <a:lstStyle>
            <a:lvl1pPr>
              <a:lnSpc>
                <a:spcPct val="100000"/>
              </a:lnSpc>
              <a:defRPr sz="4298"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2549120772"/>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75943275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474675874"/>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185066729"/>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2_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2477765" cy="2286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0996"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412">
              <a:lnSpc>
                <a:spcPct val="100000"/>
              </a:lnSpc>
              <a:spcBef>
                <a:spcPts val="0"/>
              </a:spcBef>
              <a:defRPr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0996" indent="-163734" defTabSz="580412">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97809599"/>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03373762"/>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111057716"/>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1" y="192600"/>
            <a:ext cx="8569797" cy="4095750"/>
          </a:xfrm>
        </p:spPr>
        <p:txBody>
          <a:bodyPr/>
          <a:lstStyle>
            <a:lvl1pPr>
              <a:lnSpc>
                <a:spcPct val="100000"/>
              </a:lnSpc>
              <a:defRPr sz="8596"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406447038"/>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5"/>
            <a:ext cx="5536971" cy="4287043"/>
          </a:xfrm>
          <a:prstGeom prst="rect">
            <a:avLst/>
          </a:prstGeom>
        </p:spPr>
        <p:txBody>
          <a:bodyPr/>
          <a:lstStyle>
            <a:lvl1pPr defTabSz="580412">
              <a:lnSpc>
                <a:spcPct val="100000"/>
              </a:lnSpc>
              <a:spcBef>
                <a:spcPts val="0"/>
              </a:spcBef>
              <a:defRPr sz="3198" b="0" i="0">
                <a:solidFill>
                  <a:schemeClr val="tx1"/>
                </a:solidFill>
                <a:latin typeface="IBM Plex Sans Light" panose="020B0403050203000203" pitchFamily="34" charset="0"/>
              </a:defRPr>
            </a:lvl1pPr>
            <a:lvl2pPr defTabSz="580412">
              <a:lnSpc>
                <a:spcPct val="100000"/>
              </a:lnSpc>
              <a:spcBef>
                <a:spcPts val="0"/>
              </a:spcBef>
              <a:defRPr sz="3198" b="0" i="0">
                <a:solidFill>
                  <a:schemeClr val="tx1"/>
                </a:solidFill>
                <a:latin typeface="IBM Plex Sans Light" panose="020B0403050203000203" pitchFamily="34" charset="0"/>
              </a:defRPr>
            </a:lvl2pPr>
            <a:lvl3pPr defTabSz="580412">
              <a:lnSpc>
                <a:spcPct val="100000"/>
              </a:lnSpc>
              <a:spcBef>
                <a:spcPts val="0"/>
              </a:spcBef>
              <a:defRPr sz="3198" b="0" i="0">
                <a:solidFill>
                  <a:schemeClr val="tx1"/>
                </a:solidFill>
                <a:latin typeface="IBM Plex Sans Light" panose="020B0403050203000203" pitchFamily="34" charset="0"/>
              </a:defRPr>
            </a:lvl3pPr>
            <a:lvl4pPr defTabSz="580412">
              <a:lnSpc>
                <a:spcPct val="100000"/>
              </a:lnSpc>
              <a:spcBef>
                <a:spcPts val="0"/>
              </a:spcBef>
              <a:defRPr sz="3198"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8649323"/>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600"/>
            <a:ext cx="7330121" cy="4858544"/>
          </a:xfrm>
        </p:spPr>
        <p:txBody>
          <a:bodyPr/>
          <a:lstStyle>
            <a:lvl1pPr>
              <a:lnSpc>
                <a:spcPct val="100000"/>
              </a:lnSpc>
              <a:defRPr sz="42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73272075"/>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3" y="4648200"/>
            <a:ext cx="5524575" cy="1771650"/>
          </a:xfrm>
          <a:prstGeom prst="rect">
            <a:avLst/>
          </a:prstGeom>
        </p:spPr>
        <p:txBody>
          <a:bodyPr anchor="b"/>
          <a:lstStyle>
            <a:lvl1pPr>
              <a:lnSpc>
                <a:spcPct val="100000"/>
              </a:lnSpc>
              <a:spcBef>
                <a:spcPts val="0"/>
              </a:spcBef>
              <a:defRPr sz="12894"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4" y="4648200"/>
            <a:ext cx="5523781" cy="1771650"/>
          </a:xfrm>
          <a:prstGeom prst="rect">
            <a:avLst/>
          </a:prstGeom>
        </p:spPr>
        <p:txBody>
          <a:bodyPr anchor="b"/>
          <a:lstStyle>
            <a:lvl1pPr>
              <a:lnSpc>
                <a:spcPct val="100000"/>
              </a:lnSpc>
              <a:spcBef>
                <a:spcPts val="0"/>
              </a:spcBef>
              <a:defRPr sz="12894"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1" y="192600"/>
            <a:ext cx="3815591" cy="3144044"/>
          </a:xfrm>
          <a:prstGeom prst="rect">
            <a:avLst/>
          </a:prstGeom>
        </p:spPr>
        <p:txBody>
          <a:bodyPr/>
          <a:lstStyle>
            <a:lvl1pPr defTabSz="580412">
              <a:lnSpc>
                <a:spcPct val="100000"/>
              </a:lnSpc>
              <a:spcBef>
                <a:spcPts val="0"/>
              </a:spcBef>
              <a:defRPr sz="3198" b="0" i="0">
                <a:solidFill>
                  <a:schemeClr val="tx1"/>
                </a:solidFill>
                <a:latin typeface="IBM Plex Sans Light" panose="020B0403050203000203" pitchFamily="34" charset="0"/>
              </a:defRPr>
            </a:lvl1pPr>
            <a:lvl2pPr defTabSz="580412">
              <a:lnSpc>
                <a:spcPct val="100000"/>
              </a:lnSpc>
              <a:spcBef>
                <a:spcPts val="0"/>
              </a:spcBef>
              <a:defRPr sz="3198" b="0" i="0">
                <a:solidFill>
                  <a:schemeClr val="tx1"/>
                </a:solidFill>
                <a:latin typeface="IBM Plex Sans Light" panose="020B0403050203000203" pitchFamily="34" charset="0"/>
              </a:defRPr>
            </a:lvl2pPr>
            <a:lvl3pPr defTabSz="580412">
              <a:lnSpc>
                <a:spcPct val="100000"/>
              </a:lnSpc>
              <a:spcBef>
                <a:spcPts val="0"/>
              </a:spcBef>
              <a:defRPr sz="3198" b="0" i="0">
                <a:solidFill>
                  <a:schemeClr val="tx1"/>
                </a:solidFill>
                <a:latin typeface="IBM Plex Sans Light" panose="020B0403050203000203" pitchFamily="34" charset="0"/>
              </a:defRPr>
            </a:lvl3pPr>
            <a:lvl4pPr defTabSz="580412">
              <a:lnSpc>
                <a:spcPct val="100000"/>
              </a:lnSpc>
              <a:spcBef>
                <a:spcPts val="0"/>
              </a:spcBef>
              <a:defRPr sz="3198"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412">
              <a:lnSpc>
                <a:spcPct val="100000"/>
              </a:lnSpc>
              <a:spcBef>
                <a:spcPts val="0"/>
              </a:spcBef>
              <a:defRPr sz="3198" b="0" i="0">
                <a:solidFill>
                  <a:schemeClr val="tx1"/>
                </a:solidFill>
                <a:latin typeface="IBM Plex Sans Light" panose="020B0403050203000203" pitchFamily="34" charset="0"/>
              </a:defRPr>
            </a:lvl1pPr>
            <a:lvl2pPr defTabSz="580412">
              <a:lnSpc>
                <a:spcPct val="100000"/>
              </a:lnSpc>
              <a:spcBef>
                <a:spcPts val="0"/>
              </a:spcBef>
              <a:defRPr sz="3198" b="0" i="0">
                <a:solidFill>
                  <a:schemeClr val="tx1"/>
                </a:solidFill>
                <a:latin typeface="IBM Plex Sans Light" panose="020B0403050203000203" pitchFamily="34" charset="0"/>
              </a:defRPr>
            </a:lvl2pPr>
            <a:lvl3pPr defTabSz="580412">
              <a:lnSpc>
                <a:spcPct val="100000"/>
              </a:lnSpc>
              <a:spcBef>
                <a:spcPts val="0"/>
              </a:spcBef>
              <a:defRPr sz="3198" b="0" i="0">
                <a:solidFill>
                  <a:schemeClr val="tx1"/>
                </a:solidFill>
                <a:latin typeface="IBM Plex Sans Light" panose="020B0403050203000203" pitchFamily="34" charset="0"/>
              </a:defRPr>
            </a:lvl3pPr>
            <a:lvl4pPr defTabSz="580412">
              <a:lnSpc>
                <a:spcPct val="100000"/>
              </a:lnSpc>
              <a:spcBef>
                <a:spcPts val="0"/>
              </a:spcBef>
              <a:defRPr sz="3198"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34788481"/>
      </p:ext>
    </p:extLst>
  </p:cSld>
  <p:clrMapOvr>
    <a:masterClrMapping/>
  </p:clrMapOvr>
  <p:transition spd="med"/>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22" indent="-73122">
              <a:lnSpc>
                <a:spcPct val="100000"/>
              </a:lnSpc>
              <a:spcBef>
                <a:spcPts val="0"/>
              </a:spcBef>
              <a:defRPr sz="800" b="0" i="0">
                <a:solidFill>
                  <a:schemeClr val="tx1"/>
                </a:solidFill>
                <a:latin typeface="IBM Plex Sans Light" panose="020B0403050203000203" pitchFamily="34" charset="0"/>
              </a:defRPr>
            </a:lvl2pPr>
            <a:lvl3pPr marL="146246" indent="-73122">
              <a:lnSpc>
                <a:spcPct val="100000"/>
              </a:lnSpc>
              <a:spcBef>
                <a:spcPts val="0"/>
              </a:spcBef>
              <a:defRPr sz="800" b="0" i="0">
                <a:solidFill>
                  <a:schemeClr val="tx1"/>
                </a:solidFill>
                <a:latin typeface="IBM Plex Sans Light" panose="020B0403050203000203" pitchFamily="34" charset="0"/>
              </a:defRPr>
            </a:lvl3pPr>
            <a:lvl4pPr marL="219368" indent="-73122">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908114616"/>
      </p:ext>
    </p:extLst>
  </p:cSld>
  <p:clrMapOvr>
    <a:masterClrMapping/>
  </p:clrMapOvr>
  <p:transition spd="med"/>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8"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8" b="0" i="0">
                <a:solidFill>
                  <a:schemeClr val="tx1"/>
                </a:solidFill>
                <a:latin typeface="IBM Plex Sans Light" panose="020B0403050203000203" pitchFamily="34" charset="0"/>
              </a:defRPr>
            </a:lvl1pPr>
            <a:lvl2pPr marL="163734" indent="-163734">
              <a:lnSpc>
                <a:spcPct val="100000"/>
              </a:lnSpc>
              <a:spcBef>
                <a:spcPts val="0"/>
              </a:spcBef>
              <a:defRPr sz="4298" b="0" i="0">
                <a:solidFill>
                  <a:schemeClr val="tx1"/>
                </a:solidFill>
                <a:latin typeface="IBM Plex Sans Light" panose="020B0403050203000203" pitchFamily="34" charset="0"/>
              </a:defRPr>
            </a:lvl2pPr>
            <a:lvl3pPr marL="329268" indent="-163734">
              <a:lnSpc>
                <a:spcPct val="100000"/>
              </a:lnSpc>
              <a:spcBef>
                <a:spcPts val="0"/>
              </a:spcBef>
              <a:defRPr sz="4298" b="0" i="0">
                <a:solidFill>
                  <a:schemeClr val="tx1"/>
                </a:solidFill>
                <a:latin typeface="IBM Plex Sans Light" panose="020B0403050203000203" pitchFamily="34" charset="0"/>
              </a:defRPr>
            </a:lvl3pPr>
            <a:lvl4pPr marL="493002" indent="-163734">
              <a:lnSpc>
                <a:spcPct val="100000"/>
              </a:lnSpc>
              <a:spcBef>
                <a:spcPts val="0"/>
              </a:spcBef>
              <a:defRPr sz="4298" b="0" i="0">
                <a:solidFill>
                  <a:schemeClr val="tx1"/>
                </a:solidFill>
                <a:latin typeface="IBM Plex Sans Light" panose="020B0403050203000203" pitchFamily="34" charset="0"/>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8" b="0" i="0">
                <a:solidFill>
                  <a:schemeClr val="accent1"/>
                </a:solidFill>
                <a:latin typeface="IBM Plex Sans Light" panose="020B0403050203000203" pitchFamily="34" charset="0"/>
              </a:defRPr>
            </a:lvl1pPr>
            <a:lvl2pPr>
              <a:lnSpc>
                <a:spcPct val="100000"/>
              </a:lnSpc>
              <a:defRPr sz="4298">
                <a:solidFill>
                  <a:schemeClr val="accent1"/>
                </a:solidFill>
              </a:defRPr>
            </a:lvl2pPr>
            <a:lvl3pPr>
              <a:lnSpc>
                <a:spcPct val="100000"/>
              </a:lnSpc>
              <a:defRPr sz="4298">
                <a:solidFill>
                  <a:schemeClr val="accent1"/>
                </a:solidFill>
              </a:defRPr>
            </a:lvl3pPr>
            <a:lvl4pPr>
              <a:lnSpc>
                <a:spcPct val="100000"/>
              </a:lnSpc>
              <a:defRPr sz="4298">
                <a:solidFill>
                  <a:schemeClr val="accent1"/>
                </a:solidFill>
              </a:defRPr>
            </a:lvl4pPr>
            <a:lvl5pPr>
              <a:lnSpc>
                <a:spcPct val="100000"/>
              </a:lnSpc>
              <a:defRPr sz="42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8" b="0" i="0">
                <a:solidFill>
                  <a:schemeClr val="tx1"/>
                </a:solidFill>
                <a:latin typeface="IBM Plex Sans Light" panose="020B0403050203000203" pitchFamily="34" charset="0"/>
              </a:defRPr>
            </a:lvl1pPr>
            <a:lvl2pPr marL="163734" indent="-163734">
              <a:lnSpc>
                <a:spcPct val="100000"/>
              </a:lnSpc>
              <a:spcBef>
                <a:spcPts val="0"/>
              </a:spcBef>
              <a:defRPr sz="4298" b="0" i="0">
                <a:solidFill>
                  <a:schemeClr val="tx1"/>
                </a:solidFill>
                <a:latin typeface="IBM Plex Sans Light" panose="020B0403050203000203" pitchFamily="34" charset="0"/>
              </a:defRPr>
            </a:lvl2pPr>
            <a:lvl3pPr marL="329268" indent="-163734">
              <a:lnSpc>
                <a:spcPct val="100000"/>
              </a:lnSpc>
              <a:spcBef>
                <a:spcPts val="0"/>
              </a:spcBef>
              <a:defRPr sz="4298" b="0" i="0">
                <a:solidFill>
                  <a:schemeClr val="tx1"/>
                </a:solidFill>
                <a:latin typeface="IBM Plex Sans Light" panose="020B0403050203000203" pitchFamily="34" charset="0"/>
              </a:defRPr>
            </a:lvl3pPr>
            <a:lvl4pPr marL="493002" indent="-163734">
              <a:lnSpc>
                <a:spcPct val="100000"/>
              </a:lnSpc>
              <a:spcBef>
                <a:spcPts val="0"/>
              </a:spcBef>
              <a:defRPr sz="4298" b="0" i="0">
                <a:solidFill>
                  <a:schemeClr val="tx1"/>
                </a:solidFill>
                <a:latin typeface="IBM Plex Sans Light" panose="020B0403050203000203" pitchFamily="34" charset="0"/>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159807258"/>
      </p:ext>
    </p:extLst>
  </p:cSld>
  <p:clrMapOvr>
    <a:masterClrMapping/>
  </p:clrMapOvr>
  <p:transition spd="med"/>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7"/>
            <a:ext cx="2475384" cy="1428753"/>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8" y="4201669"/>
            <a:ext cx="2475383" cy="1428753"/>
          </a:xfrm>
          <a:prstGeom prst="rect">
            <a:avLst/>
          </a:prstGeom>
        </p:spPr>
        <p:txBody>
          <a:bodyPr/>
          <a:lstStyle>
            <a:lvl1pPr>
              <a:lnSpc>
                <a:spcPct val="100000"/>
              </a:lnSpc>
              <a:defRPr sz="6498"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670420695"/>
      </p:ext>
    </p:extLst>
  </p:cSld>
  <p:clrMapOvr>
    <a:masterClrMapping/>
  </p:clrMapOvr>
  <p:transition spd="med"/>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4347043"/>
      </p:ext>
    </p:extLst>
  </p:cSld>
  <p:clrMapOvr>
    <a:masterClrMapping/>
  </p:clrMapOvr>
  <p:transition spd="med"/>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04" indent="-91404">
              <a:lnSpc>
                <a:spcPct val="100000"/>
              </a:lnSpc>
              <a:spcBef>
                <a:spcPts val="0"/>
              </a:spcBef>
              <a:defRPr sz="1000" b="0" i="0">
                <a:solidFill>
                  <a:schemeClr val="tx1"/>
                </a:solidFill>
                <a:latin typeface="IBM Plex Sans Light" panose="020B0403050203000203" pitchFamily="34" charset="0"/>
              </a:defRPr>
            </a:lvl2pPr>
            <a:lvl3pPr marL="182806" indent="-91404">
              <a:lnSpc>
                <a:spcPct val="100000"/>
              </a:lnSpc>
              <a:spcBef>
                <a:spcPts val="0"/>
              </a:spcBef>
              <a:defRPr sz="1000" b="0" i="0">
                <a:solidFill>
                  <a:schemeClr val="tx1"/>
                </a:solidFill>
                <a:latin typeface="IBM Plex Sans Light" panose="020B0403050203000203" pitchFamily="34" charset="0"/>
              </a:defRPr>
            </a:lvl3pPr>
            <a:lvl4pPr marL="274210" indent="-91404">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4253193"/>
      </p:ext>
    </p:extLst>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4">
                <a:solidFill>
                  <a:schemeClr val="tx1"/>
                </a:solidFill>
              </a:defRPr>
            </a:lvl1pPr>
            <a:lvl2pPr>
              <a:spcBef>
                <a:spcPts val="1464"/>
              </a:spcBef>
              <a:defRPr sz="1864">
                <a:solidFill>
                  <a:schemeClr val="tx1"/>
                </a:solidFill>
              </a:defRPr>
            </a:lvl2pPr>
            <a:lvl3pPr>
              <a:spcBef>
                <a:spcPts val="1464"/>
              </a:spcBef>
              <a:defRPr sz="1864">
                <a:solidFill>
                  <a:schemeClr val="tx1"/>
                </a:solidFill>
              </a:defRPr>
            </a:lvl3pPr>
            <a:lvl4pPr>
              <a:spcBef>
                <a:spcPts val="1464"/>
              </a:spcBef>
              <a:defRPr sz="1864">
                <a:solidFill>
                  <a:schemeClr val="tx1"/>
                </a:solidFill>
              </a:defRPr>
            </a:lvl4pPr>
            <a:lvl5pPr>
              <a:spcBef>
                <a:spcPts val="1464"/>
              </a:spcBef>
              <a:defRPr sz="18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8787329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64" indent="-127964">
              <a:lnSpc>
                <a:spcPct val="100000"/>
              </a:lnSpc>
              <a:spcBef>
                <a:spcPts val="0"/>
              </a:spcBef>
              <a:defRPr sz="2200" b="0" i="0">
                <a:solidFill>
                  <a:schemeClr val="tx1"/>
                </a:solidFill>
                <a:latin typeface="IBM Plex Sans Light" panose="020B0403050203000203" pitchFamily="34" charset="0"/>
              </a:defRPr>
            </a:lvl2pPr>
            <a:lvl3pPr marL="255930" indent="-127964">
              <a:lnSpc>
                <a:spcPct val="100000"/>
              </a:lnSpc>
              <a:spcBef>
                <a:spcPts val="0"/>
              </a:spcBef>
              <a:defRPr sz="2200" b="0" i="0">
                <a:solidFill>
                  <a:schemeClr val="tx1"/>
                </a:solidFill>
                <a:latin typeface="IBM Plex Sans Light" panose="020B0403050203000203" pitchFamily="34" charset="0"/>
              </a:defRPr>
            </a:lvl3pPr>
            <a:lvl4pPr marL="383894" indent="-127964">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64" indent="-127964">
              <a:lnSpc>
                <a:spcPct val="100000"/>
              </a:lnSpc>
              <a:spcBef>
                <a:spcPts val="0"/>
              </a:spcBef>
              <a:defRPr sz="2200" b="0" i="0">
                <a:solidFill>
                  <a:schemeClr val="tx1"/>
                </a:solidFill>
                <a:latin typeface="IBM Plex Sans Light" panose="020B0403050203000203" pitchFamily="34" charset="0"/>
              </a:defRPr>
            </a:lvl2pPr>
            <a:lvl3pPr marL="255930" indent="-127964">
              <a:lnSpc>
                <a:spcPct val="100000"/>
              </a:lnSpc>
              <a:spcBef>
                <a:spcPts val="0"/>
              </a:spcBef>
              <a:defRPr sz="2200" b="0" i="0">
                <a:solidFill>
                  <a:schemeClr val="tx1"/>
                </a:solidFill>
                <a:latin typeface="IBM Plex Sans Light" panose="020B0403050203000203" pitchFamily="34" charset="0"/>
              </a:defRPr>
            </a:lvl3pPr>
            <a:lvl4pPr marL="383894" indent="-127964">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64" indent="-127964">
              <a:lnSpc>
                <a:spcPct val="100000"/>
              </a:lnSpc>
              <a:spcBef>
                <a:spcPts val="0"/>
              </a:spcBef>
              <a:defRPr sz="2200" b="0" i="0">
                <a:solidFill>
                  <a:schemeClr val="tx1"/>
                </a:solidFill>
                <a:latin typeface="IBM Plex Sans Light" panose="020B0403050203000203" pitchFamily="34" charset="0"/>
              </a:defRPr>
            </a:lvl2pPr>
            <a:lvl3pPr marL="255930" indent="-127964">
              <a:lnSpc>
                <a:spcPct val="100000"/>
              </a:lnSpc>
              <a:spcBef>
                <a:spcPts val="0"/>
              </a:spcBef>
              <a:defRPr sz="2200" b="0" i="0">
                <a:solidFill>
                  <a:schemeClr val="tx1"/>
                </a:solidFill>
                <a:latin typeface="IBM Plex Sans Light" panose="020B0403050203000203" pitchFamily="34" charset="0"/>
              </a:defRPr>
            </a:lvl3pPr>
            <a:lvl4pPr marL="383894" indent="-127964">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6"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79314868"/>
      </p:ext>
    </p:extLst>
  </p:cSld>
  <p:clrMapOvr>
    <a:masterClrMapping/>
  </p:clrMapOvr>
  <p:transition spd="med"/>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0"/>
            <a:ext cx="2477765" cy="2000250"/>
          </a:xfrm>
          <a:prstGeom prst="rect">
            <a:avLst/>
          </a:prstGeom>
        </p:spPr>
        <p:txBody>
          <a:bodyPr/>
          <a:lstStyle>
            <a:lvl1pPr>
              <a:lnSpc>
                <a:spcPct val="100000"/>
              </a:lnSpc>
              <a:spcBef>
                <a:spcPts val="0"/>
              </a:spcBef>
              <a:defRPr sz="3198"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3"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1554809"/>
      </p:ext>
    </p:extLst>
  </p:cSld>
  <p:clrMapOvr>
    <a:masterClrMapping/>
  </p:clrMapOvr>
  <p:transition spd="med"/>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6"/>
          </a:xfrm>
          <a:prstGeom prst="rect">
            <a:avLst/>
          </a:prstGeom>
        </p:spPr>
        <p:txBody>
          <a:bodyPr/>
          <a:lstStyle>
            <a:lvl1pPr>
              <a:lnSpc>
                <a:spcPct val="100000"/>
              </a:lnSpc>
              <a:spcBef>
                <a:spcPts val="0"/>
              </a:spcBef>
              <a:defRPr sz="3198"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6967944"/>
      </p:ext>
    </p:extLst>
  </p:cSld>
  <p:clrMapOvr>
    <a:masterClrMapping/>
  </p:clrMapOvr>
  <p:transition spd="med"/>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60937424"/>
      </p:ext>
    </p:extLst>
  </p:cSld>
  <p:clrMapOvr>
    <a:masterClrMapping/>
  </p:clrMapOvr>
  <p:transition spd="med"/>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4"/>
            <a:ext cx="2481638" cy="571579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59587460"/>
      </p:ext>
    </p:extLst>
  </p:cSld>
  <p:clrMapOvr>
    <a:masterClrMapping/>
  </p:clrMapOvr>
  <p:transition spd="med"/>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4"/>
            <a:ext cx="2481638" cy="571579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3371388"/>
      </p:ext>
    </p:extLst>
  </p:cSld>
  <p:clrMapOvr>
    <a:masterClrMapping/>
  </p:clrMapOvr>
  <p:transition spd="med"/>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8000"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2"/>
            <a:ext cx="2481638" cy="4286249"/>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5339465"/>
      </p:ext>
    </p:extLst>
  </p:cSld>
  <p:clrMapOvr>
    <a:masterClrMapping/>
  </p:clrMapOvr>
  <p:transition spd="med"/>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412">
              <a:lnSpc>
                <a:spcPct val="100000"/>
              </a:lnSpc>
              <a:spcBef>
                <a:spcPts val="0"/>
              </a:spcBef>
              <a:defRPr sz="1400" b="0" i="0">
                <a:solidFill>
                  <a:schemeClr val="tx1"/>
                </a:solidFill>
                <a:latin typeface="IBM Plex Sans Light" panose="020B0403050203000203" pitchFamily="34" charset="0"/>
              </a:defRPr>
            </a:lvl1pPr>
            <a:lvl2pPr defTabSz="580412">
              <a:lnSpc>
                <a:spcPct val="100000"/>
              </a:lnSpc>
              <a:spcBef>
                <a:spcPts val="0"/>
              </a:spcBef>
              <a:defRPr sz="1400" b="0" i="0">
                <a:solidFill>
                  <a:schemeClr val="tx1"/>
                </a:solidFill>
                <a:latin typeface="IBM Plex Sans Light" panose="020B0403050203000203" pitchFamily="34" charset="0"/>
              </a:defRPr>
            </a:lvl2pPr>
            <a:lvl3pPr defTabSz="580412">
              <a:lnSpc>
                <a:spcPct val="100000"/>
              </a:lnSpc>
              <a:spcBef>
                <a:spcPts val="0"/>
              </a:spcBef>
              <a:defRPr sz="1400" b="0" i="0">
                <a:solidFill>
                  <a:schemeClr val="tx1"/>
                </a:solidFill>
                <a:latin typeface="IBM Plex Sans Light" panose="020B0403050203000203" pitchFamily="34" charset="0"/>
              </a:defRPr>
            </a:lvl3pPr>
            <a:lvl4pPr defTabSz="580412">
              <a:lnSpc>
                <a:spcPct val="100000"/>
              </a:lnSpc>
              <a:spcBef>
                <a:spcPts val="0"/>
              </a:spcBef>
              <a:defRPr sz="14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2"/>
            <a:ext cx="2481638" cy="4286249"/>
          </a:xfrm>
          <a:prstGeom prst="rect">
            <a:avLst/>
          </a:prstGeom>
        </p:spPr>
        <p:txBody>
          <a:bodyPr/>
          <a:lstStyle>
            <a:lvl1pPr defTabSz="580412">
              <a:lnSpc>
                <a:spcPct val="100000"/>
              </a:lnSpc>
              <a:spcBef>
                <a:spcPts val="0"/>
              </a:spcBef>
              <a:defRPr sz="1400" b="0" i="0">
                <a:solidFill>
                  <a:schemeClr val="tx1"/>
                </a:solidFill>
                <a:latin typeface="IBM Plex Sans Light" panose="020B0403050203000203" pitchFamily="34" charset="0"/>
              </a:defRPr>
            </a:lvl1pPr>
            <a:lvl2pPr defTabSz="580412">
              <a:lnSpc>
                <a:spcPct val="100000"/>
              </a:lnSpc>
              <a:spcBef>
                <a:spcPts val="0"/>
              </a:spcBef>
              <a:defRPr sz="1400" b="0" i="0">
                <a:solidFill>
                  <a:schemeClr val="tx1"/>
                </a:solidFill>
                <a:latin typeface="IBM Plex Sans Light" panose="020B0403050203000203" pitchFamily="34" charset="0"/>
              </a:defRPr>
            </a:lvl2pPr>
            <a:lvl3pPr defTabSz="580412">
              <a:lnSpc>
                <a:spcPct val="100000"/>
              </a:lnSpc>
              <a:spcBef>
                <a:spcPts val="0"/>
              </a:spcBef>
              <a:defRPr sz="1400" b="0" i="0">
                <a:solidFill>
                  <a:schemeClr val="tx1"/>
                </a:solidFill>
                <a:latin typeface="IBM Plex Sans Light" panose="020B0403050203000203" pitchFamily="34" charset="0"/>
              </a:defRPr>
            </a:lvl3pPr>
            <a:lvl4pPr defTabSz="580412">
              <a:lnSpc>
                <a:spcPct val="100000"/>
              </a:lnSpc>
              <a:spcBef>
                <a:spcPts val="0"/>
              </a:spcBef>
              <a:defRPr sz="14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369182497"/>
      </p:ext>
    </p:extLst>
  </p:cSld>
  <p:clrMapOvr>
    <a:masterClrMapping/>
  </p:clrMapOvr>
  <p:transition spd="med"/>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5"/>
            <a:ext cx="2474590" cy="570707"/>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3" y="192024"/>
            <a:ext cx="2477765" cy="570706"/>
          </a:xfrm>
          <a:prstGeom prst="rect">
            <a:avLst/>
          </a:prstGeom>
        </p:spPr>
        <p:txBody>
          <a:bodyPr/>
          <a:lstStyle>
            <a:lvl1pPr>
              <a:lnSpc>
                <a:spcPct val="100000"/>
              </a:lnSpc>
              <a:spcBef>
                <a:spcPts val="0"/>
              </a:spcBef>
              <a:defRPr sz="3198"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0" y="288037"/>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412">
              <a:lnSpc>
                <a:spcPct val="100000"/>
              </a:lnSpc>
              <a:spcBef>
                <a:spcPts val="0"/>
              </a:spcBef>
              <a:defRPr sz="1400" b="0" i="0">
                <a:solidFill>
                  <a:schemeClr val="tx1"/>
                </a:solidFill>
                <a:latin typeface="IBM Plex Sans Light" panose="020B0403050203000203" pitchFamily="34" charset="0"/>
              </a:defRPr>
            </a:lvl1pPr>
            <a:lvl2pPr defTabSz="580412">
              <a:lnSpc>
                <a:spcPct val="100000"/>
              </a:lnSpc>
              <a:spcBef>
                <a:spcPts val="0"/>
              </a:spcBef>
              <a:defRPr sz="1400" b="0" i="0">
                <a:solidFill>
                  <a:schemeClr val="tx1"/>
                </a:solidFill>
                <a:latin typeface="IBM Plex Sans Light" panose="020B0403050203000203" pitchFamily="34" charset="0"/>
              </a:defRPr>
            </a:lvl2pPr>
            <a:lvl3pPr defTabSz="580412">
              <a:lnSpc>
                <a:spcPct val="100000"/>
              </a:lnSpc>
              <a:spcBef>
                <a:spcPts val="0"/>
              </a:spcBef>
              <a:defRPr sz="1400" b="0" i="0">
                <a:solidFill>
                  <a:schemeClr val="tx1"/>
                </a:solidFill>
                <a:latin typeface="IBM Plex Sans Light" panose="020B0403050203000203" pitchFamily="34" charset="0"/>
              </a:defRPr>
            </a:lvl3pPr>
            <a:lvl4pPr defTabSz="580412">
              <a:lnSpc>
                <a:spcPct val="100000"/>
              </a:lnSpc>
              <a:spcBef>
                <a:spcPts val="0"/>
              </a:spcBef>
              <a:defRPr sz="14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412">
              <a:lnSpc>
                <a:spcPct val="100000"/>
              </a:lnSpc>
              <a:spcBef>
                <a:spcPts val="0"/>
              </a:spcBef>
              <a:defRPr sz="1400" b="0" i="0">
                <a:solidFill>
                  <a:schemeClr val="tx1"/>
                </a:solidFill>
                <a:latin typeface="IBM Plex Sans Light" panose="020B0403050203000203" pitchFamily="34" charset="0"/>
              </a:defRPr>
            </a:lvl1pPr>
            <a:lvl2pPr defTabSz="580412">
              <a:lnSpc>
                <a:spcPct val="100000"/>
              </a:lnSpc>
              <a:spcBef>
                <a:spcPts val="0"/>
              </a:spcBef>
              <a:defRPr sz="1400" b="0" i="0">
                <a:solidFill>
                  <a:schemeClr val="tx1"/>
                </a:solidFill>
                <a:latin typeface="IBM Plex Sans Light" panose="020B0403050203000203" pitchFamily="34" charset="0"/>
              </a:defRPr>
            </a:lvl2pPr>
            <a:lvl3pPr defTabSz="580412">
              <a:lnSpc>
                <a:spcPct val="100000"/>
              </a:lnSpc>
              <a:spcBef>
                <a:spcPts val="0"/>
              </a:spcBef>
              <a:defRPr sz="1400" b="0" i="0">
                <a:solidFill>
                  <a:schemeClr val="tx1"/>
                </a:solidFill>
                <a:latin typeface="IBM Plex Sans Light" panose="020B0403050203000203" pitchFamily="34" charset="0"/>
              </a:defRPr>
            </a:lvl3pPr>
            <a:lvl4pPr defTabSz="580412">
              <a:lnSpc>
                <a:spcPct val="100000"/>
              </a:lnSpc>
              <a:spcBef>
                <a:spcPts val="0"/>
              </a:spcBef>
              <a:defRPr sz="14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4604655"/>
      </p:ext>
    </p:extLst>
  </p:cSld>
  <p:clrMapOvr>
    <a:masterClrMapping/>
  </p:clrMapOvr>
  <p:transition spd="med"/>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20"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20"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1" y="1228297"/>
            <a:ext cx="3334903" cy="1533951"/>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9"/>
            <a:ext cx="3334903" cy="1533949"/>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8" y="4181048"/>
            <a:ext cx="3334903" cy="1533946"/>
          </a:xfrm>
          <a:prstGeom prst="rect">
            <a:avLst/>
          </a:prstGeom>
        </p:spPr>
        <p:txBody>
          <a:bodyPr/>
          <a:lstStyle>
            <a:lvl1pPr defTabSz="580412">
              <a:lnSpc>
                <a:spcPct val="100000"/>
              </a:lnSpc>
              <a:spcBef>
                <a:spcPts val="0"/>
              </a:spcBef>
              <a:defRPr sz="2200" b="0" i="0">
                <a:solidFill>
                  <a:schemeClr val="tx1"/>
                </a:solidFill>
                <a:latin typeface="IBM Plex Sans Light" panose="020B0403050203000203" pitchFamily="34" charset="0"/>
              </a:defRPr>
            </a:lvl1pPr>
            <a:lvl2pPr defTabSz="580412">
              <a:lnSpc>
                <a:spcPct val="100000"/>
              </a:lnSpc>
              <a:spcBef>
                <a:spcPts val="0"/>
              </a:spcBef>
              <a:defRPr sz="2200" b="0" i="0">
                <a:solidFill>
                  <a:schemeClr val="tx1"/>
                </a:solidFill>
                <a:latin typeface="IBM Plex Sans Light" panose="020B0403050203000203" pitchFamily="34" charset="0"/>
              </a:defRPr>
            </a:lvl2pPr>
            <a:lvl3pPr defTabSz="580412">
              <a:lnSpc>
                <a:spcPct val="100000"/>
              </a:lnSpc>
              <a:spcBef>
                <a:spcPts val="0"/>
              </a:spcBef>
              <a:defRPr sz="2200" b="0" i="0">
                <a:solidFill>
                  <a:schemeClr val="tx1"/>
                </a:solidFill>
                <a:latin typeface="IBM Plex Sans Light" panose="020B0403050203000203" pitchFamily="34" charset="0"/>
              </a:defRPr>
            </a:lvl3pPr>
            <a:lvl4pPr defTabSz="580412">
              <a:lnSpc>
                <a:spcPct val="100000"/>
              </a:lnSpc>
              <a:spcBef>
                <a:spcPts val="0"/>
              </a:spcBef>
              <a:defRPr sz="22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55097279"/>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1">
                <a:solidFill>
                  <a:schemeClr val="tx1"/>
                </a:solidFill>
              </a:defRPr>
            </a:lvl1pPr>
            <a:lvl2pPr>
              <a:spcBef>
                <a:spcPts val="400"/>
              </a:spcBef>
              <a:defRPr sz="1331">
                <a:solidFill>
                  <a:schemeClr val="tx1"/>
                </a:solidFill>
              </a:defRPr>
            </a:lvl2pPr>
            <a:lvl3pPr>
              <a:spcBef>
                <a:spcPts val="400"/>
              </a:spcBef>
              <a:defRPr sz="1331">
                <a:solidFill>
                  <a:schemeClr val="tx1"/>
                </a:solidFill>
              </a:defRPr>
            </a:lvl3pPr>
            <a:lvl4pPr>
              <a:spcBef>
                <a:spcPts val="400"/>
              </a:spcBef>
              <a:defRPr sz="1331">
                <a:solidFill>
                  <a:schemeClr val="tx1"/>
                </a:solidFill>
              </a:defRPr>
            </a:lvl4pPr>
            <a:lvl5pPr>
              <a:spcBef>
                <a:spcPts val="400"/>
              </a:spcBef>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194">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28019474"/>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6526072"/>
      </p:ext>
    </p:extLst>
  </p:cSld>
  <p:clrMapOvr>
    <a:masterClrMapping/>
  </p:clrMapOvr>
  <p:transition spd="med"/>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763524"/>
            <a:ext cx="5521401" cy="1138428"/>
          </a:xfrm>
        </p:spPr>
        <p:txBody>
          <a:bodyPr rIns="457200"/>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96570665"/>
      </p:ext>
    </p:extLst>
  </p:cSld>
  <p:clrMapOvr>
    <a:masterClrMapping/>
  </p:clrMapOvr>
  <p:transition spd="med"/>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1_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954435851"/>
      </p:ext>
    </p:extLst>
  </p:cSld>
  <p:clrMapOvr>
    <a:masterClrMapping/>
  </p:clrMapOvr>
  <p:transition spd="med"/>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7"/>
            <a:ext cx="2481638" cy="266712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55333476"/>
      </p:ext>
    </p:extLst>
  </p:cSld>
  <p:clrMapOvr>
    <a:masterClrMapping/>
  </p:clrMapOvr>
  <p:transition spd="med"/>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50"/>
            <a:ext cx="2481638" cy="2476499"/>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71212323"/>
      </p:ext>
    </p:extLst>
  </p:cSld>
  <p:clrMapOvr>
    <a:masterClrMapping/>
  </p:clrMapOvr>
  <p:transition spd="med"/>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7"/>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7"/>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4"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6"/>
            <a:ext cx="2481638" cy="1858041"/>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8"/>
            <a:ext cx="2481638" cy="1860328"/>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04563459"/>
      </p:ext>
    </p:extLst>
  </p:cSld>
  <p:clrMapOvr>
    <a:masterClrMapping/>
  </p:clrMapOvr>
  <p:transition spd="med"/>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8000" y="192025"/>
            <a:ext cx="5519019" cy="1706563"/>
          </a:xfrm>
        </p:spPr>
        <p:txBody>
          <a:bodyPr rIns="457200"/>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50"/>
            <a:ext cx="2481638" cy="2476499"/>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defTabSz="580412">
              <a:lnSpc>
                <a:spcPct val="100000"/>
              </a:lnSpc>
              <a:spcBef>
                <a:spcPts val="0"/>
              </a:spcBef>
              <a:defRPr sz="1800" b="0" i="0">
                <a:solidFill>
                  <a:schemeClr val="tx1"/>
                </a:solidFill>
                <a:latin typeface="IBM Plex Sans Light" panose="020B0403050203000203" pitchFamily="34" charset="0"/>
              </a:defRPr>
            </a:lvl2pPr>
            <a:lvl3pPr defTabSz="580412">
              <a:lnSpc>
                <a:spcPct val="100000"/>
              </a:lnSpc>
              <a:spcBef>
                <a:spcPts val="0"/>
              </a:spcBef>
              <a:defRPr sz="1800" b="0" i="0">
                <a:solidFill>
                  <a:schemeClr val="tx1"/>
                </a:solidFill>
                <a:latin typeface="IBM Plex Sans Light" panose="020B0403050203000203" pitchFamily="34" charset="0"/>
              </a:defRPr>
            </a:lvl3pPr>
            <a:lvl4pPr defTabSz="580412">
              <a:lnSpc>
                <a:spcPct val="100000"/>
              </a:lnSpc>
              <a:spcBef>
                <a:spcPts val="0"/>
              </a:spcBef>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66691042"/>
      </p:ext>
    </p:extLst>
  </p:cSld>
  <p:clrMapOvr>
    <a:masterClrMapping/>
  </p:clrMapOvr>
  <p:transition spd="med"/>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8"/>
            <a:ext cx="2512742" cy="2477258"/>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9"/>
            <a:ext cx="2489064" cy="2477249"/>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7"/>
            <a:ext cx="2489064" cy="257254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56465606"/>
      </p:ext>
    </p:extLst>
  </p:cSld>
  <p:clrMapOvr>
    <a:masterClrMapping/>
  </p:clrMapOvr>
  <p:transition spd="med"/>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0" y="284957"/>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70" y="1714500"/>
            <a:ext cx="2485921"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1" y="1714500"/>
            <a:ext cx="2485921"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46268039"/>
      </p:ext>
    </p:extLst>
  </p:cSld>
  <p:clrMapOvr>
    <a:masterClrMapping/>
  </p:clrMapOvr>
  <p:transition spd="med"/>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5"/>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70" y="1714500"/>
            <a:ext cx="2485921"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2143011"/>
      </p:ext>
    </p:extLst>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13173757"/>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5"/>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7" y="282577"/>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4132712"/>
      </p:ext>
    </p:extLst>
  </p:cSld>
  <p:clrMapOvr>
    <a:masterClrMapping/>
  </p:clrMapOvr>
  <p:transition spd="med"/>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6" y="3060700"/>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6" y="4762500"/>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6" y="1333500"/>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9" y="3058561"/>
            <a:ext cx="1163957"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9" y="4762500"/>
            <a:ext cx="1163957"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9"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5" y="1309438"/>
            <a:ext cx="2877873" cy="126231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5" y="3058563"/>
            <a:ext cx="2877873" cy="123015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1"/>
            <a:ext cx="2921430" cy="123015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4" y="3072162"/>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4" y="4776100"/>
            <a:ext cx="1236501"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4"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712"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7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1"/>
            <a:ext cx="2921430" cy="126231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6"/>
            <a:ext cx="2921430" cy="123015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4"/>
            <a:ext cx="2921430" cy="1230153"/>
          </a:xfrm>
          <a:prstGeom prst="rect">
            <a:avLst/>
          </a:prstGeom>
        </p:spPr>
        <p:txBody>
          <a:bodyPr/>
          <a:lstStyle>
            <a:lvl1pPr defTabSz="580412">
              <a:lnSpc>
                <a:spcPct val="100000"/>
              </a:lnSpc>
              <a:spcBef>
                <a:spcPts val="0"/>
              </a:spcBef>
              <a:defRPr sz="1800" b="0" i="0">
                <a:solidFill>
                  <a:schemeClr val="tx1"/>
                </a:solidFill>
                <a:latin typeface="IBM Plex Sans Light" panose="020B0403050203000203" pitchFamily="34" charset="0"/>
              </a:defRPr>
            </a:lvl1pPr>
            <a:lvl2pPr marL="163734"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68"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2" indent="-163734" defTabSz="580412">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2">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62965400"/>
      </p:ext>
    </p:extLst>
  </p:cSld>
  <p:clrMapOvr>
    <a:masterClrMapping/>
  </p:clrMapOvr>
  <p:transition spd="med"/>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34007855"/>
      </p:ext>
    </p:extLst>
  </p:cSld>
  <p:clrMapOvr>
    <a:masterClrMapping/>
  </p:clrMapOvr>
  <p:transition spd="med"/>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600"/>
            <a:ext cx="2477765" cy="1429544"/>
          </a:xfrm>
          <a:prstGeom prst="rect">
            <a:avLst/>
          </a:prstGeom>
        </p:spPr>
        <p:txBody>
          <a:bodyPr/>
          <a:lstStyle>
            <a:lvl1pPr>
              <a:lnSpc>
                <a:spcPct val="100000"/>
              </a:lnSpc>
              <a:spcBef>
                <a:spcPts val="0"/>
              </a:spcBef>
              <a:defRPr sz="3198" b="0" i="0">
                <a:solidFill>
                  <a:schemeClr val="tx2"/>
                </a:solidFill>
                <a:latin typeface="IBM Plex Sans Light" panose="020B0403050203000203" pitchFamily="34" charset="0"/>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9424998"/>
      </p:ext>
    </p:extLst>
  </p:cSld>
  <p:clrMapOvr>
    <a:masterClrMapping/>
  </p:clrMapOvr>
  <p:transition spd="med"/>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9034135"/>
      </p:ext>
    </p:extLst>
  </p:cSld>
  <p:clrMapOvr>
    <a:masterClrMapping/>
  </p:clrMapOvr>
  <p:transition spd="med"/>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600"/>
            <a:ext cx="2477765" cy="1429544"/>
          </a:xfrm>
          <a:prstGeom prst="rect">
            <a:avLst/>
          </a:prstGeom>
        </p:spPr>
        <p:txBody>
          <a:bodyPr/>
          <a:lstStyle>
            <a:lvl1pPr>
              <a:lnSpc>
                <a:spcPct val="100000"/>
              </a:lnSpc>
              <a:spcBef>
                <a:spcPts val="0"/>
              </a:spcBef>
              <a:defRPr sz="3198" b="0" i="0">
                <a:solidFill>
                  <a:schemeClr val="tx2"/>
                </a:solidFill>
                <a:latin typeface="IBM Plex Sans Light" panose="020B0403050203000203" pitchFamily="34" charset="0"/>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22" indent="-73122">
              <a:lnSpc>
                <a:spcPct val="120000"/>
              </a:lnSpc>
              <a:spcBef>
                <a:spcPts val="0"/>
              </a:spcBef>
              <a:defRPr sz="800" b="0" i="0">
                <a:solidFill>
                  <a:schemeClr val="tx1"/>
                </a:solidFill>
                <a:latin typeface="IBM Plex Sans" panose="020B0503050203000203" pitchFamily="34" charset="0"/>
              </a:defRPr>
            </a:lvl2pPr>
            <a:lvl3pPr marL="146246" indent="-73122">
              <a:lnSpc>
                <a:spcPct val="120000"/>
              </a:lnSpc>
              <a:spcBef>
                <a:spcPts val="0"/>
              </a:spcBef>
              <a:defRPr sz="800" b="0" i="0">
                <a:solidFill>
                  <a:schemeClr val="tx1"/>
                </a:solidFill>
                <a:latin typeface="IBM Plex Sans" panose="020B0503050203000203" pitchFamily="34" charset="0"/>
              </a:defRPr>
            </a:lvl3pPr>
            <a:lvl4pPr marL="219368" indent="-73122">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20"/>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8667760"/>
      </p:ext>
    </p:extLst>
  </p:cSld>
  <p:clrMapOvr>
    <a:masterClrMapping/>
  </p:clrMapOvr>
  <p:transition spd="med"/>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95435762"/>
      </p:ext>
    </p:extLst>
  </p:cSld>
  <p:clrMapOvr>
    <a:masterClrMapping/>
  </p:clrMapOvr>
  <p:transition spd="med"/>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280443" y="6048047"/>
            <a:ext cx="2476178" cy="571500"/>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3327760" y="6000751"/>
            <a:ext cx="2476178" cy="618796"/>
          </a:xfrm>
          <a:prstGeom prst="rect">
            <a:avLst/>
          </a:prstGeom>
        </p:spPr>
        <p:txBody>
          <a:bodyPr anchor="b"/>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758487554"/>
      </p:ext>
    </p:extLst>
  </p:cSld>
  <p:clrMapOvr>
    <a:masterClrMapping/>
  </p:clrMapOvr>
  <p:transition spd="med"/>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2286794"/>
          </a:xfrm>
        </p:spPr>
        <p:txBody>
          <a:bodyPr/>
          <a:lstStyle>
            <a:lvl1pPr>
              <a:lnSpc>
                <a:spcPct val="100000"/>
              </a:lnSpc>
              <a:defRPr sz="4299"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977587346"/>
      </p:ext>
    </p:extLst>
  </p:cSld>
  <p:clrMapOvr>
    <a:masterClrMapping/>
  </p:clrMapOvr>
  <p:transition spd="med"/>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228679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a:prstGeom prst="rect">
            <a:avLst/>
          </a:prstGeom>
        </p:spPr>
        <p:txBody>
          <a:bodyPr anchor="b"/>
          <a:lstStyle>
            <a:lvl1pPr>
              <a:lnSpc>
                <a:spcPct val="100000"/>
              </a:lnSpc>
              <a:spcBef>
                <a:spcPts val="0"/>
              </a:spcBef>
              <a:defRPr sz="18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3245267172"/>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473689991"/>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622838784"/>
      </p:ext>
    </p:extLst>
  </p:cSld>
  <p:clrMapOvr>
    <a:masterClrMapping/>
  </p:clrMapOvr>
  <p:transition spd="med"/>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192600"/>
            <a:ext cx="5049180" cy="285750"/>
          </a:xfrm>
          <a:prstGeom prst="rect">
            <a:avLst/>
          </a:prstGeom>
        </p:spPr>
        <p:txBody>
          <a:bodyPr/>
          <a:lstStyle>
            <a:lvl1pPr>
              <a:lnSpc>
                <a:spcPct val="100000"/>
              </a:lnSpc>
              <a:spcBef>
                <a:spcPts val="0"/>
              </a:spcBef>
              <a:defRPr sz="18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2801330247"/>
      </p:ext>
    </p:extLst>
  </p:cSld>
  <p:clrMapOvr>
    <a:masterClrMapping/>
  </p:clrMapOvr>
  <p:transition spd="med"/>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9415794" y="284956"/>
            <a:ext cx="2476178" cy="5715794"/>
          </a:xfrm>
          <a:prstGeom prst="rect">
            <a:avLst/>
          </a:prstGeom>
        </p:spPr>
        <p:txBody>
          <a:bodyPr/>
          <a:lstStyle>
            <a:lvl1pPr defTabSz="580528">
              <a:lnSpc>
                <a:spcPct val="100000"/>
              </a:lnSpc>
              <a:spcBef>
                <a:spcPts val="0"/>
              </a:spcBef>
              <a:defRPr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511098" indent="-163767" defTabSz="58052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70785710"/>
      </p:ext>
    </p:extLst>
  </p:cSld>
  <p:clrMapOvr>
    <a:masterClrMapping/>
  </p:clrMapOvr>
  <p:transition spd="med"/>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072644917"/>
      </p:ext>
    </p:extLst>
  </p:cSld>
  <p:clrMapOvr>
    <a:masterClrMapping/>
  </p:clrMapOvr>
  <p:transition spd="med"/>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192600"/>
            <a:ext cx="8569797" cy="4095750"/>
          </a:xfrm>
        </p:spPr>
        <p:txBody>
          <a:bodyPr/>
          <a:lstStyle>
            <a:lvl1pPr>
              <a:lnSpc>
                <a:spcPct val="100000"/>
              </a:lnSpc>
              <a:defRPr sz="8598"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90665066"/>
      </p:ext>
    </p:extLst>
  </p:cSld>
  <p:clrMapOvr>
    <a:masterClrMapping/>
  </p:clrMapOvr>
  <p:transition spd="med"/>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6367030" y="192024"/>
            <a:ext cx="5536971" cy="4287043"/>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22970079"/>
      </p:ext>
    </p:extLst>
  </p:cSld>
  <p:clrMapOvr>
    <a:masterClrMapping/>
  </p:clrMapOvr>
  <p:transition spd="med"/>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600"/>
            <a:ext cx="7330121" cy="4858544"/>
          </a:xfrm>
        </p:spPr>
        <p:txBody>
          <a:bodyPr/>
          <a:lstStyle>
            <a:lvl1pPr>
              <a:lnSpc>
                <a:spcPct val="100000"/>
              </a:lnSpc>
              <a:defRPr sz="4299"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6119511"/>
      </p:ext>
    </p:extLst>
  </p:cSld>
  <p:clrMapOvr>
    <a:masterClrMapping/>
  </p:clrMapOvr>
  <p:transition spd="med"/>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62" y="4648200"/>
            <a:ext cx="5524575"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79463" y="4648200"/>
            <a:ext cx="5523781" cy="1771650"/>
          </a:xfrm>
          <a:prstGeom prst="rect">
            <a:avLst/>
          </a:prstGeom>
        </p:spPr>
        <p:txBody>
          <a:bodyPr anchor="b"/>
          <a:lstStyle>
            <a:lvl1pPr>
              <a:lnSpc>
                <a:spcPct val="100000"/>
              </a:lnSpc>
              <a:spcBef>
                <a:spcPts val="0"/>
              </a:spcBef>
              <a:defRPr sz="12897"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287300"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6379463" y="192600"/>
            <a:ext cx="3815591" cy="3144044"/>
          </a:xfrm>
          <a:prstGeom prst="rect">
            <a:avLst/>
          </a:prstGeom>
        </p:spPr>
        <p:txBody>
          <a:bodyPr/>
          <a:lstStyle>
            <a:lvl1pPr defTabSz="580528">
              <a:lnSpc>
                <a:spcPct val="100000"/>
              </a:lnSpc>
              <a:spcBef>
                <a:spcPts val="0"/>
              </a:spcBef>
              <a:defRPr sz="3199" b="0" i="0">
                <a:solidFill>
                  <a:schemeClr val="tx1"/>
                </a:solidFill>
                <a:latin typeface="IBM Plex Sans Light" panose="020B0403050203000203" pitchFamily="34" charset="0"/>
              </a:defRPr>
            </a:lvl1pPr>
            <a:lvl2pPr defTabSz="580528">
              <a:lnSpc>
                <a:spcPct val="100000"/>
              </a:lnSpc>
              <a:spcBef>
                <a:spcPts val="0"/>
              </a:spcBef>
              <a:defRPr sz="3199" b="0" i="0">
                <a:solidFill>
                  <a:schemeClr val="tx1"/>
                </a:solidFill>
                <a:latin typeface="IBM Plex Sans Light" panose="020B0403050203000203" pitchFamily="34" charset="0"/>
              </a:defRPr>
            </a:lvl2pPr>
            <a:lvl3pPr defTabSz="580528">
              <a:lnSpc>
                <a:spcPct val="100000"/>
              </a:lnSpc>
              <a:spcBef>
                <a:spcPts val="0"/>
              </a:spcBef>
              <a:defRPr sz="3199" b="0" i="0">
                <a:solidFill>
                  <a:schemeClr val="tx1"/>
                </a:solidFill>
                <a:latin typeface="IBM Plex Sans Light" panose="020B0403050203000203" pitchFamily="34" charset="0"/>
              </a:defRPr>
            </a:lvl3pPr>
            <a:lvl4pPr defTabSz="580528">
              <a:lnSpc>
                <a:spcPct val="100000"/>
              </a:lnSpc>
              <a:spcBef>
                <a:spcPts val="0"/>
              </a:spcBef>
              <a:defRPr sz="3199"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33595881"/>
      </p:ext>
    </p:extLst>
  </p:cSld>
  <p:clrMapOvr>
    <a:masterClrMapping/>
  </p:clrMapOvr>
  <p:transition spd="med"/>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192600"/>
            <a:ext cx="2474590" cy="95329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192600"/>
            <a:ext cx="2474590" cy="951707"/>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953956"/>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00000"/>
              </a:lnSpc>
              <a:spcBef>
                <a:spcPts val="0"/>
              </a:spcBef>
              <a:defRPr sz="800" b="0" i="0">
                <a:solidFill>
                  <a:schemeClr val="tx1"/>
                </a:solidFill>
                <a:latin typeface="IBM Plex Sans Light" panose="020B0403050203000203" pitchFamily="34" charset="0"/>
              </a:defRPr>
            </a:lvl2pPr>
            <a:lvl3pPr marL="146275" indent="-73137">
              <a:lnSpc>
                <a:spcPct val="100000"/>
              </a:lnSpc>
              <a:spcBef>
                <a:spcPts val="0"/>
              </a:spcBef>
              <a:defRPr sz="800" b="0" i="0">
                <a:solidFill>
                  <a:schemeClr val="tx1"/>
                </a:solidFill>
                <a:latin typeface="IBM Plex Sans Light" panose="020B0403050203000203" pitchFamily="34" charset="0"/>
              </a:defRPr>
            </a:lvl3pPr>
            <a:lvl4pPr marL="219412" indent="-73137">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435609297"/>
      </p:ext>
    </p:extLst>
  </p:cSld>
  <p:clrMapOvr>
    <a:masterClrMapping/>
  </p:clrMapOvr>
  <p:transition spd="med"/>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192600"/>
            <a:ext cx="2474590" cy="2667794"/>
          </a:xfrm>
        </p:spPr>
        <p:txBody>
          <a:bodyPr/>
          <a:lstStyle>
            <a:lvl1pPr>
              <a:lnSpc>
                <a:spcPct val="100000"/>
              </a:lnSpc>
              <a:defRPr sz="4299"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192600"/>
            <a:ext cx="5523781" cy="2667794"/>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a:prstGeom prst="rect">
            <a:avLst/>
          </a:prstGeom>
        </p:spPr>
        <p:txBody>
          <a:bodyPr/>
          <a:lstStyle>
            <a:lvl1pPr>
              <a:lnSpc>
                <a:spcPct val="100000"/>
              </a:lnSpc>
              <a:defRPr sz="4299" b="0" i="0">
                <a:solidFill>
                  <a:schemeClr val="accent1"/>
                </a:solidFill>
                <a:latin typeface="IBM Plex Sans Light" panose="020B0403050203000203" pitchFamily="34" charset="0"/>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a:prstGeom prst="rect">
            <a:avLst/>
          </a:prstGeom>
        </p:spPr>
        <p:txBody>
          <a:bodyPr/>
          <a:lstStyle>
            <a:lvl1pPr>
              <a:lnSpc>
                <a:spcPct val="100000"/>
              </a:lnSpc>
              <a:spcBef>
                <a:spcPts val="0"/>
              </a:spcBef>
              <a:defRPr sz="4299" b="0" i="0">
                <a:solidFill>
                  <a:schemeClr val="tx1"/>
                </a:solidFill>
                <a:latin typeface="IBM Plex Sans Light" panose="020B0403050203000203" pitchFamily="34" charset="0"/>
              </a:defRPr>
            </a:lvl1pPr>
            <a:lvl2pPr marL="163767" indent="-163767">
              <a:lnSpc>
                <a:spcPct val="100000"/>
              </a:lnSpc>
              <a:spcBef>
                <a:spcPts val="0"/>
              </a:spcBef>
              <a:defRPr sz="4299" b="0" i="0">
                <a:solidFill>
                  <a:schemeClr val="tx1"/>
                </a:solidFill>
                <a:latin typeface="IBM Plex Sans Light" panose="020B0403050203000203" pitchFamily="34" charset="0"/>
              </a:defRPr>
            </a:lvl2pPr>
            <a:lvl3pPr marL="329334" indent="-163767">
              <a:lnSpc>
                <a:spcPct val="100000"/>
              </a:lnSpc>
              <a:spcBef>
                <a:spcPts val="0"/>
              </a:spcBef>
              <a:defRPr sz="4299" b="0" i="0">
                <a:solidFill>
                  <a:schemeClr val="tx1"/>
                </a:solidFill>
                <a:latin typeface="IBM Plex Sans Light" panose="020B0403050203000203" pitchFamily="34" charset="0"/>
              </a:defRPr>
            </a:lvl3pPr>
            <a:lvl4pPr marL="493101" indent="-163767">
              <a:lnSpc>
                <a:spcPct val="100000"/>
              </a:lnSpc>
              <a:spcBef>
                <a:spcPts val="0"/>
              </a:spcBef>
              <a:defRPr sz="4299" b="0" i="0">
                <a:solidFill>
                  <a:schemeClr val="tx1"/>
                </a:solidFill>
                <a:latin typeface="IBM Plex Sans Light" panose="020B0403050203000203" pitchFamily="34" charset="0"/>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4078690"/>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933109"/>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192600"/>
            <a:ext cx="2475384" cy="1429544"/>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a:prstGeom prst="rect">
            <a:avLst/>
          </a:prstGeom>
        </p:spPr>
        <p:txBody>
          <a:bodyPr anchor="b"/>
          <a:lstStyle>
            <a:lvl1pPr>
              <a:lnSpc>
                <a:spcPct val="100000"/>
              </a:lnSpc>
              <a:spcBef>
                <a:spcPts val="0"/>
              </a:spcBef>
              <a:defRPr sz="800" b="0" i="0">
                <a:solidFill>
                  <a:schemeClr val="tx1"/>
                </a:solidFill>
                <a:latin typeface="IBM Plex Sans Light" panose="020B0403050203000203" pitchFamily="34" charset="0"/>
              </a:defRPr>
            </a:lvl1pPr>
            <a:lvl2pPr>
              <a:lnSpc>
                <a:spcPct val="100000"/>
              </a:lnSpc>
              <a:spcBef>
                <a:spcPts val="0"/>
              </a:spcBef>
              <a:defRPr sz="800" b="0" i="0">
                <a:solidFill>
                  <a:schemeClr val="tx1"/>
                </a:solidFill>
                <a:latin typeface="IBM Plex Sans Light" panose="020B0403050203000203" pitchFamily="34" charset="0"/>
              </a:defRPr>
            </a:lvl2pPr>
            <a:lvl3pPr>
              <a:lnSpc>
                <a:spcPct val="100000"/>
              </a:lnSpc>
              <a:spcBef>
                <a:spcPts val="0"/>
              </a:spcBef>
              <a:defRPr sz="800" b="0" i="0">
                <a:solidFill>
                  <a:schemeClr val="tx1"/>
                </a:solidFill>
                <a:latin typeface="IBM Plex Sans Light" panose="020B0403050203000203" pitchFamily="34" charset="0"/>
              </a:defRPr>
            </a:lvl3pPr>
            <a:lvl4pPr>
              <a:lnSpc>
                <a:spcPct val="100000"/>
              </a:lnSpc>
              <a:spcBef>
                <a:spcPts val="0"/>
              </a:spcBef>
              <a:defRPr sz="800" b="0" i="0">
                <a:solidFill>
                  <a:schemeClr val="tx1"/>
                </a:solidFill>
                <a:latin typeface="IBM Plex Sans Light" panose="020B04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192600"/>
            <a:ext cx="3809504" cy="1429544"/>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093976"/>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01668"/>
            <a:ext cx="3809504" cy="142875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a:prstGeom prst="rect">
            <a:avLst/>
          </a:prstGeom>
        </p:spPr>
        <p:txBody>
          <a:bodyPr/>
          <a:lstStyle>
            <a:lvl1pPr>
              <a:lnSpc>
                <a:spcPct val="100000"/>
              </a:lnSpc>
              <a:defRPr sz="6499"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694196655"/>
      </p:ext>
    </p:extLst>
  </p:cSld>
  <p:clrMapOvr>
    <a:masterClrMapping/>
  </p:clrMapOvr>
  <p:transition spd="med"/>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855054932"/>
      </p:ext>
    </p:extLst>
  </p:cSld>
  <p:clrMapOvr>
    <a:masterClrMapping/>
  </p:clrMapOvr>
  <p:transition spd="med"/>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192600"/>
            <a:ext cx="2477765" cy="762794"/>
          </a:xfrm>
          <a:prstGeom prst="rect">
            <a:avLst/>
          </a:prstGeom>
        </p:spPr>
        <p:txBody>
          <a:bodyPr/>
          <a:lstStyle>
            <a:lvl1pPr>
              <a:lnSpc>
                <a:spcPct val="100000"/>
              </a:lnSpc>
              <a:spcBef>
                <a:spcPts val="0"/>
              </a:spcBef>
              <a:defRPr sz="1000" b="0" i="0">
                <a:solidFill>
                  <a:schemeClr val="tx1"/>
                </a:solidFill>
                <a:latin typeface="IBM Plex Sans Light" panose="020B0403050203000203" pitchFamily="34" charset="0"/>
              </a:defRPr>
            </a:lvl1pPr>
            <a:lvl2pPr marL="91422" indent="-91422">
              <a:lnSpc>
                <a:spcPct val="100000"/>
              </a:lnSpc>
              <a:spcBef>
                <a:spcPts val="0"/>
              </a:spcBef>
              <a:defRPr sz="1000" b="0" i="0">
                <a:solidFill>
                  <a:schemeClr val="tx1"/>
                </a:solidFill>
                <a:latin typeface="IBM Plex Sans Light" panose="020B0403050203000203" pitchFamily="34" charset="0"/>
              </a:defRPr>
            </a:lvl2pPr>
            <a:lvl3pPr marL="182843" indent="-91422">
              <a:lnSpc>
                <a:spcPct val="100000"/>
              </a:lnSpc>
              <a:spcBef>
                <a:spcPts val="0"/>
              </a:spcBef>
              <a:defRPr sz="1000" b="0" i="0">
                <a:solidFill>
                  <a:schemeClr val="tx1"/>
                </a:solidFill>
                <a:latin typeface="IBM Plex Sans Light" panose="020B0403050203000203" pitchFamily="34" charset="0"/>
              </a:defRPr>
            </a:lvl3pPr>
            <a:lvl4pPr marL="274265" indent="-91422">
              <a:lnSpc>
                <a:spcPct val="100000"/>
              </a:lnSpc>
              <a:spcBef>
                <a:spcPts val="0"/>
              </a:spcBef>
              <a:defRPr sz="1000" b="0" i="0">
                <a:solidFill>
                  <a:schemeClr val="tx1"/>
                </a:solidFill>
                <a:latin typeface="IBM Plex Sans Light" panose="020B04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360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68021038"/>
      </p:ext>
    </p:extLst>
  </p:cSld>
  <p:clrMapOvr>
    <a:masterClrMapping/>
  </p:clrMapOvr>
  <p:transition spd="med"/>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a:prstGeom prst="rect">
            <a:avLst/>
          </a:prstGeom>
        </p:spPr>
        <p:txBody>
          <a:bodyPr/>
          <a:lstStyle>
            <a:lvl1pPr>
              <a:lnSpc>
                <a:spcPct val="100000"/>
              </a:lnSpc>
              <a:spcBef>
                <a:spcPts val="0"/>
              </a:spcBef>
              <a:defRPr sz="2200" b="0" i="0">
                <a:solidFill>
                  <a:schemeClr val="tx1"/>
                </a:solidFill>
                <a:latin typeface="IBM Plex Sans Light" panose="020B0403050203000203" pitchFamily="34" charset="0"/>
              </a:defRPr>
            </a:lvl1pPr>
            <a:lvl2pPr marL="127990" indent="-127990">
              <a:lnSpc>
                <a:spcPct val="100000"/>
              </a:lnSpc>
              <a:spcBef>
                <a:spcPts val="0"/>
              </a:spcBef>
              <a:defRPr sz="2200" b="0" i="0">
                <a:solidFill>
                  <a:schemeClr val="tx1"/>
                </a:solidFill>
                <a:latin typeface="IBM Plex Sans Light" panose="020B0403050203000203" pitchFamily="34" charset="0"/>
              </a:defRPr>
            </a:lvl2pPr>
            <a:lvl3pPr marL="255981" indent="-127990">
              <a:lnSpc>
                <a:spcPct val="100000"/>
              </a:lnSpc>
              <a:spcBef>
                <a:spcPts val="0"/>
              </a:spcBef>
              <a:defRPr sz="2200" b="0" i="0">
                <a:solidFill>
                  <a:schemeClr val="tx1"/>
                </a:solidFill>
                <a:latin typeface="IBM Plex Sans Light" panose="020B0403050203000203" pitchFamily="34" charset="0"/>
              </a:defRPr>
            </a:lvl3pPr>
            <a:lvl4pPr marL="383971" indent="-127990">
              <a:lnSpc>
                <a:spcPct val="100000"/>
              </a:lnSpc>
              <a:spcBef>
                <a:spcPts val="0"/>
              </a:spcBef>
              <a:defRPr sz="2200" b="0" i="0">
                <a:solidFill>
                  <a:schemeClr val="tx1"/>
                </a:solidFill>
                <a:latin typeface="IBM Plex Sans Light" panose="020B0403050203000203" pitchFamily="34" charset="0"/>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1882421"/>
      </p:ext>
    </p:extLst>
  </p:cSld>
  <p:clrMapOvr>
    <a:masterClrMapping/>
  </p:clrMapOvr>
  <p:transition spd="med"/>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192600"/>
            <a:ext cx="2474590" cy="1048544"/>
          </a:xfrm>
        </p:spPr>
        <p:txBody>
          <a:bodyPr/>
          <a:lstStyle>
            <a:lvl1pPr>
              <a:lnSpc>
                <a:spcPct val="100000"/>
              </a:lnSpc>
              <a:defRPr sz="1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a:prstGeom prst="rect">
            <a:avLst/>
          </a:prstGeom>
        </p:spPr>
        <p:txBody>
          <a:bodyPr/>
          <a:lstStyle>
            <a:lvl1pPr>
              <a:lnSpc>
                <a:spcPct val="100000"/>
              </a:lnSpc>
              <a:spcBef>
                <a:spcPts val="0"/>
              </a:spcBef>
              <a:defRPr sz="3199"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973091048"/>
      </p:ext>
    </p:extLst>
  </p:cSld>
  <p:clrMapOvr>
    <a:masterClrMapping/>
  </p:clrMapOvr>
  <p:transition spd="med"/>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83521360"/>
      </p:ext>
    </p:extLst>
  </p:cSld>
  <p:clrMapOvr>
    <a:masterClrMapping/>
  </p:clrMapOvr>
  <p:transition spd="med"/>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192600"/>
            <a:ext cx="3711980" cy="9532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6368781"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287999" y="1714500"/>
            <a:ext cx="509125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41613291"/>
      </p:ext>
    </p:extLst>
  </p:cSld>
  <p:clrMapOvr>
    <a:masterClrMapping/>
  </p:clrMapOvr>
  <p:transition spd="med"/>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68152868"/>
      </p:ext>
    </p:extLst>
  </p:cSld>
  <p:clrMapOvr>
    <a:masterClrMapping/>
  </p:clrMapOvr>
  <p:transition spd="med"/>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192600"/>
            <a:ext cx="2476178"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6386899" y="192022"/>
            <a:ext cx="2481638" cy="5715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9422364" y="192023"/>
            <a:ext cx="2481638" cy="571579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88217886"/>
      </p:ext>
    </p:extLst>
  </p:cSld>
  <p:clrMapOvr>
    <a:masterClrMapping/>
  </p:clrMapOvr>
  <p:transition spd="med"/>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63223570"/>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7"/>
            <a:ext cx="5498592" cy="1746504"/>
          </a:xfrm>
        </p:spPr>
        <p:txBody>
          <a:bodyPr/>
          <a:lstStyle>
            <a:lvl1pPr>
              <a:spcBef>
                <a:spcPts val="0"/>
              </a:spcBef>
              <a:defRPr sz="1331">
                <a:solidFill>
                  <a:schemeClr val="tx1"/>
                </a:solidFill>
              </a:defRPr>
            </a:lvl1pPr>
            <a:lvl2pPr marL="0" indent="0">
              <a:spcBef>
                <a:spcPts val="0"/>
              </a:spcBef>
              <a:buNone/>
              <a:defRPr/>
            </a:lvl2pPr>
            <a:lvl3pPr marL="268322" indent="0">
              <a:buNone/>
              <a:defRPr/>
            </a:lvl3pPr>
            <a:lvl4pPr marL="578903" indent="0">
              <a:buNone/>
              <a:defRPr/>
            </a:lvl4pPr>
            <a:lvl5pPr marL="8408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4"/>
            <a:ext cx="8546592" cy="1743456"/>
          </a:xfrm>
        </p:spPr>
        <p:txBody>
          <a:bodyPr anchor="b"/>
          <a:lstStyle>
            <a:lvl1pPr>
              <a:spcBef>
                <a:spcPts val="400"/>
              </a:spcBef>
              <a:defRPr sz="798">
                <a:solidFill>
                  <a:schemeClr val="tx1"/>
                </a:solidFill>
              </a:defRPr>
            </a:lvl1pPr>
            <a:lvl2pPr>
              <a:defRPr sz="798"/>
            </a:lvl2pPr>
            <a:lvl3pPr>
              <a:defRPr sz="798"/>
            </a:lvl3pPr>
            <a:lvl4pPr>
              <a:defRPr sz="798"/>
            </a:lvl4pPr>
            <a:lvl5pPr>
              <a:defRPr sz="798"/>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79868539"/>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192600"/>
            <a:ext cx="2474591" cy="2286794"/>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6393058" y="1714500"/>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9428523" y="1714501"/>
            <a:ext cx="2481638" cy="4286249"/>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6393058"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9422364" y="192024"/>
            <a:ext cx="2481638" cy="762794"/>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791879775"/>
      </p:ext>
    </p:extLst>
  </p:cSld>
  <p:clrMapOvr>
    <a:masterClrMapping/>
  </p:clrMapOvr>
  <p:transition spd="med"/>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607997" cy="607231"/>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2" y="288036"/>
            <a:ext cx="608843" cy="608076"/>
          </a:xfrm>
          <a:prstGeom prst="rect">
            <a:avLst/>
          </a:prstGeom>
        </p:spPr>
        <p:txBody>
          <a:bodyPr anchor="ctr"/>
          <a:lstStyle>
            <a:lvl1pPr algn="ctr">
              <a:defRPr sz="8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3333316"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6368781"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9428523" y="1714501"/>
            <a:ext cx="2481638" cy="4286250"/>
          </a:xfrm>
          <a:prstGeom prst="rect">
            <a:avLst/>
          </a:prstGeom>
        </p:spPr>
        <p:txBody>
          <a:bodyPr/>
          <a:lstStyle>
            <a:lvl1pPr defTabSz="580528">
              <a:lnSpc>
                <a:spcPct val="100000"/>
              </a:lnSpc>
              <a:spcBef>
                <a:spcPts val="0"/>
              </a:spcBef>
              <a:defRPr sz="1400" b="0" i="0">
                <a:solidFill>
                  <a:schemeClr val="tx1"/>
                </a:solidFill>
                <a:latin typeface="IBM Plex Sans Light" panose="020B0403050203000203" pitchFamily="34" charset="0"/>
              </a:defRPr>
            </a:lvl1pPr>
            <a:lvl2pPr defTabSz="580528">
              <a:lnSpc>
                <a:spcPct val="100000"/>
              </a:lnSpc>
              <a:spcBef>
                <a:spcPts val="0"/>
              </a:spcBef>
              <a:defRPr sz="1400" b="0" i="0">
                <a:solidFill>
                  <a:schemeClr val="tx1"/>
                </a:solidFill>
                <a:latin typeface="IBM Plex Sans Light" panose="020B0403050203000203" pitchFamily="34" charset="0"/>
              </a:defRPr>
            </a:lvl2pPr>
            <a:lvl3pPr defTabSz="580528">
              <a:lnSpc>
                <a:spcPct val="100000"/>
              </a:lnSpc>
              <a:spcBef>
                <a:spcPts val="0"/>
              </a:spcBef>
              <a:defRPr sz="1400" b="0" i="0">
                <a:solidFill>
                  <a:schemeClr val="tx1"/>
                </a:solidFill>
                <a:latin typeface="IBM Plex Sans Light" panose="020B0403050203000203" pitchFamily="34" charset="0"/>
              </a:defRPr>
            </a:lvl3pPr>
            <a:lvl4pPr defTabSz="580528">
              <a:lnSpc>
                <a:spcPct val="100000"/>
              </a:lnSpc>
              <a:spcBef>
                <a:spcPts val="0"/>
              </a:spcBef>
              <a:defRPr sz="14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5507034"/>
      </p:ext>
    </p:extLst>
  </p:cSld>
  <p:clrMapOvr>
    <a:masterClrMapping/>
  </p:clrMapOvr>
  <p:transition spd="med"/>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a:prstGeom prst="rect">
            <a:avLst/>
          </a:prstGeom>
        </p:spPr>
        <p:txBody>
          <a:bodyPr anchor="ctr"/>
          <a:lstStyle>
            <a:lvl1pPr algn="ctr">
              <a:defRPr sz="8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280252" y="1228296"/>
            <a:ext cx="3334903" cy="1533952"/>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6380920" y="1228296"/>
            <a:ext cx="3334903" cy="1533951"/>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287999" y="4181048"/>
            <a:ext cx="3334903" cy="1533949"/>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6388667" y="4181048"/>
            <a:ext cx="3334903" cy="1533946"/>
          </a:xfrm>
          <a:prstGeom prst="rect">
            <a:avLst/>
          </a:prstGeom>
        </p:spPr>
        <p:txBody>
          <a:bodyPr/>
          <a:lstStyle>
            <a:lvl1pPr defTabSz="580528">
              <a:lnSpc>
                <a:spcPct val="100000"/>
              </a:lnSpc>
              <a:spcBef>
                <a:spcPts val="0"/>
              </a:spcBef>
              <a:defRPr sz="2200" b="0" i="0">
                <a:solidFill>
                  <a:schemeClr val="tx1"/>
                </a:solidFill>
                <a:latin typeface="IBM Plex Sans Light" panose="020B0403050203000203" pitchFamily="34" charset="0"/>
              </a:defRPr>
            </a:lvl1pPr>
            <a:lvl2pPr defTabSz="580528">
              <a:lnSpc>
                <a:spcPct val="100000"/>
              </a:lnSpc>
              <a:spcBef>
                <a:spcPts val="0"/>
              </a:spcBef>
              <a:defRPr sz="2200" b="0" i="0">
                <a:solidFill>
                  <a:schemeClr val="tx1"/>
                </a:solidFill>
                <a:latin typeface="IBM Plex Sans Light" panose="020B0403050203000203" pitchFamily="34" charset="0"/>
              </a:defRPr>
            </a:lvl2pPr>
            <a:lvl3pPr defTabSz="580528">
              <a:lnSpc>
                <a:spcPct val="100000"/>
              </a:lnSpc>
              <a:spcBef>
                <a:spcPts val="0"/>
              </a:spcBef>
              <a:defRPr sz="2200" b="0" i="0">
                <a:solidFill>
                  <a:schemeClr val="tx1"/>
                </a:solidFill>
                <a:latin typeface="IBM Plex Sans Light" panose="020B0403050203000203" pitchFamily="34" charset="0"/>
              </a:defRPr>
            </a:lvl3pPr>
            <a:lvl4pPr defTabSz="580528">
              <a:lnSpc>
                <a:spcPct val="100000"/>
              </a:lnSpc>
              <a:spcBef>
                <a:spcPts val="0"/>
              </a:spcBef>
              <a:defRPr sz="22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6351274"/>
      </p:ext>
    </p:extLst>
  </p:cSld>
  <p:clrMapOvr>
    <a:masterClrMapping/>
  </p:clrMapOvr>
  <p:transition spd="med"/>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570706"/>
          </a:xfrm>
          <a:prstGeom prst="rect">
            <a:avLst/>
          </a:prstGeom>
        </p:spPr>
        <p:txBody>
          <a:bodyPr/>
          <a:lstStyle>
            <a:lvl1pPr>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4295076"/>
      </p:ext>
    </p:extLst>
  </p:cSld>
  <p:clrMapOvr>
    <a:masterClrMapping/>
  </p:clrMapOvr>
  <p:transition spd="med"/>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192600"/>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28080602"/>
      </p:ext>
    </p:extLst>
  </p:cSld>
  <p:clrMapOvr>
    <a:masterClrMapping/>
  </p:clrMapOvr>
  <p:transition spd="med"/>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600"/>
            <a:ext cx="2477765" cy="2286794"/>
          </a:xfrm>
        </p:spPr>
        <p:txBody>
          <a:bodyPr/>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458645808"/>
      </p:ext>
    </p:extLst>
  </p:cSld>
  <p:clrMapOvr>
    <a:masterClrMapping/>
  </p:clrMapOvr>
  <p:transition spd="med"/>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6363186"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9398651"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280252"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3315717" y="3328416"/>
            <a:ext cx="2481638" cy="266712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36178835"/>
      </p:ext>
    </p:extLst>
  </p:cSld>
  <p:clrMapOvr>
    <a:masterClrMapping/>
  </p:clrMapOvr>
  <p:transition spd="med"/>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5" y="288036"/>
            <a:ext cx="2481638" cy="2572542"/>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77872781"/>
      </p:ext>
    </p:extLst>
  </p:cSld>
  <p:clrMapOvr>
    <a:masterClrMapping/>
  </p:clrMapOvr>
  <p:transition spd="med"/>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192600"/>
            <a:ext cx="2474590" cy="142954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a:prstGeom prst="rect">
            <a:avLst/>
          </a:prstGeom>
        </p:spPr>
        <p:txBody>
          <a:bodyPr/>
          <a:lstStyle>
            <a:lvl1pPr>
              <a:defRPr sz="7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6363186" y="713705"/>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9398651" y="713705"/>
            <a:ext cx="2481638" cy="185803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6363186" y="3759417"/>
            <a:ext cx="2481638" cy="186032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9398651" y="3759418"/>
            <a:ext cx="2481638" cy="1860326"/>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3332555" y="713704"/>
            <a:ext cx="2481638" cy="1858041"/>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3332555" y="3759417"/>
            <a:ext cx="2481638" cy="186032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20726983"/>
      </p:ext>
    </p:extLst>
  </p:cSld>
  <p:clrMapOvr>
    <a:masterClrMapping/>
  </p:clrMapOvr>
  <p:transition spd="med"/>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6363186"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9398651" y="288037"/>
            <a:ext cx="2481638"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6363186"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9398651" y="3333750"/>
            <a:ext cx="2481638" cy="247650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287301" y="3332988"/>
            <a:ext cx="2481638" cy="2477257"/>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3332555" y="3333749"/>
            <a:ext cx="2481638" cy="247649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defTabSz="580528">
              <a:lnSpc>
                <a:spcPct val="100000"/>
              </a:lnSpc>
              <a:spcBef>
                <a:spcPts val="0"/>
              </a:spcBef>
              <a:defRPr sz="1800" b="0" i="0">
                <a:solidFill>
                  <a:schemeClr val="tx1"/>
                </a:solidFill>
                <a:latin typeface="IBM Plex Sans Light" panose="020B0403050203000203" pitchFamily="34" charset="0"/>
              </a:defRPr>
            </a:lvl2pPr>
            <a:lvl3pPr defTabSz="580528">
              <a:lnSpc>
                <a:spcPct val="100000"/>
              </a:lnSpc>
              <a:spcBef>
                <a:spcPts val="0"/>
              </a:spcBef>
              <a:defRPr sz="1800" b="0" i="0">
                <a:solidFill>
                  <a:schemeClr val="tx1"/>
                </a:solidFill>
                <a:latin typeface="IBM Plex Sans Light" panose="020B0403050203000203" pitchFamily="34" charset="0"/>
              </a:defRPr>
            </a:lvl3pPr>
            <a:lvl4pPr defTabSz="580528">
              <a:lnSpc>
                <a:spcPct val="100000"/>
              </a:lnSpc>
              <a:spcBef>
                <a:spcPts val="0"/>
              </a:spcBef>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9755141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1"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166157242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8"/>
            <a:ext cx="1730141" cy="690307"/>
          </a:xfrm>
          <a:prstGeom prst="rect">
            <a:avLst/>
          </a:prstGeom>
        </p:spPr>
      </p:pic>
    </p:spTree>
    <p:extLst>
      <p:ext uri="{BB962C8B-B14F-4D97-AF65-F5344CB8AC3E}">
        <p14:creationId xmlns:p14="http://schemas.microsoft.com/office/powerpoint/2010/main" val="385629201"/>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600"/>
            <a:ext cx="2474590" cy="1706563"/>
          </a:xfrm>
        </p:spPr>
        <p:txBody>
          <a:bodyPr rIns="0"/>
          <a:lstStyle>
            <a:lvl1pPr>
              <a:lnSpc>
                <a:spcPct val="100000"/>
              </a:lnSpc>
              <a:defRPr sz="22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275969" y="3332987"/>
            <a:ext cx="2512742" cy="2477258"/>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3329263" y="3332988"/>
            <a:ext cx="2512742" cy="2477255"/>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6361876" y="3350711"/>
            <a:ext cx="2512742" cy="245953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9394676" y="3332988"/>
            <a:ext cx="2489064" cy="2477249"/>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9404886" y="288037"/>
            <a:ext cx="2489064" cy="257254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6345360" y="288036"/>
            <a:ext cx="2489064" cy="257254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14114022"/>
      </p:ext>
    </p:extLst>
  </p:cSld>
  <p:clrMapOvr>
    <a:masterClrMapping/>
  </p:clrMapOvr>
  <p:transition spd="med"/>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0"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158589532"/>
      </p:ext>
    </p:extLst>
  </p:cSld>
  <p:clrMapOvr>
    <a:masterClrMapping/>
  </p:clrMapOvr>
  <p:transition spd="med"/>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275969" y="1714500"/>
            <a:ext cx="2485921"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05015212"/>
      </p:ext>
    </p:extLst>
  </p:cSld>
  <p:clrMapOvr>
    <a:masterClrMapping/>
  </p:clrMapOvr>
  <p:transition spd="med"/>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866" y="6452314"/>
            <a:ext cx="133834" cy="12311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281498" y="1714500"/>
            <a:ext cx="2481638" cy="4286250"/>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90361597"/>
      </p:ext>
    </p:extLst>
  </p:cSld>
  <p:clrMapOvr>
    <a:masterClrMapping/>
  </p:clrMapOvr>
  <p:transition spd="med"/>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303339431"/>
      </p:ext>
    </p:extLst>
  </p:cSld>
  <p:clrMapOvr>
    <a:masterClrMapping/>
  </p:clrMapOvr>
  <p:transition spd="med"/>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291884385"/>
      </p:ext>
    </p:extLst>
  </p:cSld>
  <p:clrMapOvr>
    <a:masterClrMapping/>
  </p:clrMapOvr>
  <p:transition spd="med"/>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58561"/>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094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6381618" y="3058561"/>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6381618" y="4762500"/>
            <a:ext cx="1163957"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6381618" y="1323037"/>
            <a:ext cx="1163957"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2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1674594" y="1309437"/>
            <a:ext cx="2877873"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1674594" y="3058562"/>
            <a:ext cx="2877873"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1674593" y="4762500"/>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6377613" y="3072162"/>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6377613" y="4776100"/>
            <a:ext cx="1236501"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6377613" y="1323037"/>
            <a:ext cx="1236501"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6377613" y="3082625"/>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6377613" y="4786563"/>
            <a:ext cx="1145388" cy="1238250"/>
          </a:xfrm>
          <a:prstGeom prst="rect">
            <a:avLst/>
          </a:prstGeo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6377613" y="1333500"/>
            <a:ext cx="1145388" cy="123825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7764207" y="1333500"/>
            <a:ext cx="2921430" cy="126231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7764207" y="3082625"/>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7764207" y="4786563"/>
            <a:ext cx="2921430" cy="1230153"/>
          </a:xfrm>
          <a:prstGeom prst="rect">
            <a:avLst/>
          </a:prstGeom>
        </p:spPr>
        <p:txBody>
          <a:bodyPr/>
          <a:lstStyle>
            <a:lvl1pPr defTabSz="580528">
              <a:lnSpc>
                <a:spcPct val="100000"/>
              </a:lnSpc>
              <a:spcBef>
                <a:spcPts val="0"/>
              </a:spcBef>
              <a:defRPr sz="1800" b="0" i="0">
                <a:solidFill>
                  <a:schemeClr val="tx1"/>
                </a:solidFill>
                <a:latin typeface="IBM Plex Sans Light" panose="020B0403050203000203" pitchFamily="34" charset="0"/>
              </a:defRPr>
            </a:lvl1pPr>
            <a:lvl2pPr marL="163767"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334"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101" indent="-163767" defTabSz="580528">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47497459"/>
      </p:ext>
    </p:extLst>
  </p:cSld>
  <p:clrMapOvr>
    <a:masterClrMapping/>
  </p:clrMapOvr>
  <p:transition spd="med"/>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228679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43364344"/>
      </p:ext>
    </p:extLst>
  </p:cSld>
  <p:clrMapOvr>
    <a:masterClrMapping/>
  </p:clrMapOvr>
  <p:transition spd="med"/>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0585535"/>
      </p:ext>
    </p:extLst>
  </p:cSld>
  <p:clrMapOvr>
    <a:masterClrMapping/>
  </p:clrMapOvr>
  <p:transition spd="med"/>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0" cy="763524"/>
          </a:xfrm>
        </p:spPr>
        <p:txBody>
          <a:bodyPr/>
          <a:lstStyle>
            <a:lvl1pPr>
              <a:lnSpc>
                <a:spcPct val="100000"/>
              </a:lnSpc>
              <a:defRPr sz="3199"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485077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8"/>
            <a:ext cx="1730139" cy="690307"/>
          </a:xfrm>
          <a:prstGeom prst="rect">
            <a:avLst/>
          </a:prstGeom>
        </p:spPr>
      </p:pic>
    </p:spTree>
    <p:extLst>
      <p:ext uri="{BB962C8B-B14F-4D97-AF65-F5344CB8AC3E}">
        <p14:creationId xmlns:p14="http://schemas.microsoft.com/office/powerpoint/2010/main" val="3338306605"/>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600"/>
            <a:ext cx="2477765" cy="1429544"/>
          </a:xfrm>
          <a:prstGeom prst="rect">
            <a:avLst/>
          </a:prstGeom>
        </p:spPr>
        <p:txBody>
          <a:bodyPr/>
          <a:lstStyle>
            <a:lvl1pPr>
              <a:lnSpc>
                <a:spcPct val="100000"/>
              </a:lnSpc>
              <a:spcBef>
                <a:spcPts val="0"/>
              </a:spcBef>
              <a:defRPr sz="3199" b="0" i="0">
                <a:solidFill>
                  <a:schemeClr val="tx2"/>
                </a:solidFill>
                <a:latin typeface="IBM Plex Sans Light" panose="020B0403050203000203" pitchFamily="34" charset="0"/>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a:prstGeom prst="rect">
            <a:avLst/>
          </a:prstGeom>
        </p:spPr>
        <p:txBody>
          <a:bodyPr/>
          <a:lstStyle>
            <a:lvl1pPr>
              <a:lnSpc>
                <a:spcPct val="100000"/>
              </a:lnSpc>
              <a:spcBef>
                <a:spcPts val="0"/>
              </a:spcBef>
              <a:defRPr sz="800" b="0" i="0">
                <a:solidFill>
                  <a:schemeClr val="tx1"/>
                </a:solidFill>
                <a:latin typeface="IBM Plex Sans Light" panose="020B04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2515305"/>
      </p:ext>
    </p:extLst>
  </p:cSld>
  <p:clrMapOvr>
    <a:masterClrMapping/>
  </p:clrMapOvr>
  <p:transition spd="med"/>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4145354543"/>
      </p:ext>
    </p:extLst>
  </p:cSld>
  <p:clrMapOvr>
    <a:masterClrMapping/>
  </p:clrMapOvr>
  <p:transition spd="med"/>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8">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18355086"/>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2192000" cy="1714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90" tIns="38095" rIns="76190" bIns="38095" numCol="1" spcCol="0" rtlCol="0" fromWordArt="0" anchor="ctr" anchorCtr="0" forceAA="0" compatLnSpc="1">
            <a:prstTxWarp prst="textNoShape">
              <a:avLst/>
            </a:prstTxWarp>
            <a:noAutofit/>
          </a:bodyPr>
          <a:lstStyle/>
          <a:p>
            <a:pPr algn="ctr"/>
            <a:endParaRPr lang="en-US" sz="1500" b="0" i="0">
              <a:latin typeface="IBM Plex Sans" panose="020B0503050203000203" pitchFamily="34" charset="0"/>
            </a:endParaRPr>
          </a:p>
        </p:txBody>
      </p:sp>
      <p:sp>
        <p:nvSpPr>
          <p:cNvPr id="5" name="Text Placeholder 4"/>
          <p:cNvSpPr>
            <a:spLocks noGrp="1"/>
          </p:cNvSpPr>
          <p:nvPr>
            <p:ph type="body" sz="quarter" idx="11"/>
          </p:nvPr>
        </p:nvSpPr>
        <p:spPr>
          <a:xfrm>
            <a:off x="381000" y="220980"/>
            <a:ext cx="5486400" cy="228600"/>
          </a:xfrm>
        </p:spPr>
        <p:txBody>
          <a:bodyPr lIns="0" tIns="0" rIns="0">
            <a:noAutofit/>
          </a:bodyPr>
          <a:lstStyle>
            <a:lvl1pPr>
              <a:defRPr sz="1333">
                <a:solidFill>
                  <a:schemeClr val="accent1"/>
                </a:solidFill>
              </a:defRPr>
            </a:lvl1pPr>
            <a:lvl2pPr>
              <a:defRPr sz="1333">
                <a:solidFill>
                  <a:schemeClr val="accent1"/>
                </a:solidFill>
              </a:defRPr>
            </a:lvl2pPr>
            <a:lvl3pPr>
              <a:defRPr sz="1333">
                <a:solidFill>
                  <a:schemeClr val="accent1"/>
                </a:solidFill>
              </a:defRPr>
            </a:lvl3pPr>
            <a:lvl4pPr>
              <a:defRPr sz="1333">
                <a:solidFill>
                  <a:schemeClr val="accent1"/>
                </a:solidFill>
              </a:defRPr>
            </a:lvl4pPr>
          </a:lstStyle>
          <a:p>
            <a:pPr lvl="0"/>
            <a:r>
              <a:rPr lang="en-US"/>
              <a:t>Click to edit Master text styles</a:t>
            </a:r>
          </a:p>
        </p:txBody>
      </p:sp>
      <p:sp>
        <p:nvSpPr>
          <p:cNvPr id="8" name="Title 1"/>
          <p:cNvSpPr>
            <a:spLocks noGrp="1"/>
          </p:cNvSpPr>
          <p:nvPr>
            <p:ph type="title"/>
          </p:nvPr>
        </p:nvSpPr>
        <p:spPr>
          <a:xfrm>
            <a:off x="381000" y="571500"/>
            <a:ext cx="11430000" cy="952500"/>
          </a:xfrm>
        </p:spPr>
        <p:txBody>
          <a:bodyPr>
            <a:noAutofit/>
          </a:bodyPr>
          <a:lstStyle>
            <a:lvl1pPr>
              <a:defRPr>
                <a:solidFill>
                  <a:schemeClr val="tx1"/>
                </a:solidFill>
                <a:latin typeface="IBM Plex Sans" charset="0"/>
                <a:ea typeface="IBM Plex Sans" charset="0"/>
                <a:cs typeface="IBM Plex Sans" charset="0"/>
              </a:defRPr>
            </a:lvl1pPr>
          </a:lstStyle>
          <a:p>
            <a:r>
              <a:rPr lang="en-US"/>
              <a:t>Click to edit Master title style</a:t>
            </a:r>
          </a:p>
        </p:txBody>
      </p:sp>
    </p:spTree>
    <p:extLst>
      <p:ext uri="{BB962C8B-B14F-4D97-AF65-F5344CB8AC3E}">
        <p14:creationId xmlns:p14="http://schemas.microsoft.com/office/powerpoint/2010/main" val="1224704680"/>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8477333"/>
      </p:ext>
    </p:extLst>
  </p:cSld>
  <p:clrMapOvr>
    <a:masterClrMapping/>
  </p:clrMapOvr>
  <p:transition spd="med"/>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1"/>
            <a:ext cx="12192000" cy="6000751"/>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3144044"/>
          </a:xfrm>
        </p:spPr>
        <p:txBody>
          <a:bodyPr/>
          <a:lstStyle>
            <a:lvl1pPr>
              <a:lnSpc>
                <a:spcPct val="100000"/>
              </a:lnSpc>
              <a:defRPr sz="42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8000" y="6044185"/>
            <a:ext cx="2468623" cy="571500"/>
          </a:xfrm>
        </p:spPr>
        <p:txBody>
          <a:bodyPr anchor="b"/>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6" y="6263482"/>
            <a:ext cx="819044" cy="304800"/>
          </a:xfrm>
          <a:prstGeom prst="rect">
            <a:avLst/>
          </a:prstGeom>
        </p:spPr>
      </p:pic>
    </p:spTree>
    <p:extLst>
      <p:ext uri="{BB962C8B-B14F-4D97-AF65-F5344CB8AC3E}">
        <p14:creationId xmlns:p14="http://schemas.microsoft.com/office/powerpoint/2010/main" val="3657923483"/>
      </p:ext>
    </p:extLst>
  </p:cSld>
  <p:clrMapOvr>
    <a:masterClrMapping/>
  </p:clrMapOvr>
  <p:transition spd="med"/>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1"/>
            <a:ext cx="12192000" cy="600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3" tIns="45703" rIns="45703" bIns="45703" numCol="1" rtlCol="0" anchor="t" anchorCtr="0" compatLnSpc="1">
            <a:prstTxWarp prst="textNoShape">
              <a:avLst/>
            </a:prstTxWarp>
          </a:bodyPr>
          <a:lstStyle/>
          <a:p>
            <a:pPr marL="0" marR="0" indent="0" algn="l" defTabSz="457023"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2286794"/>
          </a:xfrm>
        </p:spPr>
        <p:txBody>
          <a:bodyPr/>
          <a:lstStyle>
            <a:lvl1pPr>
              <a:lnSpc>
                <a:spcPct val="100000"/>
              </a:lnSpc>
              <a:defRPr sz="42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8000" y="6044185"/>
            <a:ext cx="2468623" cy="571500"/>
          </a:xfrm>
        </p:spPr>
        <p:txBody>
          <a:bodyPr anchor="b"/>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7" y="6042370"/>
            <a:ext cx="2468623" cy="571500"/>
          </a:xfrm>
        </p:spPr>
        <p:txBody>
          <a:bodyPr anchor="b"/>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6" y="6263482"/>
            <a:ext cx="819044" cy="304800"/>
          </a:xfrm>
          <a:prstGeom prst="rect">
            <a:avLst/>
          </a:prstGeom>
        </p:spPr>
      </p:pic>
    </p:spTree>
    <p:extLst>
      <p:ext uri="{BB962C8B-B14F-4D97-AF65-F5344CB8AC3E}">
        <p14:creationId xmlns:p14="http://schemas.microsoft.com/office/powerpoint/2010/main" val="445496893"/>
      </p:ext>
    </p:extLst>
  </p:cSld>
  <p:clrMapOvr>
    <a:masterClrMapping/>
  </p:clrMapOvr>
  <p:transition spd="med"/>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2286794"/>
          </a:xfrm>
        </p:spPr>
        <p:txBody>
          <a:bodyPr/>
          <a:lstStyle>
            <a:lvl1pPr>
              <a:lnSpc>
                <a:spcPct val="100000"/>
              </a:lnSpc>
              <a:defRPr sz="4298"/>
            </a:lvl1pPr>
          </a:lstStyle>
          <a:p>
            <a:r>
              <a:rPr lang="en-US"/>
              <a:t>Click to edit Master title style</a:t>
            </a:r>
          </a:p>
        </p:txBody>
      </p:sp>
    </p:spTree>
    <p:extLst>
      <p:ext uri="{BB962C8B-B14F-4D97-AF65-F5344CB8AC3E}">
        <p14:creationId xmlns:p14="http://schemas.microsoft.com/office/powerpoint/2010/main" val="3525911950"/>
      </p:ext>
    </p:extLst>
  </p:cSld>
  <p:clrMapOvr>
    <a:masterClrMapping/>
  </p:clrMapOvr>
  <p:transition spd="med"/>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5524575" cy="2286794"/>
          </a:xfrm>
        </p:spPr>
        <p:txBody>
          <a:bodyPr/>
          <a:lstStyle>
            <a:lvl1pPr>
              <a:lnSpc>
                <a:spcPct val="100000"/>
              </a:lnSpc>
              <a:defRPr sz="42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8000"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6" y="6263482"/>
            <a:ext cx="819044" cy="304800"/>
          </a:xfrm>
          <a:prstGeom prst="rect">
            <a:avLst/>
          </a:prstGeom>
        </p:spPr>
      </p:pic>
    </p:spTree>
    <p:extLst>
      <p:ext uri="{BB962C8B-B14F-4D97-AF65-F5344CB8AC3E}">
        <p14:creationId xmlns:p14="http://schemas.microsoft.com/office/powerpoint/2010/main" val="4198824152"/>
      </p:ext>
    </p:extLst>
  </p:cSld>
  <p:clrMapOvr>
    <a:masterClrMapping/>
  </p:clrMapOvr>
  <p:transition spd="med"/>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8"/>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8000" y="192024"/>
            <a:ext cx="5049878" cy="5239544"/>
          </a:xfrm>
        </p:spPr>
        <p:txBody>
          <a:bodyPr/>
          <a:lstStyle>
            <a:lvl1pPr>
              <a:lnSpc>
                <a:spcPct val="100000"/>
              </a:lnSpc>
              <a:defRPr sz="4298">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4" cy="304800"/>
          </a:xfrm>
          <a:prstGeom prst="rect">
            <a:avLst/>
          </a:prstGeom>
        </p:spPr>
      </p:pic>
    </p:spTree>
    <p:extLst>
      <p:ext uri="{BB962C8B-B14F-4D97-AF65-F5344CB8AC3E}">
        <p14:creationId xmlns:p14="http://schemas.microsoft.com/office/powerpoint/2010/main" val="188696353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9"/>
          </a:xfrm>
          <a:prstGeom prst="rect">
            <a:avLst/>
          </a:prstGeom>
        </p:spPr>
      </p:pic>
    </p:spTree>
    <p:extLst>
      <p:ext uri="{BB962C8B-B14F-4D97-AF65-F5344CB8AC3E}">
        <p14:creationId xmlns:p14="http://schemas.microsoft.com/office/powerpoint/2010/main" val="1227986484"/>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8"/>
            <a:ext cx="5523781" cy="6287294"/>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8000" y="763524"/>
            <a:ext cx="5049180" cy="4668838"/>
          </a:xfrm>
        </p:spPr>
        <p:txBody>
          <a:bodyPr/>
          <a:lstStyle>
            <a:lvl1pPr>
              <a:lnSpc>
                <a:spcPct val="100000"/>
              </a:lnSpc>
              <a:defRPr sz="42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8000"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4" cy="304800"/>
          </a:xfrm>
          <a:prstGeom prst="rect">
            <a:avLst/>
          </a:prstGeom>
        </p:spPr>
      </p:pic>
    </p:spTree>
    <p:extLst>
      <p:ext uri="{BB962C8B-B14F-4D97-AF65-F5344CB8AC3E}">
        <p14:creationId xmlns:p14="http://schemas.microsoft.com/office/powerpoint/2010/main" val="3437864954"/>
      </p:ext>
    </p:extLst>
  </p:cSld>
  <p:clrMapOvr>
    <a:masterClrMapping/>
  </p:clrMapOvr>
  <p:transition spd="med"/>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5"/>
            <a:ext cx="2477765" cy="2286794"/>
          </a:xfrm>
        </p:spPr>
        <p:txBody>
          <a:bodyPr/>
          <a:lstStyle>
            <a:lvl1pPr>
              <a:lnSpc>
                <a:spcPct val="100000"/>
              </a:lnSpc>
              <a:defRPr sz="31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8"/>
            <a:ext cx="2476178" cy="5715794"/>
          </a:xfrm>
        </p:spPr>
        <p:txBody>
          <a:bodyPr/>
          <a:lstStyle>
            <a:lvl1pPr defTabSz="580419">
              <a:spcBef>
                <a:spcPts val="0"/>
              </a:spcBef>
              <a:defRPr>
                <a:solidFill>
                  <a:schemeClr val="tx1"/>
                </a:solidFill>
              </a:defRPr>
            </a:lvl1pPr>
            <a:lvl2pPr defTabSz="580419">
              <a:spcBef>
                <a:spcPts val="0"/>
              </a:spcBef>
              <a:defRPr>
                <a:solidFill>
                  <a:schemeClr val="tx1"/>
                </a:solidFill>
              </a:defRPr>
            </a:lvl2pPr>
            <a:lvl3pPr defTabSz="580419">
              <a:spcBef>
                <a:spcPts val="0"/>
              </a:spcBef>
              <a:defRPr>
                <a:solidFill>
                  <a:schemeClr val="tx1"/>
                </a:solidFill>
              </a:defRPr>
            </a:lvl3pPr>
            <a:lvl4pPr defTabSz="580419">
              <a:spcBef>
                <a:spcPts val="0"/>
              </a:spcBef>
              <a:defRPr>
                <a:solidFill>
                  <a:schemeClr val="tx1"/>
                </a:solidFill>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1" y="284958"/>
            <a:ext cx="2474591" cy="5715794"/>
          </a:xfrm>
        </p:spPr>
        <p:txBody>
          <a:bodyPr/>
          <a:lstStyle>
            <a:lvl1pPr defTabSz="580419">
              <a:spcBef>
                <a:spcPts val="0"/>
              </a:spcBef>
              <a:defRPr>
                <a:solidFill>
                  <a:schemeClr val="tx1"/>
                </a:solidFill>
              </a:defRPr>
            </a:lvl1pPr>
            <a:lvl2pPr defTabSz="580419">
              <a:spcBef>
                <a:spcPts val="0"/>
              </a:spcBef>
              <a:defRPr>
                <a:solidFill>
                  <a:schemeClr val="tx1"/>
                </a:solidFill>
              </a:defRPr>
            </a:lvl2pPr>
            <a:lvl3pPr defTabSz="580419">
              <a:spcBef>
                <a:spcPts val="0"/>
              </a:spcBef>
              <a:defRPr>
                <a:solidFill>
                  <a:schemeClr val="tx1"/>
                </a:solidFill>
              </a:defRPr>
            </a:lvl3pPr>
            <a:lvl4pPr defTabSz="580419">
              <a:spcBef>
                <a:spcPts val="0"/>
              </a:spcBef>
              <a:defRPr>
                <a:solidFill>
                  <a:schemeClr val="tx1"/>
                </a:solidFill>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2318946383"/>
      </p:ext>
    </p:extLst>
  </p:cSld>
  <p:clrMapOvr>
    <a:masterClrMapping/>
  </p:clrMapOvr>
  <p:transition spd="med"/>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5524575" cy="1429544"/>
          </a:xfrm>
        </p:spPr>
        <p:txBody>
          <a:bodyPr rIns="457200"/>
          <a:lstStyle>
            <a:lvl1pPr>
              <a:lnSpc>
                <a:spcPct val="100000"/>
              </a:lnSpc>
              <a:defRPr sz="31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3556325954"/>
      </p:ext>
    </p:extLst>
  </p:cSld>
  <p:clrMapOvr>
    <a:masterClrMapping/>
  </p:clrMapOvr>
  <p:transition spd="med"/>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1" y="210313"/>
            <a:ext cx="8569796" cy="4095751"/>
          </a:xfrm>
        </p:spPr>
        <p:txBody>
          <a:bodyPr/>
          <a:lstStyle>
            <a:lvl1pPr>
              <a:defRPr sz="8596"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1165776723"/>
      </p:ext>
    </p:extLst>
  </p:cSld>
  <p:clrMapOvr>
    <a:masterClrMapping/>
  </p:clrMapOvr>
  <p:transition spd="med"/>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4953942" cy="1429544"/>
          </a:xfrm>
        </p:spPr>
        <p:txBody>
          <a:bodyPr/>
          <a:lstStyle>
            <a:lvl1pPr>
              <a:lnSpc>
                <a:spcPct val="100000"/>
              </a:lnSpc>
              <a:defRPr sz="31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7" y="224029"/>
            <a:ext cx="5520317" cy="4287044"/>
          </a:xfrm>
        </p:spPr>
        <p:txBody>
          <a:bodyPr/>
          <a:lstStyle>
            <a:lvl1pPr>
              <a:lnSpc>
                <a:spcPct val="100000"/>
              </a:lnSpc>
              <a:spcBef>
                <a:spcPts val="0"/>
              </a:spcBef>
              <a:defRPr sz="3198">
                <a:solidFill>
                  <a:schemeClr val="tx2"/>
                </a:solidFill>
              </a:defRPr>
            </a:lvl1pPr>
            <a:lvl2pPr marL="292494" indent="-292494">
              <a:lnSpc>
                <a:spcPct val="100000"/>
              </a:lnSpc>
              <a:spcBef>
                <a:spcPts val="0"/>
              </a:spcBef>
              <a:defRPr sz="3198">
                <a:solidFill>
                  <a:schemeClr val="tx2"/>
                </a:solidFill>
              </a:defRPr>
            </a:lvl2pPr>
            <a:lvl3pPr marL="548427" indent="-292494">
              <a:lnSpc>
                <a:spcPct val="100000"/>
              </a:lnSpc>
              <a:spcBef>
                <a:spcPts val="0"/>
              </a:spcBef>
              <a:defRPr sz="3198">
                <a:solidFill>
                  <a:schemeClr val="tx2"/>
                </a:solidFill>
              </a:defRPr>
            </a:lvl3pPr>
            <a:lvl4pPr marL="877483">
              <a:lnSpc>
                <a:spcPct val="100000"/>
              </a:lnSpc>
              <a:spcBef>
                <a:spcPts val="0"/>
              </a:spcBef>
              <a:defRPr sz="3198">
                <a:solidFill>
                  <a:schemeClr val="tx2"/>
                </a:solidFill>
              </a:defRPr>
            </a:lvl4pPr>
            <a:lvl5pPr>
              <a:lnSpc>
                <a:spcPct val="100000"/>
              </a:lnSpc>
              <a:spcBef>
                <a:spcPts val="0"/>
              </a:spcBef>
              <a:defRPr sz="31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3882821764"/>
      </p:ext>
    </p:extLst>
  </p:cSld>
  <p:clrMapOvr>
    <a:masterClrMapping/>
  </p:clrMapOvr>
  <p:transition spd="med"/>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210312"/>
            <a:ext cx="7330120" cy="4858544"/>
          </a:xfrm>
        </p:spPr>
        <p:txBody>
          <a:bodyPr/>
          <a:lstStyle>
            <a:lvl1pPr>
              <a:lnSpc>
                <a:spcPct val="100000"/>
              </a:lnSpc>
              <a:defRPr sz="42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1816363251"/>
      </p:ext>
    </p:extLst>
  </p:cSld>
  <p:clrMapOvr>
    <a:masterClrMapping/>
  </p:clrMapOvr>
  <p:transition spd="med"/>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8000" y="4649725"/>
            <a:ext cx="5524575" cy="1771651"/>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20" y="4648201"/>
            <a:ext cx="5523781" cy="1771651"/>
          </a:xfrm>
        </p:spPr>
        <p:txBody>
          <a:bodyPr anchor="b"/>
          <a:lstStyle>
            <a:lvl1pPr>
              <a:lnSpc>
                <a:spcPct val="90000"/>
              </a:lnSpc>
              <a:spcBef>
                <a:spcPts val="0"/>
              </a:spcBef>
              <a:defRPr sz="12894"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7"/>
            <a:ext cx="3809504" cy="3144044"/>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8" y="288037"/>
            <a:ext cx="3811091" cy="3144044"/>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609600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2277415877"/>
      </p:ext>
    </p:extLst>
  </p:cSld>
  <p:clrMapOvr>
    <a:masterClrMapping/>
  </p:clrMapOvr>
  <p:transition spd="med"/>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2" y="213241"/>
            <a:ext cx="2474591" cy="953295"/>
          </a:xfrm>
        </p:spPr>
        <p:txBody>
          <a:bodyPr/>
          <a:lstStyle>
            <a:lvl1pPr>
              <a:lnSpc>
                <a:spcPct val="90000"/>
              </a:lnSpc>
              <a:defRPr sz="6498">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4" y="214828"/>
            <a:ext cx="2474591" cy="951707"/>
          </a:xfrm>
        </p:spPr>
        <p:txBody>
          <a:bodyPr/>
          <a:lstStyle>
            <a:lvl1pPr>
              <a:lnSpc>
                <a:spcPct val="90000"/>
              </a:lnSpc>
              <a:defRPr sz="6498">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5"/>
            <a:ext cx="2475384" cy="953956"/>
          </a:xfrm>
        </p:spPr>
        <p:txBody>
          <a:bodyPr/>
          <a:lstStyle>
            <a:lvl1pPr>
              <a:lnSpc>
                <a:spcPct val="90000"/>
              </a:lnSpc>
              <a:defRPr sz="6498">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23" indent="-73123">
              <a:lnSpc>
                <a:spcPct val="120000"/>
              </a:lnSpc>
              <a:spcBef>
                <a:spcPts val="0"/>
              </a:spcBef>
              <a:defRPr sz="800" b="0" i="0">
                <a:solidFill>
                  <a:schemeClr val="tx1"/>
                </a:solidFill>
                <a:latin typeface="IBM Plex Sans" panose="020B0503050203000203" pitchFamily="34" charset="0"/>
              </a:defRPr>
            </a:lvl2pPr>
            <a:lvl3pPr marL="146248" indent="-73123">
              <a:lnSpc>
                <a:spcPct val="120000"/>
              </a:lnSpc>
              <a:spcBef>
                <a:spcPts val="0"/>
              </a:spcBef>
              <a:defRPr sz="800" b="0" i="0">
                <a:solidFill>
                  <a:schemeClr val="tx1"/>
                </a:solidFill>
                <a:latin typeface="IBM Plex Sans" panose="020B0503050203000203" pitchFamily="34" charset="0"/>
              </a:defRPr>
            </a:lvl3pPr>
            <a:lvl4pPr marL="219371" indent="-73123">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9"/>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3"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2821904516"/>
      </p:ext>
    </p:extLst>
  </p:cSld>
  <p:clrMapOvr>
    <a:masterClrMapping/>
  </p:clrMapOvr>
  <p:transition spd="med"/>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1" cy="2667795"/>
          </a:xfrm>
        </p:spPr>
        <p:txBody>
          <a:bodyPr/>
          <a:lstStyle>
            <a:lvl1pPr>
              <a:lnSpc>
                <a:spcPct val="100000"/>
              </a:lnSpc>
              <a:defRPr sz="42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9"/>
            <a:ext cx="5523781" cy="2667794"/>
          </a:xfrm>
        </p:spPr>
        <p:txBody>
          <a:bodyPr/>
          <a:lstStyle>
            <a:lvl1pPr>
              <a:lnSpc>
                <a:spcPct val="100000"/>
              </a:lnSpc>
              <a:spcBef>
                <a:spcPts val="0"/>
              </a:spcBef>
              <a:defRPr sz="4298">
                <a:solidFill>
                  <a:schemeClr val="tx1"/>
                </a:solidFill>
              </a:defRPr>
            </a:lvl1pPr>
            <a:lvl2pPr marL="393039" indent="-393039">
              <a:lnSpc>
                <a:spcPct val="100000"/>
              </a:lnSpc>
              <a:spcBef>
                <a:spcPts val="0"/>
              </a:spcBef>
              <a:defRPr sz="4298">
                <a:solidFill>
                  <a:schemeClr val="tx1"/>
                </a:solidFill>
              </a:defRPr>
            </a:lvl2pPr>
            <a:lvl3pPr marL="749518" indent="-393039">
              <a:lnSpc>
                <a:spcPct val="100000"/>
              </a:lnSpc>
              <a:spcBef>
                <a:spcPts val="0"/>
              </a:spcBef>
              <a:defRPr sz="4298">
                <a:solidFill>
                  <a:schemeClr val="tx1"/>
                </a:solidFill>
              </a:defRPr>
            </a:lvl3pPr>
            <a:lvl4pPr marL="1142557" indent="-393039">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1" cy="2667000"/>
          </a:xfrm>
        </p:spPr>
        <p:txBody>
          <a:bodyPr/>
          <a:lstStyle>
            <a:lvl1pPr>
              <a:lnSpc>
                <a:spcPct val="100000"/>
              </a:lnSpc>
              <a:defRPr sz="4298">
                <a:solidFill>
                  <a:schemeClr val="accent1"/>
                </a:solidFill>
              </a:defRPr>
            </a:lvl1pPr>
            <a:lvl2pPr>
              <a:lnSpc>
                <a:spcPct val="100000"/>
              </a:lnSpc>
              <a:defRPr sz="4298">
                <a:solidFill>
                  <a:schemeClr val="accent1"/>
                </a:solidFill>
              </a:defRPr>
            </a:lvl2pPr>
            <a:lvl3pPr>
              <a:lnSpc>
                <a:spcPct val="100000"/>
              </a:lnSpc>
              <a:defRPr sz="4298">
                <a:solidFill>
                  <a:schemeClr val="accent1"/>
                </a:solidFill>
              </a:defRPr>
            </a:lvl3pPr>
            <a:lvl4pPr>
              <a:lnSpc>
                <a:spcPct val="100000"/>
              </a:lnSpc>
              <a:defRPr sz="4298">
                <a:solidFill>
                  <a:schemeClr val="accent1"/>
                </a:solidFill>
              </a:defRPr>
            </a:lvl4pPr>
            <a:lvl5pPr>
              <a:lnSpc>
                <a:spcPct val="100000"/>
              </a:lnSpc>
              <a:defRPr sz="42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8">
                <a:solidFill>
                  <a:schemeClr val="tx1"/>
                </a:solidFill>
              </a:defRPr>
            </a:lvl1pPr>
            <a:lvl2pPr marL="393039" indent="-393039">
              <a:lnSpc>
                <a:spcPct val="100000"/>
              </a:lnSpc>
              <a:spcBef>
                <a:spcPts val="0"/>
              </a:spcBef>
              <a:defRPr sz="4298">
                <a:solidFill>
                  <a:schemeClr val="tx1"/>
                </a:solidFill>
              </a:defRPr>
            </a:lvl2pPr>
            <a:lvl3pPr marL="749518" indent="-393039">
              <a:lnSpc>
                <a:spcPct val="100000"/>
              </a:lnSpc>
              <a:spcBef>
                <a:spcPts val="0"/>
              </a:spcBef>
              <a:defRPr sz="4298">
                <a:solidFill>
                  <a:schemeClr val="tx1"/>
                </a:solidFill>
              </a:defRPr>
            </a:lvl3pPr>
            <a:lvl4pPr marL="1142557" indent="-393039">
              <a:lnSpc>
                <a:spcPct val="100000"/>
              </a:lnSpc>
              <a:spcBef>
                <a:spcPts val="0"/>
              </a:spcBef>
              <a:defRPr sz="4298">
                <a:solidFill>
                  <a:schemeClr val="tx1"/>
                </a:solidFill>
              </a:defRPr>
            </a:lvl4pPr>
            <a:lvl5pPr>
              <a:lnSpc>
                <a:spcPct val="100000"/>
              </a:lnSpc>
              <a:spcBef>
                <a:spcPts val="0"/>
              </a:spcBef>
              <a:defRPr sz="42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3183702694"/>
      </p:ext>
    </p:extLst>
  </p:cSld>
  <p:clrMapOvr>
    <a:masterClrMapping/>
  </p:clrMapOvr>
  <p:transition spd="med"/>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1"/>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8">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1"/>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1"/>
            <a:ext cx="3809504" cy="14287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7"/>
            <a:ext cx="2475384" cy="1428754"/>
          </a:xfrm>
        </p:spPr>
        <p:txBody>
          <a:bodyPr/>
          <a:lstStyle>
            <a:lvl1pPr>
              <a:lnSpc>
                <a:spcPct val="90000"/>
              </a:lnSpc>
              <a:defRPr sz="6498">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9" y="4201669"/>
            <a:ext cx="2475383" cy="1428754"/>
          </a:xfrm>
        </p:spPr>
        <p:txBody>
          <a:bodyPr/>
          <a:lstStyle>
            <a:lvl1pPr>
              <a:lnSpc>
                <a:spcPct val="90000"/>
              </a:lnSpc>
              <a:defRPr sz="6498">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31149021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ext, 1 wide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11140513"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1114051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6" name="Picture 5">
            <a:extLst>
              <a:ext uri="{FF2B5EF4-FFF2-40B4-BE49-F238E27FC236}">
                <a16:creationId xmlns:a16="http://schemas.microsoft.com/office/drawing/2014/main" id="{1622B56C-3890-955A-4B9B-05FF7323D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274" y="6553200"/>
            <a:ext cx="471765" cy="190500"/>
          </a:xfrm>
          <a:prstGeom prst="rect">
            <a:avLst/>
          </a:prstGeom>
        </p:spPr>
      </p:pic>
      <p:sp>
        <p:nvSpPr>
          <p:cNvPr id="8" name="Footer Placeholder 4">
            <a:extLst>
              <a:ext uri="{FF2B5EF4-FFF2-40B4-BE49-F238E27FC236}">
                <a16:creationId xmlns:a16="http://schemas.microsoft.com/office/drawing/2014/main" id="{422C6447-8C99-7087-B8CF-08F01D61DC9F}"/>
              </a:ext>
            </a:extLst>
          </p:cNvPr>
          <p:cNvSpPr txBox="1">
            <a:spLocks/>
          </p:cNvSpPr>
          <p:nvPr/>
        </p:nvSpPr>
        <p:spPr>
          <a:xfrm>
            <a:off x="287999" y="6553200"/>
            <a:ext cx="2477765" cy="190500"/>
          </a:xfrm>
          <a:prstGeom prst="rect">
            <a:avLst/>
          </a:prstGeom>
        </p:spPr>
        <p:txBody>
          <a:bodyPr lIns="0" tIns="0" rIns="0" bIns="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Consulting  |  </a:t>
            </a:r>
            <a:r>
              <a:rPr kumimoji="0" lang="en-US" sz="8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DevEx</a:t>
            </a:r>
          </a:p>
        </p:txBody>
      </p:sp>
      <p:sp>
        <p:nvSpPr>
          <p:cNvPr id="9" name="Rectangle 8">
            <a:extLst>
              <a:ext uri="{FF2B5EF4-FFF2-40B4-BE49-F238E27FC236}">
                <a16:creationId xmlns:a16="http://schemas.microsoft.com/office/drawing/2014/main" id="{93043AC4-5D41-1618-00D2-B0FFF8E3C1F4}"/>
              </a:ext>
            </a:extLst>
          </p:cNvPr>
          <p:cNvSpPr/>
          <p:nvPr/>
        </p:nvSpPr>
        <p:spPr bwMode="auto">
          <a:xfrm>
            <a:off x="0" y="-3118"/>
            <a:ext cx="12192000" cy="54000"/>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3582446721"/>
      </p:ext>
    </p:extLst>
  </p:cSld>
  <p:clrMapOvr>
    <a:masterClrMapping/>
  </p:clrMapOvr>
  <p:transition spd="med"/>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1"/>
            <a:ext cx="2477765"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8"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2264514002"/>
      </p:ext>
    </p:extLst>
  </p:cSld>
  <p:clrMapOvr>
    <a:masterClrMapping/>
  </p:clrMapOvr>
  <p:transition spd="med"/>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8"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88037"/>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2" y="1714501"/>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1"/>
            <a:ext cx="0" cy="42862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2534999456"/>
      </p:ext>
    </p:extLst>
  </p:cSld>
  <p:clrMapOvr>
    <a:masterClrMapping/>
  </p:clrMapOvr>
  <p:transition spd="med"/>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1"/>
            <a:ext cx="2476178"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7" y="288037"/>
            <a:ext cx="2477765"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7"/>
            <a:ext cx="2476178"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7"/>
            <a:ext cx="2479352"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5"/>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7" y="6402118"/>
            <a:ext cx="2477765" cy="190500"/>
          </a:xfrm>
        </p:spPr>
        <p:txBody>
          <a:bodyPr/>
          <a:lstStyle/>
          <a:p>
            <a:endParaRPr lang="en-US"/>
          </a:p>
        </p:txBody>
      </p:sp>
    </p:spTree>
    <p:extLst>
      <p:ext uri="{BB962C8B-B14F-4D97-AF65-F5344CB8AC3E}">
        <p14:creationId xmlns:p14="http://schemas.microsoft.com/office/powerpoint/2010/main" val="1184038044"/>
      </p:ext>
    </p:extLst>
  </p:cSld>
  <p:clrMapOvr>
    <a:masterClrMapping/>
  </p:clrMapOvr>
  <p:transition spd="med"/>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1" cy="1048544"/>
          </a:xfrm>
        </p:spPr>
        <p:txBody>
          <a:bodyPr/>
          <a:lstStyle>
            <a:lvl1pPr>
              <a:lnSpc>
                <a:spcPct val="110000"/>
              </a:lnSpc>
              <a:defRPr sz="12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8000" y="1714501"/>
            <a:ext cx="2477765" cy="2000251"/>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1"/>
            <a:ext cx="2475384" cy="4286251"/>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1"/>
            <a:ext cx="2470739" cy="4286251"/>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1"/>
            <a:ext cx="2476178" cy="4286251"/>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7"/>
            <a:ext cx="607997" cy="608076"/>
          </a:xfrm>
        </p:spPr>
        <p:txBody>
          <a:bodyPr anchor="ctr"/>
          <a:lstStyle>
            <a:lvl1pPr algn="ctr">
              <a:defRPr sz="8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7"/>
            <a:ext cx="607997" cy="608076"/>
          </a:xfrm>
        </p:spPr>
        <p:txBody>
          <a:bodyPr anchor="ctr"/>
          <a:lstStyle>
            <a:lvl1pPr algn="ctr">
              <a:defRPr sz="8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4" y="288037"/>
            <a:ext cx="607997"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5"/>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1817374"/>
      </p:ext>
    </p:extLst>
  </p:cSld>
  <p:clrMapOvr>
    <a:masterClrMapping/>
  </p:clrMapOvr>
  <p:transition spd="med"/>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5"/>
            <a:ext cx="2474591" cy="570707"/>
          </a:xfrm>
        </p:spPr>
        <p:txBody>
          <a:bodyPr/>
          <a:lstStyle>
            <a:lvl1pPr>
              <a:lnSpc>
                <a:spcPct val="100000"/>
              </a:lnSpc>
              <a:defRPr sz="31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66" indent="-127966">
              <a:spcBef>
                <a:spcPts val="0"/>
              </a:spcBef>
              <a:defRPr sz="1400" b="0" i="0">
                <a:solidFill>
                  <a:schemeClr val="tx1"/>
                </a:solidFill>
                <a:latin typeface="IBM Plex Sans Light" panose="020B0403050203000203" pitchFamily="34" charset="0"/>
              </a:defRPr>
            </a:lvl2pPr>
            <a:lvl3pPr marL="255933" indent="-127966">
              <a:spcBef>
                <a:spcPts val="0"/>
              </a:spcBef>
              <a:defRPr sz="1400" b="0" i="0">
                <a:solidFill>
                  <a:schemeClr val="tx1"/>
                </a:solidFill>
                <a:latin typeface="IBM Plex Sans Light" panose="020B0403050203000203" pitchFamily="34" charset="0"/>
              </a:defRPr>
            </a:lvl3pPr>
            <a:lvl4pPr marL="383899" indent="-127966">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1" y="1714501"/>
            <a:ext cx="5047593" cy="4286251"/>
          </a:xfrm>
        </p:spPr>
        <p:txBody>
          <a:bodyPr/>
          <a:lstStyle>
            <a:lvl1pPr>
              <a:spcBef>
                <a:spcPts val="0"/>
              </a:spcBef>
              <a:defRPr sz="1400" b="0" i="0">
                <a:solidFill>
                  <a:schemeClr val="tx1"/>
                </a:solidFill>
                <a:latin typeface="IBM Plex Sans Light" panose="020B0403050203000203" pitchFamily="34" charset="0"/>
              </a:defRPr>
            </a:lvl1pPr>
            <a:lvl2pPr marL="127966" indent="-127966">
              <a:spcBef>
                <a:spcPts val="0"/>
              </a:spcBef>
              <a:defRPr sz="1400" b="0" i="0">
                <a:solidFill>
                  <a:schemeClr val="tx1"/>
                </a:solidFill>
                <a:latin typeface="IBM Plex Sans Light" panose="020B0403050203000203" pitchFamily="34" charset="0"/>
              </a:defRPr>
            </a:lvl2pPr>
            <a:lvl3pPr marL="255933" indent="-127966">
              <a:spcBef>
                <a:spcPts val="0"/>
              </a:spcBef>
              <a:defRPr sz="1400" b="0" i="0">
                <a:solidFill>
                  <a:schemeClr val="tx1"/>
                </a:solidFill>
                <a:latin typeface="IBM Plex Sans Light" panose="020B0403050203000203" pitchFamily="34" charset="0"/>
              </a:defRPr>
            </a:lvl3pPr>
            <a:lvl4pPr marL="383899" indent="-127966">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6" y="192025"/>
            <a:ext cx="2477765" cy="570707"/>
          </a:xfrm>
        </p:spPr>
        <p:txBody>
          <a:bodyPr/>
          <a:lstStyle>
            <a:lvl1pPr>
              <a:lnSpc>
                <a:spcPct val="100000"/>
              </a:lnSpc>
              <a:spcBef>
                <a:spcPts val="0"/>
              </a:spcBef>
              <a:defRPr sz="3198">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7592122"/>
      </p:ext>
    </p:extLst>
  </p:cSld>
  <p:clrMapOvr>
    <a:masterClrMapping/>
  </p:clrMapOvr>
  <p:transition spd="med"/>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7"/>
            <a:ext cx="3711980" cy="953295"/>
          </a:xfrm>
        </p:spPr>
        <p:txBody>
          <a:bodyPr/>
          <a:lstStyle>
            <a:lvl1pPr>
              <a:lnSpc>
                <a:spcPct val="11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8000" y="1714501"/>
            <a:ext cx="5049180"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1" y="1714501"/>
            <a:ext cx="504759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1106609"/>
      </p:ext>
    </p:extLst>
  </p:cSld>
  <p:clrMapOvr>
    <a:masterClrMapping/>
  </p:clrMapOvr>
  <p:transition spd="med"/>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8000" y="192025"/>
            <a:ext cx="5522193" cy="2286794"/>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7"/>
            <a:ext cx="2476178" cy="57157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3" y="288037"/>
            <a:ext cx="2476178" cy="57157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3809041"/>
      </p:ext>
    </p:extLst>
  </p:cSld>
  <p:clrMapOvr>
    <a:masterClrMapping/>
  </p:clrMapOvr>
  <p:transition spd="med"/>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288037"/>
            <a:ext cx="2476178" cy="2286794"/>
          </a:xfrm>
        </p:spPr>
        <p:txBody>
          <a:bodyPr/>
          <a:lstStyle>
            <a:lvl1pPr>
              <a:lnSpc>
                <a:spcPct val="100000"/>
              </a:lnSpc>
              <a:defRPr sz="1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8"/>
            <a:ext cx="2476178" cy="57157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3" y="284958"/>
            <a:ext cx="2476178" cy="57157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9914130"/>
      </p:ext>
    </p:extLst>
  </p:cSld>
  <p:clrMapOvr>
    <a:masterClrMapping/>
  </p:clrMapOvr>
  <p:transition spd="med"/>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8000" y="192025"/>
            <a:ext cx="5519020" cy="2286794"/>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7"/>
            <a:ext cx="2476178"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1"/>
            <a:ext cx="2476178"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10" y="1714501"/>
            <a:ext cx="2476178"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5153209"/>
      </p:ext>
    </p:extLst>
  </p:cSld>
  <p:clrMapOvr>
    <a:masterClrMapping/>
  </p:clrMapOvr>
  <p:transition spd="med"/>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288037"/>
            <a:ext cx="2474591" cy="2286794"/>
          </a:xfrm>
        </p:spPr>
        <p:txBody>
          <a:bodyPr rIns="0"/>
          <a:lstStyle>
            <a:lvl1pPr>
              <a:lnSpc>
                <a:spcPct val="100000"/>
              </a:lnSpc>
              <a:defRPr sz="14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7"/>
            <a:ext cx="2476178"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7"/>
            <a:ext cx="2479352" cy="762794"/>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1"/>
            <a:ext cx="2476178"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8" y="1714501"/>
            <a:ext cx="2476178"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05" indent="-91405">
              <a:lnSpc>
                <a:spcPct val="110000"/>
              </a:lnSpc>
              <a:spcBef>
                <a:spcPts val="0"/>
              </a:spcBef>
              <a:defRPr sz="1000" b="0" i="0">
                <a:solidFill>
                  <a:schemeClr val="tx1"/>
                </a:solidFill>
                <a:latin typeface="IBM Plex Sans" panose="020B0503050203000203" pitchFamily="34" charset="0"/>
              </a:defRPr>
            </a:lvl2pPr>
            <a:lvl3pPr marL="182809" indent="-91405">
              <a:lnSpc>
                <a:spcPct val="110000"/>
              </a:lnSpc>
              <a:spcBef>
                <a:spcPts val="0"/>
              </a:spcBef>
              <a:defRPr sz="1000" b="0" i="0">
                <a:solidFill>
                  <a:schemeClr val="tx1"/>
                </a:solidFill>
                <a:latin typeface="IBM Plex Sans" panose="020B0503050203000203" pitchFamily="34" charset="0"/>
              </a:defRPr>
            </a:lvl3pPr>
            <a:lvl4pPr marL="274214" indent="-91405">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19716758"/>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a:srcRect/>
          <a:stretch/>
        </p:blipFill>
        <p:spPr>
          <a:xfrm>
            <a:off x="11191754" y="6273672"/>
            <a:ext cx="695449" cy="277478"/>
          </a:xfrm>
          <a:prstGeom prst="rect">
            <a:avLst/>
          </a:prstGeom>
        </p:spPr>
      </p:pic>
    </p:spTree>
    <p:extLst>
      <p:ext uri="{BB962C8B-B14F-4D97-AF65-F5344CB8AC3E}">
        <p14:creationId xmlns:p14="http://schemas.microsoft.com/office/powerpoint/2010/main" val="35589019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5"/>
            <a:ext cx="2474591" cy="570707"/>
          </a:xfrm>
        </p:spPr>
        <p:txBody>
          <a:bodyPr/>
          <a:lstStyle>
            <a:lvl1pPr>
              <a:lnSpc>
                <a:spcPct val="100000"/>
              </a:lnSpc>
              <a:defRPr sz="31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1"/>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66" indent="-127966">
              <a:spcBef>
                <a:spcPts val="0"/>
              </a:spcBef>
              <a:defRPr sz="1400" b="0" i="0">
                <a:solidFill>
                  <a:schemeClr val="tx1"/>
                </a:solidFill>
                <a:latin typeface="IBM Plex Sans Light" panose="020B0403050203000203" pitchFamily="34" charset="0"/>
              </a:defRPr>
            </a:lvl2pPr>
            <a:lvl3pPr marL="255933" indent="-127966">
              <a:spcBef>
                <a:spcPts val="0"/>
              </a:spcBef>
              <a:defRPr sz="1400" b="0" i="0">
                <a:solidFill>
                  <a:schemeClr val="tx1"/>
                </a:solidFill>
                <a:latin typeface="IBM Plex Sans Light" panose="020B0403050203000203" pitchFamily="34" charset="0"/>
              </a:defRPr>
            </a:lvl3pPr>
            <a:lvl4pPr marL="383899" indent="-127966">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1"/>
            <a:ext cx="2476178"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1"/>
            <a:ext cx="2479352" cy="4286251"/>
          </a:xfrm>
        </p:spPr>
        <p:txBody>
          <a:bodyPr/>
          <a:lstStyle>
            <a:lvl1pPr>
              <a:spcBef>
                <a:spcPts val="0"/>
              </a:spcBef>
              <a:defRPr sz="1000" b="0" i="0">
                <a:solidFill>
                  <a:schemeClr val="tx1"/>
                </a:solidFill>
                <a:latin typeface="IBM Plex Sans" panose="020B0503050203000203" pitchFamily="34" charset="0"/>
              </a:defRPr>
            </a:lvl1pPr>
            <a:lvl2pPr marL="91405" indent="-91405">
              <a:spcBef>
                <a:spcPts val="0"/>
              </a:spcBef>
              <a:defRPr sz="1000" b="0" i="0">
                <a:solidFill>
                  <a:schemeClr val="tx1"/>
                </a:solidFill>
                <a:latin typeface="IBM Plex Sans" panose="020B0503050203000203" pitchFamily="34" charset="0"/>
              </a:defRPr>
            </a:lvl2pPr>
            <a:lvl3pPr marL="182809" indent="-91405">
              <a:spcBef>
                <a:spcPts val="0"/>
              </a:spcBef>
              <a:defRPr sz="1000" b="0" i="0">
                <a:solidFill>
                  <a:schemeClr val="tx1"/>
                </a:solidFill>
                <a:latin typeface="IBM Plex Sans" panose="020B0503050203000203" pitchFamily="34" charset="0"/>
              </a:defRPr>
            </a:lvl3pPr>
            <a:lvl4pPr marL="274214" indent="-91405">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3" y="192025"/>
            <a:ext cx="2477765" cy="570707"/>
          </a:xfrm>
        </p:spPr>
        <p:txBody>
          <a:bodyPr/>
          <a:lstStyle>
            <a:lvl1pPr>
              <a:lnSpc>
                <a:spcPct val="100000"/>
              </a:lnSpc>
              <a:spcBef>
                <a:spcPts val="0"/>
              </a:spcBef>
              <a:defRPr sz="3198">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0" y="288038"/>
            <a:ext cx="607997" cy="607231"/>
          </a:xfrm>
        </p:spPr>
        <p:txBody>
          <a:bodyPr anchor="ctr"/>
          <a:lstStyle>
            <a:lvl1pPr algn="ctr">
              <a:defRPr sz="8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4" y="288037"/>
            <a:ext cx="608843" cy="608076"/>
          </a:xfrm>
        </p:spPr>
        <p:txBody>
          <a:bodyPr anchor="ctr"/>
          <a:lstStyle>
            <a:lvl1pPr algn="ctr">
              <a:defRPr sz="8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21215666"/>
      </p:ext>
    </p:extLst>
  </p:cSld>
  <p:clrMapOvr>
    <a:masterClrMapping/>
  </p:clrMapOvr>
  <p:transition spd="med"/>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1"/>
            <a:ext cx="3333316" cy="1524000"/>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9" y="4192524"/>
            <a:ext cx="3334904" cy="1524000"/>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1" y="4191000"/>
            <a:ext cx="3333316" cy="1524000"/>
          </a:xfrm>
        </p:spPr>
        <p:txBody>
          <a:bodyPr/>
          <a:lstStyle>
            <a:lvl1pPr>
              <a:lnSpc>
                <a:spcPct val="100000"/>
              </a:lnSpc>
              <a:spcBef>
                <a:spcPts val="0"/>
              </a:spcBef>
              <a:defRPr sz="2200">
                <a:solidFill>
                  <a:schemeClr val="tx1"/>
                </a:solidFill>
              </a:defRPr>
            </a:lvl1pPr>
            <a:lvl2pPr marL="201090" indent="-201090">
              <a:lnSpc>
                <a:spcPct val="100000"/>
              </a:lnSpc>
              <a:spcBef>
                <a:spcPts val="0"/>
              </a:spcBef>
              <a:defRPr sz="2200">
                <a:solidFill>
                  <a:schemeClr val="tx1"/>
                </a:solidFill>
              </a:defRPr>
            </a:lvl2pPr>
            <a:lvl3pPr marL="402181" indent="-201090">
              <a:lnSpc>
                <a:spcPct val="100000"/>
              </a:lnSpc>
              <a:spcBef>
                <a:spcPts val="0"/>
              </a:spcBef>
              <a:defRPr sz="2200">
                <a:solidFill>
                  <a:schemeClr val="tx1"/>
                </a:solidFill>
              </a:defRPr>
            </a:lvl3pPr>
            <a:lvl4pPr marL="557567" indent="-201090">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9" y="288037"/>
            <a:ext cx="607997" cy="608076"/>
          </a:xfrm>
        </p:spPr>
        <p:txBody>
          <a:bodyPr anchor="ctr"/>
          <a:lstStyle>
            <a:lvl1pPr algn="ctr">
              <a:defRPr sz="8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20" y="288037"/>
            <a:ext cx="607997" cy="608076"/>
          </a:xfrm>
        </p:spPr>
        <p:txBody>
          <a:bodyPr anchor="ctr"/>
          <a:lstStyle>
            <a:lvl1pPr algn="ctr">
              <a:defRPr sz="8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9" y="3236977"/>
            <a:ext cx="607997" cy="608076"/>
          </a:xfrm>
        </p:spPr>
        <p:txBody>
          <a:bodyPr anchor="ctr"/>
          <a:lstStyle>
            <a:lvl1pPr algn="ctr">
              <a:defRPr sz="8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20" y="3238501"/>
            <a:ext cx="607997" cy="608076"/>
          </a:xfrm>
        </p:spPr>
        <p:txBody>
          <a:bodyPr anchor="ctr"/>
          <a:lstStyle>
            <a:lvl1pPr algn="ctr">
              <a:defRPr sz="8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7"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06834337"/>
      </p:ext>
    </p:extLst>
  </p:cSld>
  <p:clrMapOvr>
    <a:masterClrMapping/>
  </p:clrMapOvr>
  <p:transition spd="med"/>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9"/>
            <a:ext cx="2857128" cy="1138428"/>
          </a:xfrm>
        </p:spPr>
        <p:txBody>
          <a:bodyPr/>
          <a:lstStyle>
            <a:lvl1pPr>
              <a:lnSpc>
                <a:spcPct val="110000"/>
              </a:lnSpc>
              <a:defRPr sz="1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2"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3"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88037"/>
            <a:ext cx="2477765" cy="570707"/>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50980722"/>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5"/>
            <a:ext cx="5521400" cy="1138428"/>
          </a:xfrm>
        </p:spPr>
        <p:txBody>
          <a:bodyPr rIns="457200"/>
          <a:lstStyle>
            <a:lvl1pPr>
              <a:lnSpc>
                <a:spcPct val="110000"/>
              </a:lnSpc>
              <a:defRPr sz="31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495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3"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88037"/>
            <a:ext cx="2477765" cy="224028"/>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2222710"/>
      </p:ext>
    </p:extLst>
  </p:cSld>
  <p:clrMapOvr>
    <a:masterClrMapping/>
  </p:clrMapOvr>
  <p:transition spd="med"/>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288037"/>
            <a:ext cx="2477765" cy="2286794"/>
          </a:xfrm>
        </p:spPr>
        <p:txBody>
          <a:bodyPr/>
          <a:lstStyle>
            <a:lvl1pPr>
              <a:lnSpc>
                <a:spcPct val="100000"/>
              </a:lnSpc>
              <a:defRPr sz="14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8"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4"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01718321"/>
      </p:ext>
    </p:extLst>
  </p:cSld>
  <p:clrMapOvr>
    <a:masterClrMapping/>
  </p:clrMapOvr>
  <p:transition spd="med"/>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192025"/>
            <a:ext cx="5524575" cy="2286794"/>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3"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4" y="3333751"/>
            <a:ext cx="2474591" cy="2672459"/>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71686922"/>
      </p:ext>
    </p:extLst>
  </p:cSld>
  <p:clrMapOvr>
    <a:masterClrMapping/>
  </p:clrMapOvr>
  <p:transition spd="med"/>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7"/>
            <a:ext cx="2474591" cy="2286795"/>
          </a:xfrm>
        </p:spPr>
        <p:txBody>
          <a:bodyPr/>
          <a:lstStyle>
            <a:lvl1pPr>
              <a:lnSpc>
                <a:spcPct val="110000"/>
              </a:lnSpc>
              <a:defRPr sz="1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3"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5"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2" y="3333752"/>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66" indent="-127966">
              <a:lnSpc>
                <a:spcPct val="110000"/>
              </a:lnSpc>
              <a:spcBef>
                <a:spcPts val="0"/>
              </a:spcBef>
              <a:defRPr sz="1400" b="0" i="0">
                <a:solidFill>
                  <a:schemeClr val="tx1"/>
                </a:solidFill>
                <a:latin typeface="IBM Plex Sans Light" panose="020B0403050203000203" pitchFamily="34" charset="0"/>
              </a:defRPr>
            </a:lvl2pPr>
            <a:lvl3pPr marL="255933" indent="-127966">
              <a:lnSpc>
                <a:spcPct val="110000"/>
              </a:lnSpc>
              <a:spcBef>
                <a:spcPts val="0"/>
              </a:spcBef>
              <a:defRPr sz="1400" b="0" i="0">
                <a:solidFill>
                  <a:schemeClr val="tx1"/>
                </a:solidFill>
                <a:latin typeface="IBM Plex Sans Light" panose="020B0403050203000203" pitchFamily="34" charset="0"/>
              </a:defRPr>
            </a:lvl3pPr>
            <a:lvl4pPr marL="383899" indent="-127966">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16927955"/>
      </p:ext>
    </p:extLst>
  </p:cSld>
  <p:clrMapOvr>
    <a:masterClrMapping/>
  </p:clrMapOvr>
  <p:transition spd="med"/>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1" cy="1429544"/>
          </a:xfrm>
        </p:spPr>
        <p:txBody>
          <a:bodyPr/>
          <a:lstStyle>
            <a:lvl1pPr>
              <a:lnSpc>
                <a:spcPct val="110000"/>
              </a:lnSpc>
              <a:defRPr sz="1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1"/>
            <a:ext cx="2475384" cy="1905000"/>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20" y="666751"/>
            <a:ext cx="2476178" cy="1905000"/>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1"/>
            <a:ext cx="2476178" cy="1905000"/>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1"/>
            <a:ext cx="2475384" cy="1905000"/>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2"/>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1"/>
            <a:ext cx="2476178" cy="1905000"/>
          </a:xfrm>
        </p:spPr>
        <p:txBody>
          <a:bodyPr/>
          <a:lstStyle>
            <a:lvl1pPr>
              <a:lnSpc>
                <a:spcPct val="110000"/>
              </a:lnSpc>
              <a:spcBef>
                <a:spcPts val="0"/>
              </a:spcBef>
              <a:defRPr sz="1200">
                <a:solidFill>
                  <a:schemeClr val="tx1"/>
                </a:solidFill>
              </a:defRPr>
            </a:lvl1pPr>
            <a:lvl2pPr marL="109686" indent="-109686">
              <a:lnSpc>
                <a:spcPct val="110000"/>
              </a:lnSpc>
              <a:spcBef>
                <a:spcPts val="0"/>
              </a:spcBef>
              <a:defRPr sz="1200">
                <a:solidFill>
                  <a:schemeClr val="tx1"/>
                </a:solidFill>
              </a:defRPr>
            </a:lvl2pPr>
            <a:lvl3pPr marL="219371" indent="-109686">
              <a:lnSpc>
                <a:spcPct val="110000"/>
              </a:lnSpc>
              <a:spcBef>
                <a:spcPts val="0"/>
              </a:spcBef>
              <a:defRPr sz="1200">
                <a:solidFill>
                  <a:schemeClr val="tx1"/>
                </a:solidFill>
              </a:defRPr>
            </a:lvl3pPr>
            <a:lvl4pPr marL="329056" indent="-10968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7"/>
            <a:ext cx="201141" cy="201612"/>
          </a:xfrm>
        </p:spPr>
        <p:txBody>
          <a:bodyPr/>
          <a:lstStyle>
            <a:lvl1pPr>
              <a:defRPr sz="7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2" y="288037"/>
            <a:ext cx="201141" cy="201612"/>
          </a:xfrm>
        </p:spPr>
        <p:txBody>
          <a:bodyPr/>
          <a:lstStyle>
            <a:lvl1pPr>
              <a:defRPr sz="7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4" y="288037"/>
            <a:ext cx="201141" cy="201612"/>
          </a:xfrm>
        </p:spPr>
        <p:txBody>
          <a:bodyPr/>
          <a:lstStyle>
            <a:lvl1pPr>
              <a:defRPr sz="7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6"/>
            <a:ext cx="201141" cy="201612"/>
          </a:xfrm>
        </p:spPr>
        <p:txBody>
          <a:bodyPr/>
          <a:lstStyle>
            <a:lvl1pPr>
              <a:defRPr sz="7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2" y="3347316"/>
            <a:ext cx="201141" cy="201612"/>
          </a:xfrm>
        </p:spPr>
        <p:txBody>
          <a:bodyPr/>
          <a:lstStyle>
            <a:lvl1pPr>
              <a:defRPr sz="7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4" y="3347316"/>
            <a:ext cx="201141" cy="201612"/>
          </a:xfrm>
        </p:spPr>
        <p:txBody>
          <a:bodyPr/>
          <a:lstStyle>
            <a:lvl1pPr>
              <a:defRPr sz="7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6"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5"/>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0973392"/>
      </p:ext>
    </p:extLst>
  </p:cSld>
  <p:clrMapOvr>
    <a:masterClrMapping/>
  </p:clrMapOvr>
  <p:transition spd="med"/>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8000" y="192025"/>
            <a:ext cx="5519019" cy="1706563"/>
          </a:xfrm>
        </p:spPr>
        <p:txBody>
          <a:bodyPr rIns="457200"/>
          <a:lstStyle>
            <a:lvl1pPr>
              <a:lnSpc>
                <a:spcPct val="100000"/>
              </a:lnSpc>
              <a:defRPr sz="31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9" y="3332988"/>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2"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5"/>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2158343"/>
      </p:ext>
    </p:extLst>
  </p:cSld>
  <p:clrMapOvr>
    <a:masterClrMapping/>
  </p:clrMapOvr>
  <p:transition spd="med"/>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7"/>
            <a:ext cx="2474591" cy="1706563"/>
          </a:xfrm>
        </p:spPr>
        <p:txBody>
          <a:bodyPr rIns="0"/>
          <a:lstStyle>
            <a:lvl1pPr>
              <a:lnSpc>
                <a:spcPct val="110000"/>
              </a:lnSpc>
              <a:defRPr sz="1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10" y="288036"/>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10"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3"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1"/>
            <a:ext cx="2476178" cy="2477294"/>
          </a:xfrm>
        </p:spPr>
        <p:txBody>
          <a:bodyPr/>
          <a:lstStyle>
            <a:lvl1pPr>
              <a:spcBef>
                <a:spcPts val="0"/>
              </a:spcBef>
              <a:defRPr sz="1400">
                <a:solidFill>
                  <a:schemeClr val="tx1"/>
                </a:solidFill>
              </a:defRPr>
            </a:lvl1pPr>
            <a:lvl2pPr marL="127966" indent="-127966">
              <a:spcBef>
                <a:spcPts val="0"/>
              </a:spcBef>
              <a:defRPr sz="1400">
                <a:solidFill>
                  <a:schemeClr val="tx1"/>
                </a:solidFill>
              </a:defRPr>
            </a:lvl2pPr>
            <a:lvl3pPr marL="255933" indent="-127966">
              <a:spcBef>
                <a:spcPts val="0"/>
              </a:spcBef>
              <a:defRPr sz="1400">
                <a:solidFill>
                  <a:schemeClr val="tx1"/>
                </a:solidFill>
              </a:defRPr>
            </a:lvl3pPr>
            <a:lvl4pPr marL="383899" indent="-127966">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2"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8"/>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5"/>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750137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2"/>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407328803"/>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714501"/>
            <a:ext cx="2477765" cy="4286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1"/>
            <a:ext cx="2475384" cy="4286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0" y="284958"/>
            <a:ext cx="5523781" cy="6287294"/>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724314317"/>
      </p:ext>
    </p:extLst>
  </p:cSld>
  <p:clrMapOvr>
    <a:masterClrMapping/>
  </p:clrMapOvr>
  <p:transition spd="med"/>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67911" y="6452315"/>
            <a:ext cx="136789" cy="12311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8000" y="1714501"/>
            <a:ext cx="2477765" cy="4286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4" y="0"/>
            <a:ext cx="9144397"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511278848"/>
      </p:ext>
    </p:extLst>
  </p:cSld>
  <p:clrMapOvr>
    <a:masterClrMapping/>
  </p:clrMapOvr>
  <p:transition spd="med"/>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67911" y="6452315"/>
            <a:ext cx="136789" cy="12311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8000" y="1714501"/>
            <a:ext cx="2477765" cy="4286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8" y="282577"/>
            <a:ext cx="8574559" cy="6289675"/>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4192550769"/>
      </p:ext>
    </p:extLst>
  </p:cSld>
  <p:clrMapOvr>
    <a:masterClrMapping/>
  </p:clrMapOvr>
  <p:transition spd="med"/>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67911" y="6452315"/>
            <a:ext cx="136789"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880438546"/>
      </p:ext>
    </p:extLst>
  </p:cSld>
  <p:clrMapOvr>
    <a:masterClrMapping/>
  </p:clrMapOvr>
  <p:transition spd="med"/>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67911" y="6452315"/>
            <a:ext cx="136789" cy="12311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5" cy="629046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186525182"/>
      </p:ext>
    </p:extLst>
  </p:cSld>
  <p:clrMapOvr>
    <a:masterClrMapping/>
  </p:clrMapOvr>
  <p:transition spd="med"/>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2795"/>
          </a:xfrm>
        </p:spPr>
        <p:txBody>
          <a:bodyPr/>
          <a:lstStyle>
            <a:lvl1pPr>
              <a:lnSpc>
                <a:spcPct val="110000"/>
              </a:lnSpc>
              <a:defRPr sz="14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1"/>
            <a:ext cx="1236501" cy="1238251"/>
          </a:xfrm>
          <a:solidFill>
            <a:srgbClr val="E0E0E0"/>
          </a:solidFill>
        </p:spPr>
        <p:txBody>
          <a:bodyPr anchor="ctr"/>
          <a:lstStyle>
            <a:lvl1pPr marL="0" marR="0" indent="0" algn="ctr" defTabSz="121872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2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9" y="3060701"/>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1"/>
            <a:ext cx="1236501" cy="1238251"/>
          </a:xfrm>
          <a:solidFill>
            <a:srgbClr val="E0E0E0"/>
          </a:solidFill>
        </p:spPr>
        <p:txBody>
          <a:bodyPr anchor="ctr"/>
          <a:lstStyle>
            <a:lvl1pPr marL="0" marR="0" indent="0" algn="ctr" defTabSz="121872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2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9" y="4762501"/>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1"/>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9" y="1333500"/>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7" y="3060701"/>
            <a:ext cx="1236501" cy="1238251"/>
          </a:xfrm>
          <a:solidFill>
            <a:srgbClr val="E0E0E0"/>
          </a:solidFill>
        </p:spPr>
        <p:txBody>
          <a:bodyPr anchor="ctr"/>
          <a:lstStyle>
            <a:lvl1pPr marL="0" marR="0" indent="0" algn="ctr" defTabSz="121872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2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8" y="3060701"/>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7" y="4762501"/>
            <a:ext cx="1236501" cy="1238251"/>
          </a:xfrm>
          <a:solidFill>
            <a:srgbClr val="E0E0E0"/>
          </a:solidFill>
        </p:spPr>
        <p:txBody>
          <a:bodyPr anchor="ctr"/>
          <a:lstStyle>
            <a:lvl1pPr marL="0" marR="0" indent="0" algn="ctr" defTabSz="121872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2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8" y="4762501"/>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7" y="1333500"/>
            <a:ext cx="1236501" cy="1238251"/>
          </a:xfrm>
          <a:solidFill>
            <a:srgbClr val="E0E0E0"/>
          </a:solidFill>
        </p:spPr>
        <p:txBody>
          <a:bodyPr anchor="ctr"/>
          <a:lstStyle>
            <a:lvl1pPr marL="0" marR="0" indent="0" algn="ctr" defTabSz="1218727"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727"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8" y="1333500"/>
            <a:ext cx="2853953" cy="1238251"/>
          </a:xfrm>
        </p:spPr>
        <p:txBody>
          <a:bodyPr/>
          <a:lstStyle>
            <a:lvl1pPr>
              <a:lnSpc>
                <a:spcPct val="110000"/>
              </a:lnSpc>
              <a:spcBef>
                <a:spcPts val="0"/>
              </a:spcBef>
              <a:defRPr sz="1400">
                <a:solidFill>
                  <a:schemeClr val="tx1"/>
                </a:solidFill>
              </a:defRPr>
            </a:lvl1pPr>
            <a:lvl2pPr marL="127966" indent="-127966">
              <a:lnSpc>
                <a:spcPct val="110000"/>
              </a:lnSpc>
              <a:spcBef>
                <a:spcPts val="0"/>
              </a:spcBef>
              <a:defRPr sz="1400">
                <a:solidFill>
                  <a:schemeClr val="tx1"/>
                </a:solidFill>
              </a:defRPr>
            </a:lvl2pPr>
            <a:lvl3pPr marL="255933" indent="-127966">
              <a:lnSpc>
                <a:spcPct val="110000"/>
              </a:lnSpc>
              <a:spcBef>
                <a:spcPts val="0"/>
              </a:spcBef>
              <a:defRPr sz="1400">
                <a:solidFill>
                  <a:schemeClr val="tx1"/>
                </a:solidFill>
              </a:defRPr>
            </a:lvl3pPr>
            <a:lvl4pPr marL="383899" indent="-127966">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45075793"/>
      </p:ext>
    </p:extLst>
  </p:cSld>
  <p:clrMapOvr>
    <a:masterClrMapping/>
  </p:clrMapOvr>
  <p:transition spd="med"/>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2286794"/>
          </a:xfrm>
        </p:spPr>
        <p:txBody>
          <a:bodyPr/>
          <a:lstStyle>
            <a:lvl1pPr>
              <a:lnSpc>
                <a:spcPct val="110000"/>
              </a:lnSpc>
              <a:defRPr sz="14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8"/>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38896489"/>
      </p:ext>
    </p:extLst>
  </p:cSld>
  <p:clrMapOvr>
    <a:masterClrMapping/>
  </p:clrMapOvr>
  <p:transition spd="med"/>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024"/>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3" y="284958"/>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3" indent="-73123">
              <a:lnSpc>
                <a:spcPct val="120000"/>
              </a:lnSpc>
              <a:spcBef>
                <a:spcPts val="0"/>
              </a:spcBef>
              <a:defRPr sz="800" b="0" i="0">
                <a:solidFill>
                  <a:schemeClr val="tx1"/>
                </a:solidFill>
                <a:latin typeface="IBM Plex Sans" panose="020B0503050203000203" pitchFamily="34" charset="0"/>
              </a:defRPr>
            </a:lvl2pPr>
            <a:lvl3pPr marL="146248" indent="-73123">
              <a:lnSpc>
                <a:spcPct val="120000"/>
              </a:lnSpc>
              <a:spcBef>
                <a:spcPts val="0"/>
              </a:spcBef>
              <a:defRPr sz="800" b="0" i="0">
                <a:solidFill>
                  <a:schemeClr val="tx1"/>
                </a:solidFill>
                <a:latin typeface="IBM Plex Sans" panose="020B0503050203000203" pitchFamily="34" charset="0"/>
              </a:defRPr>
            </a:lvl3pPr>
            <a:lvl4pPr marL="219371" indent="-73123">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90641077"/>
      </p:ext>
    </p:extLst>
  </p:cSld>
  <p:clrMapOvr>
    <a:masterClrMapping/>
  </p:clrMapOvr>
  <p:transition spd="med"/>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37744063"/>
      </p:ext>
    </p:extLst>
  </p:cSld>
  <p:clrMapOvr>
    <a:masterClrMapping/>
  </p:clrMapOvr>
  <p:transition spd="med"/>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024"/>
            <a:ext cx="2477765" cy="1429544"/>
          </a:xfrm>
        </p:spPr>
        <p:txBody>
          <a:bodyPr/>
          <a:lstStyle>
            <a:lvl1pPr>
              <a:lnSpc>
                <a:spcPct val="90000"/>
              </a:lnSpc>
              <a:spcBef>
                <a:spcPts val="0"/>
              </a:spcBef>
              <a:defRPr sz="3198">
                <a:solidFill>
                  <a:schemeClr val="tx2"/>
                </a:solidFill>
              </a:defRPr>
            </a:lvl1pPr>
            <a:lvl2pPr>
              <a:lnSpc>
                <a:spcPct val="100000"/>
              </a:lnSpc>
              <a:spcBef>
                <a:spcPts val="0"/>
              </a:spcBef>
              <a:defRPr sz="3198">
                <a:solidFill>
                  <a:schemeClr val="tx1"/>
                </a:solidFill>
              </a:defRPr>
            </a:lvl2pPr>
            <a:lvl3pPr>
              <a:lnSpc>
                <a:spcPct val="100000"/>
              </a:lnSpc>
              <a:spcBef>
                <a:spcPts val="0"/>
              </a:spcBef>
              <a:defRPr sz="3198">
                <a:solidFill>
                  <a:schemeClr val="tx1"/>
                </a:solidFill>
              </a:defRPr>
            </a:lvl3pPr>
            <a:lvl4pPr>
              <a:lnSpc>
                <a:spcPct val="100000"/>
              </a:lnSpc>
              <a:spcBef>
                <a:spcPts val="0"/>
              </a:spcBef>
              <a:defRPr sz="3198">
                <a:solidFill>
                  <a:schemeClr val="tx1"/>
                </a:solidFill>
              </a:defRPr>
            </a:lvl4pPr>
            <a:lvl5pPr>
              <a:lnSpc>
                <a:spcPct val="100000"/>
              </a:lnSpc>
              <a:spcBef>
                <a:spcPts val="0"/>
              </a:spcBef>
              <a:defRPr sz="31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3" y="284958"/>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3" indent="-73123">
              <a:lnSpc>
                <a:spcPct val="120000"/>
              </a:lnSpc>
              <a:spcBef>
                <a:spcPts val="0"/>
              </a:spcBef>
              <a:defRPr sz="800" b="0" i="0">
                <a:solidFill>
                  <a:schemeClr val="tx1"/>
                </a:solidFill>
                <a:latin typeface="IBM Plex Sans" panose="020B0503050203000203" pitchFamily="34" charset="0"/>
              </a:defRPr>
            </a:lvl2pPr>
            <a:lvl3pPr marL="146248" indent="-73123">
              <a:lnSpc>
                <a:spcPct val="120000"/>
              </a:lnSpc>
              <a:spcBef>
                <a:spcPts val="0"/>
              </a:spcBef>
              <a:defRPr sz="800" b="0" i="0">
                <a:solidFill>
                  <a:schemeClr val="tx1"/>
                </a:solidFill>
                <a:latin typeface="IBM Plex Sans" panose="020B0503050203000203" pitchFamily="34" charset="0"/>
              </a:defRPr>
            </a:lvl3pPr>
            <a:lvl4pPr marL="219371" indent="-73123">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6" y="6402389"/>
            <a:ext cx="2477765" cy="1905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8"/>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3" indent="-73123">
              <a:lnSpc>
                <a:spcPct val="120000"/>
              </a:lnSpc>
              <a:spcBef>
                <a:spcPts val="0"/>
              </a:spcBef>
              <a:defRPr sz="800" b="0" i="0">
                <a:solidFill>
                  <a:schemeClr val="tx1"/>
                </a:solidFill>
                <a:latin typeface="IBM Plex Sans" panose="020B0503050203000203" pitchFamily="34" charset="0"/>
              </a:defRPr>
            </a:lvl2pPr>
            <a:lvl3pPr marL="146248" indent="-73123">
              <a:lnSpc>
                <a:spcPct val="120000"/>
              </a:lnSpc>
              <a:spcBef>
                <a:spcPts val="0"/>
              </a:spcBef>
              <a:defRPr sz="800" b="0" i="0">
                <a:solidFill>
                  <a:schemeClr val="tx1"/>
                </a:solidFill>
                <a:latin typeface="IBM Plex Sans" panose="020B0503050203000203" pitchFamily="34" charset="0"/>
              </a:defRPr>
            </a:lvl3pPr>
            <a:lvl4pPr marL="219371" indent="-73123">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322092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133415172"/>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6" y="3084232"/>
            <a:ext cx="1727991" cy="689540"/>
          </a:xfrm>
          <a:prstGeom prst="rect">
            <a:avLst/>
          </a:prstGeom>
        </p:spPr>
      </p:pic>
    </p:spTree>
    <p:extLst>
      <p:ext uri="{BB962C8B-B14F-4D97-AF65-F5344CB8AC3E}">
        <p14:creationId xmlns:p14="http://schemas.microsoft.com/office/powerpoint/2010/main" val="10816781"/>
      </p:ext>
    </p:extLst>
  </p:cSld>
  <p:clrMapOvr>
    <a:masterClrMapping/>
  </p:clrMapOvr>
  <p:transition spd="med"/>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_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5"/>
            <a:ext cx="5521400" cy="1138428"/>
          </a:xfrm>
        </p:spPr>
        <p:txBody>
          <a:bodyPr rIns="457200"/>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192601"/>
            <a:ext cx="2477765" cy="224028"/>
          </a:xfrm>
          <a:prstGeom prst="rect">
            <a:avLst/>
          </a:prstGeom>
        </p:spPr>
        <p:txBody>
          <a:bodyPr/>
          <a:lstStyle>
            <a:lvl1pPr>
              <a:lnSpc>
                <a:spcPct val="100000"/>
              </a:lnSpc>
              <a:defRPr sz="14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5" y="6469421"/>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6363186" y="288039"/>
            <a:ext cx="2481639" cy="2572543"/>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defTabSz="580419">
              <a:lnSpc>
                <a:spcPct val="100000"/>
              </a:lnSpc>
              <a:spcBef>
                <a:spcPts val="0"/>
              </a:spcBef>
              <a:defRPr sz="1800" b="0" i="0">
                <a:solidFill>
                  <a:schemeClr val="tx1"/>
                </a:solidFill>
                <a:latin typeface="IBM Plex Sans Light" panose="020B0403050203000203" pitchFamily="34" charset="0"/>
              </a:defRPr>
            </a:lvl2pPr>
            <a:lvl3pPr defTabSz="580419">
              <a:lnSpc>
                <a:spcPct val="100000"/>
              </a:lnSpc>
              <a:spcBef>
                <a:spcPts val="0"/>
              </a:spcBef>
              <a:defRPr sz="1800" b="0" i="0">
                <a:solidFill>
                  <a:schemeClr val="tx1"/>
                </a:solidFill>
                <a:latin typeface="IBM Plex Sans Light" panose="020B0403050203000203" pitchFamily="34" charset="0"/>
              </a:defRPr>
            </a:lvl3pPr>
            <a:lvl4pPr defTabSz="580419">
              <a:lnSpc>
                <a:spcPct val="100000"/>
              </a:lnSpc>
              <a:spcBef>
                <a:spcPts val="0"/>
              </a:spcBef>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9398652" y="288039"/>
            <a:ext cx="2481639" cy="2572543"/>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defTabSz="580419">
              <a:lnSpc>
                <a:spcPct val="100000"/>
              </a:lnSpc>
              <a:spcBef>
                <a:spcPts val="0"/>
              </a:spcBef>
              <a:defRPr sz="1800" b="0" i="0">
                <a:solidFill>
                  <a:schemeClr val="tx1"/>
                </a:solidFill>
                <a:latin typeface="IBM Plex Sans Light" panose="020B0403050203000203" pitchFamily="34" charset="0"/>
              </a:defRPr>
            </a:lvl2pPr>
            <a:lvl3pPr defTabSz="580419">
              <a:lnSpc>
                <a:spcPct val="100000"/>
              </a:lnSpc>
              <a:spcBef>
                <a:spcPts val="0"/>
              </a:spcBef>
              <a:defRPr sz="1800" b="0" i="0">
                <a:solidFill>
                  <a:schemeClr val="tx1"/>
                </a:solidFill>
                <a:latin typeface="IBM Plex Sans Light" panose="020B0403050203000203" pitchFamily="34" charset="0"/>
              </a:defRPr>
            </a:lvl3pPr>
            <a:lvl4pPr defTabSz="580419">
              <a:lnSpc>
                <a:spcPct val="100000"/>
              </a:lnSpc>
              <a:spcBef>
                <a:spcPts val="0"/>
              </a:spcBef>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6363186" y="3333750"/>
            <a:ext cx="2481639" cy="2476500"/>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defTabSz="580419">
              <a:lnSpc>
                <a:spcPct val="100000"/>
              </a:lnSpc>
              <a:spcBef>
                <a:spcPts val="0"/>
              </a:spcBef>
              <a:defRPr sz="1800" b="0" i="0">
                <a:solidFill>
                  <a:schemeClr val="tx1"/>
                </a:solidFill>
                <a:latin typeface="IBM Plex Sans Light" panose="020B0403050203000203" pitchFamily="34" charset="0"/>
              </a:defRPr>
            </a:lvl2pPr>
            <a:lvl3pPr defTabSz="580419">
              <a:lnSpc>
                <a:spcPct val="100000"/>
              </a:lnSpc>
              <a:spcBef>
                <a:spcPts val="0"/>
              </a:spcBef>
              <a:defRPr sz="1800" b="0" i="0">
                <a:solidFill>
                  <a:schemeClr val="tx1"/>
                </a:solidFill>
                <a:latin typeface="IBM Plex Sans Light" panose="020B0403050203000203" pitchFamily="34" charset="0"/>
              </a:defRPr>
            </a:lvl3pPr>
            <a:lvl4pPr defTabSz="580419">
              <a:lnSpc>
                <a:spcPct val="100000"/>
              </a:lnSpc>
              <a:spcBef>
                <a:spcPts val="0"/>
              </a:spcBef>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9398652" y="3333750"/>
            <a:ext cx="2481639" cy="2476500"/>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defTabSz="580419">
              <a:lnSpc>
                <a:spcPct val="100000"/>
              </a:lnSpc>
              <a:spcBef>
                <a:spcPts val="0"/>
              </a:spcBef>
              <a:defRPr sz="1800" b="0" i="0">
                <a:solidFill>
                  <a:schemeClr val="tx1"/>
                </a:solidFill>
                <a:latin typeface="IBM Plex Sans Light" panose="020B0403050203000203" pitchFamily="34" charset="0"/>
              </a:defRPr>
            </a:lvl2pPr>
            <a:lvl3pPr defTabSz="580419">
              <a:lnSpc>
                <a:spcPct val="100000"/>
              </a:lnSpc>
              <a:spcBef>
                <a:spcPts val="0"/>
              </a:spcBef>
              <a:defRPr sz="1800" b="0" i="0">
                <a:solidFill>
                  <a:schemeClr val="tx1"/>
                </a:solidFill>
                <a:latin typeface="IBM Plex Sans Light" panose="020B0403050203000203" pitchFamily="34" charset="0"/>
              </a:defRPr>
            </a:lvl3pPr>
            <a:lvl4pPr defTabSz="580419">
              <a:lnSpc>
                <a:spcPct val="100000"/>
              </a:lnSpc>
              <a:spcBef>
                <a:spcPts val="0"/>
              </a:spcBef>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31136287"/>
      </p:ext>
    </p:extLst>
  </p:cSld>
  <p:clrMapOvr>
    <a:masterClrMapping/>
  </p:clrMapOvr>
  <p:transition spd="med"/>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1_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192600"/>
            <a:ext cx="2474591" cy="762795"/>
          </a:xfrm>
        </p:spPr>
        <p:txBody>
          <a:bodyPr/>
          <a:lstStyle>
            <a:lvl1pPr>
              <a:lnSpc>
                <a:spcPct val="100000"/>
              </a:lnSpc>
              <a:defRPr sz="3198"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20" y="284958"/>
            <a:ext cx="5523781" cy="6287294"/>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275971" y="1714501"/>
            <a:ext cx="2485921" cy="4286251"/>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marL="163736"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72"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8"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3334111" y="1714501"/>
            <a:ext cx="2485921" cy="4286251"/>
          </a:xfrm>
          <a:prstGeom prst="rect">
            <a:avLst/>
          </a:prstGeom>
        </p:spPr>
        <p:txBody>
          <a:bodyPr/>
          <a:lstStyle>
            <a:lvl1pPr defTabSz="580419">
              <a:lnSpc>
                <a:spcPct val="100000"/>
              </a:lnSpc>
              <a:spcBef>
                <a:spcPts val="0"/>
              </a:spcBef>
              <a:defRPr sz="1800" b="0" i="0">
                <a:solidFill>
                  <a:schemeClr val="tx1"/>
                </a:solidFill>
                <a:latin typeface="IBM Plex Sans Light" panose="020B0403050203000203" pitchFamily="34" charset="0"/>
              </a:defRPr>
            </a:lvl1pPr>
            <a:lvl2pPr marL="163736"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2pPr>
            <a:lvl3pPr marL="329272"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3pPr>
            <a:lvl4pPr marL="493008" indent="-163736" defTabSz="580419">
              <a:lnSpc>
                <a:spcPct val="100000"/>
              </a:lnSpc>
              <a:spcBef>
                <a:spcPts val="0"/>
              </a:spcBef>
              <a:buFont typeface="Arial" panose="020B0604020202020204" pitchFamily="34" charset="0"/>
              <a:buChar char="•"/>
              <a:defRPr sz="1800" b="0" i="0">
                <a:solidFill>
                  <a:schemeClr val="tx1"/>
                </a:solidFill>
                <a:latin typeface="IBM Plex Sans Light" panose="020B0403050203000203" pitchFamily="34" charset="0"/>
              </a:defRPr>
            </a:lvl4pPr>
            <a:lvl5pPr defTabSz="580419">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3668449"/>
      </p:ext>
    </p:extLst>
  </p:cSld>
  <p:clrMapOvr>
    <a:masterClrMapping/>
  </p:clrMapOvr>
  <p:transition spd="med"/>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2_[2-1] 4-column ">
    <p:bg>
      <p:bgPr>
        <a:solidFill>
          <a:srgbClr val="CDE3F5">
            <a:alpha val="45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F3F4BCE-E9D5-5962-B6C0-190140306AB7}"/>
              </a:ext>
            </a:extLst>
          </p:cNvPr>
          <p:cNvSpPr/>
          <p:nvPr userDrawn="1"/>
        </p:nvSpPr>
        <p:spPr bwMode="auto">
          <a:xfrm>
            <a:off x="3048000" y="0"/>
            <a:ext cx="9144000" cy="685800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6190" tIns="76190" rIns="76190" bIns="76190" numCol="1" rtlCol="0" anchor="t" anchorCtr="0" compatLnSpc="1">
            <a:prstTxWarp prst="textNoShape">
              <a:avLst/>
            </a:prstTxWarp>
          </a:bodyPr>
          <a:lstStyle/>
          <a:p>
            <a:pPr marL="0" marR="0" indent="0" algn="l" defTabSz="761818" rtl="0" eaLnBrk="1" fontAlgn="base" latinLnBrk="0" hangingPunct="1">
              <a:lnSpc>
                <a:spcPct val="100000"/>
              </a:lnSpc>
              <a:spcBef>
                <a:spcPct val="0"/>
              </a:spcBef>
              <a:spcAft>
                <a:spcPct val="0"/>
              </a:spcAft>
              <a:buClrTx/>
              <a:buSzTx/>
              <a:buFont typeface="System Font Regular"/>
              <a:buNone/>
              <a:tabLst/>
            </a:pPr>
            <a:endParaRPr kumimoji="0" lang="en-US" sz="1167" b="0" i="0" u="none" strike="noStrike" cap="none" normalizeH="0" baseline="0">
              <a:ln>
                <a:noFill/>
              </a:ln>
              <a:solidFill>
                <a:schemeClr val="bg1"/>
              </a:solidFill>
              <a:effectLst/>
              <a:latin typeface="+mn-lt"/>
            </a:endParaRPr>
          </a:p>
        </p:txBody>
      </p:sp>
      <p:sp>
        <p:nvSpPr>
          <p:cNvPr id="11" name="Content Placeholder 1"/>
          <p:cNvSpPr>
            <a:spLocks noGrp="1"/>
          </p:cNvSpPr>
          <p:nvPr>
            <p:ph sz="quarter" idx="12"/>
          </p:nvPr>
        </p:nvSpPr>
        <p:spPr>
          <a:xfrm>
            <a:off x="-4463" y="3429001"/>
            <a:ext cx="3048000" cy="3070861"/>
          </a:xfrm>
          <a:noFill/>
        </p:spPr>
        <p:txBody>
          <a:bodyPr lIns="457200" tIns="0" rIns="228600" bIns="228600"/>
          <a:lstStyle>
            <a:lvl1pPr>
              <a:buClr>
                <a:srgbClr val="001141"/>
              </a:buClr>
              <a:defRPr sz="1333">
                <a:solidFill>
                  <a:schemeClr val="tx1"/>
                </a:solidFill>
              </a:defRPr>
            </a:lvl1pPr>
            <a:lvl2pPr>
              <a:buClr>
                <a:srgbClr val="001141"/>
              </a:buClr>
              <a:defRPr sz="1333">
                <a:solidFill>
                  <a:schemeClr val="tx1"/>
                </a:solidFill>
              </a:defRPr>
            </a:lvl2pPr>
            <a:lvl3pPr>
              <a:buClr>
                <a:srgbClr val="001141"/>
              </a:buClr>
              <a:defRPr sz="1333">
                <a:solidFill>
                  <a:schemeClr val="tx1"/>
                </a:solidFill>
              </a:defRPr>
            </a:lvl3pPr>
            <a:lvl4pPr>
              <a:buClr>
                <a:srgbClr val="001141"/>
              </a:buClr>
              <a:defRPr sz="1333">
                <a:solidFill>
                  <a:schemeClr val="tx1"/>
                </a:solidFill>
              </a:defRPr>
            </a:lvl4pPr>
            <a:lvl5pPr>
              <a:buClr>
                <a:srgbClr val="001141"/>
              </a:buCl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3">
            <a:extLst>
              <a:ext uri="{FF2B5EF4-FFF2-40B4-BE49-F238E27FC236}">
                <a16:creationId xmlns:a16="http://schemas.microsoft.com/office/drawing/2014/main" id="{69F49CCD-E544-2242-BCDB-2F042D52BC32}"/>
              </a:ext>
            </a:extLst>
          </p:cNvPr>
          <p:cNvSpPr>
            <a:spLocks noGrp="1"/>
          </p:cNvSpPr>
          <p:nvPr>
            <p:ph type="body" sz="quarter" idx="16"/>
          </p:nvPr>
        </p:nvSpPr>
        <p:spPr>
          <a:xfrm>
            <a:off x="381001" y="6096001"/>
            <a:ext cx="2476500"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83B347D2-D190-7794-0805-C7BC464E9868}"/>
              </a:ext>
            </a:extLst>
          </p:cNvPr>
          <p:cNvSpPr>
            <a:spLocks noGrp="1"/>
          </p:cNvSpPr>
          <p:nvPr>
            <p:ph type="body" sz="quarter" idx="18" hasCustomPrompt="1"/>
          </p:nvPr>
        </p:nvSpPr>
        <p:spPr>
          <a:xfrm>
            <a:off x="381000" y="381000"/>
            <a:ext cx="2666994" cy="228600"/>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2" name="Title 1">
            <a:extLst>
              <a:ext uri="{FF2B5EF4-FFF2-40B4-BE49-F238E27FC236}">
                <a16:creationId xmlns:a16="http://schemas.microsoft.com/office/drawing/2014/main" id="{1F236A56-06EB-9301-CDE7-462A8B95EDF2}"/>
              </a:ext>
            </a:extLst>
          </p:cNvPr>
          <p:cNvSpPr>
            <a:spLocks noGrp="1"/>
          </p:cNvSpPr>
          <p:nvPr>
            <p:ph type="title"/>
          </p:nvPr>
        </p:nvSpPr>
        <p:spPr>
          <a:xfrm>
            <a:off x="381001" y="1623060"/>
            <a:ext cx="2476500" cy="1651000"/>
          </a:xfrm>
        </p:spPr>
        <p:txBody>
          <a:bodyPr>
            <a:noAutofit/>
          </a:bodyPr>
          <a:lstStyle>
            <a:lvl1pPr>
              <a:lnSpc>
                <a:spcPct val="100000"/>
              </a:lnSpc>
              <a:spcBef>
                <a:spcPts val="1500"/>
              </a:spcBef>
              <a:defRPr sz="3332" b="0" i="0">
                <a:solidFill>
                  <a:schemeClr val="accent1"/>
                </a:solidFill>
                <a:latin typeface="IBM Plex Sans ExtLt" panose="020B0303050203000203" pitchFamily="34" charset="0"/>
              </a:defRPr>
            </a:lvl1pPr>
          </a:lstStyle>
          <a:p>
            <a:r>
              <a:rPr lang="en-US"/>
              <a:t>Click to edit Master title style</a:t>
            </a:r>
          </a:p>
        </p:txBody>
      </p:sp>
      <p:sp>
        <p:nvSpPr>
          <p:cNvPr id="7" name="Content Placeholder 4">
            <a:extLst>
              <a:ext uri="{FF2B5EF4-FFF2-40B4-BE49-F238E27FC236}">
                <a16:creationId xmlns:a16="http://schemas.microsoft.com/office/drawing/2014/main" id="{EDAC562A-80C4-5E6D-5055-1BEC0F168326}"/>
              </a:ext>
            </a:extLst>
          </p:cNvPr>
          <p:cNvSpPr>
            <a:spLocks noGrp="1"/>
          </p:cNvSpPr>
          <p:nvPr>
            <p:ph sz="quarter" idx="21"/>
          </p:nvPr>
        </p:nvSpPr>
        <p:spPr>
          <a:xfrm>
            <a:off x="3048001" y="-1"/>
            <a:ext cx="9144001" cy="6858000"/>
          </a:xfrm>
          <a:noFill/>
        </p:spPr>
        <p:txBody>
          <a:bodyPr lIns="228600" tIns="45720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3" name="Picture 12">
            <a:extLst>
              <a:ext uri="{FF2B5EF4-FFF2-40B4-BE49-F238E27FC236}">
                <a16:creationId xmlns:a16="http://schemas.microsoft.com/office/drawing/2014/main" id="{8AD40E2C-915E-9878-0071-C230D000C99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0"/>
            <a:ext cx="471765" cy="190500"/>
          </a:xfrm>
          <a:prstGeom prst="rect">
            <a:avLst/>
          </a:prstGeom>
        </p:spPr>
      </p:pic>
    </p:spTree>
    <p:extLst>
      <p:ext uri="{BB962C8B-B14F-4D97-AF65-F5344CB8AC3E}">
        <p14:creationId xmlns:p14="http://schemas.microsoft.com/office/powerpoint/2010/main" val="2711549047"/>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7)_Title and 4 column">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1714500"/>
            <a:ext cx="3048000" cy="5143500"/>
          </a:xfrm>
          <a:noFill/>
        </p:spPr>
        <p:txBody>
          <a:bodyPr lIns="4572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1714500"/>
            <a:ext cx="3048000" cy="51435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1714500"/>
            <a:ext cx="3048000" cy="5143500"/>
          </a:xfrm>
          <a:noFill/>
        </p:spPr>
        <p:txBody>
          <a:bodyPr lIns="228600" tIns="0"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1714500"/>
            <a:ext cx="3048000" cy="5143500"/>
          </a:xfrm>
          <a:noFill/>
        </p:spPr>
        <p:txBody>
          <a:bodyPr lIns="228600" tIns="0" rIns="4572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1C2E18FC-E432-1E42-B894-602F7E42F9FA}"/>
              </a:ext>
            </a:extLst>
          </p:cNvPr>
          <p:cNvCxnSpPr>
            <a:cxnSpLocks/>
          </p:cNvCxnSpPr>
          <p:nvPr userDrawn="1"/>
        </p:nvCxnSpPr>
        <p:spPr bwMode="auto">
          <a:xfrm flipV="1">
            <a:off x="6096000" y="1714500"/>
            <a:ext cx="0"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a:cxnSpLocks/>
          </p:cNvCxnSpPr>
          <p:nvPr userDrawn="1"/>
        </p:nvCxnSpPr>
        <p:spPr bwMode="auto">
          <a:xfrm flipV="1">
            <a:off x="3048002" y="1714500"/>
            <a:ext cx="2975"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a:cxnSpLocks/>
          </p:cNvCxnSpPr>
          <p:nvPr userDrawn="1"/>
        </p:nvCxnSpPr>
        <p:spPr bwMode="auto">
          <a:xfrm flipV="1">
            <a:off x="9141026" y="1714500"/>
            <a:ext cx="1"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itle">
            <a:extLst>
              <a:ext uri="{FF2B5EF4-FFF2-40B4-BE49-F238E27FC236}">
                <a16:creationId xmlns:a16="http://schemas.microsoft.com/office/drawing/2014/main" id="{64341A19-DCFD-4E49-9E0E-E2931E51B7F8}"/>
              </a:ext>
            </a:extLst>
          </p:cNvPr>
          <p:cNvSpPr>
            <a:spLocks noGrp="1"/>
          </p:cNvSpPr>
          <p:nvPr>
            <p:ph type="title"/>
          </p:nvPr>
        </p:nvSpPr>
        <p:spPr>
          <a:xfrm>
            <a:off x="381002" y="381000"/>
            <a:ext cx="8760025" cy="1016000"/>
          </a:xfrm>
        </p:spPr>
        <p:txBody>
          <a:bodyPr/>
          <a:lstStyle>
            <a:lvl1pPr>
              <a:lnSpc>
                <a:spcPct val="100000"/>
              </a:lnSpc>
              <a:defRPr sz="2666">
                <a:solidFill>
                  <a:schemeClr val="tx1"/>
                </a:solidFill>
              </a:defRPr>
            </a:lvl1pPr>
          </a:lstStyle>
          <a:p>
            <a:r>
              <a:rPr lang="en-US"/>
              <a:t>Click to edit Master title style</a:t>
            </a:r>
          </a:p>
        </p:txBody>
      </p:sp>
      <p:sp>
        <p:nvSpPr>
          <p:cNvPr id="13" name="Text Placeholder 13">
            <a:extLst>
              <a:ext uri="{FF2B5EF4-FFF2-40B4-BE49-F238E27FC236}">
                <a16:creationId xmlns:a16="http://schemas.microsoft.com/office/drawing/2014/main" id="{5E696087-2914-2742-B45C-67DFABB88A57}"/>
              </a:ext>
            </a:extLst>
          </p:cNvPr>
          <p:cNvSpPr>
            <a:spLocks noGrp="1"/>
          </p:cNvSpPr>
          <p:nvPr>
            <p:ph type="body" sz="quarter" idx="16"/>
          </p:nvPr>
        </p:nvSpPr>
        <p:spPr>
          <a:xfrm>
            <a:off x="381001" y="6096001"/>
            <a:ext cx="2476500" cy="403860"/>
          </a:xfrm>
        </p:spPr>
        <p:txBody>
          <a:bodyPr anchor="b"/>
          <a:lstStyle>
            <a:lvl1pPr>
              <a:spcBef>
                <a:spcPts val="0"/>
              </a:spcBef>
              <a:defRPr sz="667">
                <a:solidFill>
                  <a:schemeClr val="tx1">
                    <a:alpha val="60000"/>
                  </a:schemeClr>
                </a:solidFill>
              </a:defRPr>
            </a:lvl1pPr>
          </a:lstStyle>
          <a:p>
            <a:endParaRPr lang="en-US"/>
          </a:p>
        </p:txBody>
      </p:sp>
      <p:sp>
        <p:nvSpPr>
          <p:cNvPr id="15" name="Text Placeholder 7">
            <a:extLst>
              <a:ext uri="{FF2B5EF4-FFF2-40B4-BE49-F238E27FC236}">
                <a16:creationId xmlns:a16="http://schemas.microsoft.com/office/drawing/2014/main" id="{138D9AC3-22E3-014D-AC23-DA10B62B9C17}"/>
              </a:ext>
            </a:extLst>
          </p:cNvPr>
          <p:cNvSpPr>
            <a:spLocks noGrp="1"/>
          </p:cNvSpPr>
          <p:nvPr>
            <p:ph type="body" sz="quarter" idx="17"/>
          </p:nvPr>
        </p:nvSpPr>
        <p:spPr>
          <a:xfrm>
            <a:off x="381000" y="190500"/>
            <a:ext cx="5524500" cy="190500"/>
          </a:xfrm>
        </p:spPr>
        <p:txBody>
          <a:bodyPr lIns="0" tIns="0" rIns="0" bIns="0">
            <a:noAutofit/>
          </a:bodyPr>
          <a:lstStyle>
            <a:lvl1pPr marL="0" indent="0">
              <a:lnSpc>
                <a:spcPct val="100000"/>
              </a:lnSpc>
              <a:spcBef>
                <a:spcPts val="0"/>
              </a:spcBef>
              <a:spcAft>
                <a:spcPts val="1167"/>
              </a:spcAft>
              <a:buNone/>
              <a:defRPr sz="833" b="0" i="0">
                <a:solidFill>
                  <a:srgbClr val="00114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Master text styles</a:t>
            </a:r>
          </a:p>
        </p:txBody>
      </p:sp>
    </p:spTree>
    <p:extLst>
      <p:ext uri="{BB962C8B-B14F-4D97-AF65-F5344CB8AC3E}">
        <p14:creationId xmlns:p14="http://schemas.microsoft.com/office/powerpoint/2010/main" val="1740926000"/>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46" indent="0">
              <a:buNone/>
              <a:defRPr/>
            </a:lvl3pPr>
            <a:lvl4pPr marL="579816" indent="0">
              <a:buNone/>
              <a:defRPr/>
            </a:lvl4pPr>
            <a:lvl5pPr marL="842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2"/>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746" indent="0">
              <a:buNone/>
              <a:defRPr/>
            </a:lvl3pPr>
            <a:lvl4pPr marL="579816" indent="0">
              <a:buNone/>
              <a:defRPr/>
            </a:lvl4pPr>
            <a:lvl5pPr marL="8422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491755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1_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601"/>
            <a:ext cx="2474591" cy="2286794"/>
          </a:xfrm>
        </p:spPr>
        <p:txBody>
          <a:bodyPr/>
          <a:lstStyle>
            <a:lvl1pPr>
              <a:lnSpc>
                <a:spcPct val="100000"/>
              </a:lnSpc>
              <a:defRPr sz="3197"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6363186" y="288039"/>
            <a:ext cx="2481639" cy="2572543"/>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9398652" y="288039"/>
            <a:ext cx="2481639" cy="2572543"/>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6363186" y="3333751"/>
            <a:ext cx="2481639" cy="2476499"/>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9398652" y="3333751"/>
            <a:ext cx="2481639" cy="2476499"/>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3332556" y="288036"/>
            <a:ext cx="2481639" cy="2572542"/>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3332556" y="3333750"/>
            <a:ext cx="2481639" cy="2476499"/>
          </a:xfrm>
          <a:prstGeom prst="rect">
            <a:avLst/>
          </a:prstGeom>
        </p:spPr>
        <p:txBody>
          <a:bodyPr/>
          <a:lstStyle>
            <a:lvl1pPr defTabSz="580223">
              <a:lnSpc>
                <a:spcPct val="100000"/>
              </a:lnSpc>
              <a:spcBef>
                <a:spcPts val="0"/>
              </a:spcBef>
              <a:defRPr sz="1799" b="0" i="0">
                <a:solidFill>
                  <a:schemeClr val="tx1"/>
                </a:solidFill>
                <a:latin typeface="IBM Plex Sans Light" panose="020B0403050203000203" pitchFamily="34" charset="0"/>
              </a:defRPr>
            </a:lvl1pPr>
            <a:lvl2pPr defTabSz="580223">
              <a:lnSpc>
                <a:spcPct val="100000"/>
              </a:lnSpc>
              <a:spcBef>
                <a:spcPts val="0"/>
              </a:spcBef>
              <a:defRPr sz="1799" b="0" i="0">
                <a:solidFill>
                  <a:schemeClr val="tx1"/>
                </a:solidFill>
                <a:latin typeface="IBM Plex Sans Light" panose="020B0403050203000203" pitchFamily="34" charset="0"/>
              </a:defRPr>
            </a:lvl2pPr>
            <a:lvl3pPr defTabSz="580223">
              <a:lnSpc>
                <a:spcPct val="100000"/>
              </a:lnSpc>
              <a:spcBef>
                <a:spcPts val="0"/>
              </a:spcBef>
              <a:defRPr sz="1799" b="0" i="0">
                <a:solidFill>
                  <a:schemeClr val="tx1"/>
                </a:solidFill>
                <a:latin typeface="IBM Plex Sans Light" panose="020B0403050203000203" pitchFamily="34" charset="0"/>
              </a:defRPr>
            </a:lvl3pPr>
            <a:lvl4pPr defTabSz="580223">
              <a:lnSpc>
                <a:spcPct val="100000"/>
              </a:lnSpc>
              <a:spcBef>
                <a:spcPts val="0"/>
              </a:spcBef>
              <a:defRPr sz="1799" b="0" i="0">
                <a:solidFill>
                  <a:schemeClr val="tx1"/>
                </a:solidFill>
                <a:latin typeface="IBM Plex Sans Light" panose="020B0403050203000203" pitchFamily="34" charset="0"/>
              </a:defRPr>
            </a:lvl4pPr>
            <a:lvl5pPr defTabSz="580223">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777006380"/>
      </p:ext>
    </p:extLst>
  </p:cSld>
  <p:clrMapOvr>
    <a:masterClrMapping/>
  </p:clrMapOvr>
  <p:transition spd="med"/>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7-2] hd, variable; 2 txt">
    <p:bg>
      <p:bgPr>
        <a:solidFill>
          <a:schemeClr val="bg1">
            <a:alpha val="80303"/>
          </a:schemeClr>
        </a:solidFill>
        <a:effectLst/>
      </p:bgPr>
    </p:bg>
    <p:spTree>
      <p:nvGrpSpPr>
        <p:cNvPr id="1" name=""/>
        <p:cNvGrpSpPr/>
        <p:nvPr/>
      </p:nvGrpSpPr>
      <p:grpSpPr>
        <a:xfrm>
          <a:off x="0" y="0"/>
          <a:ext cx="0" cy="0"/>
          <a:chOff x="0" y="0"/>
          <a:chExt cx="0" cy="0"/>
        </a:xfrm>
      </p:grpSpPr>
      <p:sp>
        <p:nvSpPr>
          <p:cNvPr id="12" name="Title">
            <a:extLst>
              <a:ext uri="{FF2B5EF4-FFF2-40B4-BE49-F238E27FC236}">
                <a16:creationId xmlns:a16="http://schemas.microsoft.com/office/drawing/2014/main" id="{C008C15D-C6EE-D94C-AED9-A77F48974D34}"/>
              </a:ext>
            </a:extLst>
          </p:cNvPr>
          <p:cNvSpPr>
            <a:spLocks noGrp="1"/>
          </p:cNvSpPr>
          <p:nvPr>
            <p:ph type="title"/>
          </p:nvPr>
        </p:nvSpPr>
        <p:spPr>
          <a:xfrm>
            <a:off x="381000" y="1651000"/>
            <a:ext cx="5522976" cy="1072896"/>
          </a:xfrm>
        </p:spPr>
        <p:txBody>
          <a:bodyPr/>
          <a:lstStyle>
            <a:lvl1pPr>
              <a:defRPr sz="2333" b="0" i="0">
                <a:solidFill>
                  <a:schemeClr val="accent1"/>
                </a:solidFill>
                <a:latin typeface="IBM Plex Sans ExtLt" panose="020B0303050203000203" pitchFamily="34" charset="0"/>
              </a:defRPr>
            </a:lvl1pPr>
          </a:lstStyle>
          <a:p>
            <a:r>
              <a:rPr lang="en-US"/>
              <a:t>Click to edit Master title style</a:t>
            </a:r>
          </a:p>
        </p:txBody>
      </p:sp>
      <p:sp>
        <p:nvSpPr>
          <p:cNvPr id="13" name="Content Placeholder">
            <a:extLst>
              <a:ext uri="{FF2B5EF4-FFF2-40B4-BE49-F238E27FC236}">
                <a16:creationId xmlns:a16="http://schemas.microsoft.com/office/drawing/2014/main" id="{229935DA-EE12-504A-A42D-8C8FC12B7616}"/>
              </a:ext>
            </a:extLst>
          </p:cNvPr>
          <p:cNvSpPr>
            <a:spLocks noGrp="1"/>
          </p:cNvSpPr>
          <p:nvPr>
            <p:ph sz="quarter" idx="13"/>
          </p:nvPr>
        </p:nvSpPr>
        <p:spPr>
          <a:xfrm>
            <a:off x="380999" y="3429001"/>
            <a:ext cx="5524500" cy="2857499"/>
          </a:xfrm>
        </p:spPr>
        <p:txBody>
          <a:bodyPr/>
          <a:lstStyle>
            <a:lvl1pPr>
              <a:defRPr sz="1333">
                <a:solidFill>
                  <a:schemeClr val="tx1"/>
                </a:solidFill>
              </a:defRPr>
            </a:lvl1pPr>
          </a:lstStyle>
          <a:p>
            <a:pPr lvl="0"/>
            <a:r>
              <a:rPr lang="en-US"/>
              <a:t>Click to edit Master text styles</a:t>
            </a:r>
          </a:p>
        </p:txBody>
      </p:sp>
      <p:sp>
        <p:nvSpPr>
          <p:cNvPr id="3" name="Text Placeholder 7">
            <a:extLst>
              <a:ext uri="{FF2B5EF4-FFF2-40B4-BE49-F238E27FC236}">
                <a16:creationId xmlns:a16="http://schemas.microsoft.com/office/drawing/2014/main" id="{3C1A1368-427E-E729-C688-CEA619FABAF5}"/>
              </a:ext>
            </a:extLst>
          </p:cNvPr>
          <p:cNvSpPr>
            <a:spLocks noGrp="1"/>
          </p:cNvSpPr>
          <p:nvPr>
            <p:ph type="body" sz="quarter" idx="18" hasCustomPrompt="1"/>
          </p:nvPr>
        </p:nvSpPr>
        <p:spPr>
          <a:xfrm>
            <a:off x="381001" y="381000"/>
            <a:ext cx="2476497" cy="228599"/>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a:t>Click to edit optional section header </a:t>
            </a:r>
          </a:p>
        </p:txBody>
      </p:sp>
      <p:sp>
        <p:nvSpPr>
          <p:cNvPr id="4" name="Text Placeholder 1">
            <a:extLst>
              <a:ext uri="{FF2B5EF4-FFF2-40B4-BE49-F238E27FC236}">
                <a16:creationId xmlns:a16="http://schemas.microsoft.com/office/drawing/2014/main" id="{566B3B21-DCDD-6C45-C936-3B77F3E462EF}"/>
              </a:ext>
            </a:extLst>
          </p:cNvPr>
          <p:cNvSpPr>
            <a:spLocks noGrp="1"/>
          </p:cNvSpPr>
          <p:nvPr>
            <p:ph type="body" sz="quarter" idx="19"/>
          </p:nvPr>
        </p:nvSpPr>
        <p:spPr>
          <a:xfrm>
            <a:off x="6096000" y="-2"/>
            <a:ext cx="3044956" cy="6858000"/>
          </a:xfrm>
          <a:solidFill>
            <a:srgbClr val="EAF3FB"/>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1">
            <a:extLst>
              <a:ext uri="{FF2B5EF4-FFF2-40B4-BE49-F238E27FC236}">
                <a16:creationId xmlns:a16="http://schemas.microsoft.com/office/drawing/2014/main" id="{1183E754-C11A-6BDF-8DEA-FD356F968A2E}"/>
              </a:ext>
            </a:extLst>
          </p:cNvPr>
          <p:cNvSpPr>
            <a:spLocks noGrp="1"/>
          </p:cNvSpPr>
          <p:nvPr>
            <p:ph type="body" sz="quarter" idx="20"/>
          </p:nvPr>
        </p:nvSpPr>
        <p:spPr>
          <a:xfrm>
            <a:off x="9142479" y="0"/>
            <a:ext cx="3048000" cy="6857998"/>
          </a:xfrm>
          <a:solidFill>
            <a:srgbClr val="EAF3FB"/>
          </a:solidFill>
        </p:spPr>
        <p:txBody>
          <a:bodyPr lIns="228600" tIns="2057400" rIns="228600"/>
          <a:lstStyle>
            <a:lvl1pPr>
              <a:defRPr sz="1333">
                <a:solidFill>
                  <a:schemeClr val="tx1"/>
                </a:solidFill>
              </a:defRPr>
            </a:lvl1pPr>
            <a:lvl2pPr>
              <a:defRPr sz="1333">
                <a:solidFill>
                  <a:schemeClr val="tx1"/>
                </a:solidFill>
              </a:defRPr>
            </a:lvl2pPr>
            <a:lvl3pPr>
              <a:defRPr sz="1333">
                <a:solidFill>
                  <a:schemeClr val="tx1"/>
                </a:solidFill>
              </a:defRPr>
            </a:lvl3pPr>
            <a:lvl4pPr>
              <a:defRPr sz="1333">
                <a:solidFill>
                  <a:schemeClr val="tx1"/>
                </a:solidFill>
              </a:defRPr>
            </a:lvl4pPr>
            <a:lvl5pPr>
              <a:defRPr sz="133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3">
            <a:extLst>
              <a:ext uri="{FF2B5EF4-FFF2-40B4-BE49-F238E27FC236}">
                <a16:creationId xmlns:a16="http://schemas.microsoft.com/office/drawing/2014/main" id="{015801FC-5658-C5C5-786B-4628C96C49EB}"/>
              </a:ext>
            </a:extLst>
          </p:cNvPr>
          <p:cNvSpPr>
            <a:spLocks noGrp="1"/>
          </p:cNvSpPr>
          <p:nvPr>
            <p:ph type="body" sz="quarter" idx="15"/>
          </p:nvPr>
        </p:nvSpPr>
        <p:spPr>
          <a:xfrm>
            <a:off x="381000" y="6096001"/>
            <a:ext cx="5522976" cy="403860"/>
          </a:xfrm>
        </p:spPr>
        <p:txBody>
          <a:bodyPr anchor="b"/>
          <a:lstStyle>
            <a:lvl1pPr>
              <a:spcBef>
                <a:spcPts val="0"/>
              </a:spcBef>
              <a:defRPr sz="667">
                <a:solidFill>
                  <a:schemeClr val="tx1">
                    <a:alpha val="60000"/>
                  </a:schemeClr>
                </a:solidFill>
              </a:defRPr>
            </a:lvl1pPr>
          </a:lstStyle>
          <a:p>
            <a:pPr lvl="0"/>
            <a:r>
              <a:rPr lang="en-US"/>
              <a:t>Click to edit Master text styles</a:t>
            </a:r>
          </a:p>
        </p:txBody>
      </p:sp>
      <p:pic>
        <p:nvPicPr>
          <p:cNvPr id="2" name="Picture 1">
            <a:extLst>
              <a:ext uri="{FF2B5EF4-FFF2-40B4-BE49-F238E27FC236}">
                <a16:creationId xmlns:a16="http://schemas.microsoft.com/office/drawing/2014/main" id="{90570FA5-ABE4-1F5E-07D6-03D74A48FF9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5" y="6553200"/>
            <a:ext cx="471765" cy="190500"/>
          </a:xfrm>
          <a:prstGeom prst="rect">
            <a:avLst/>
          </a:prstGeom>
        </p:spPr>
      </p:pic>
      <p:cxnSp>
        <p:nvCxnSpPr>
          <p:cNvPr id="7" name="Straight Connector 6">
            <a:extLst>
              <a:ext uri="{FF2B5EF4-FFF2-40B4-BE49-F238E27FC236}">
                <a16:creationId xmlns:a16="http://schemas.microsoft.com/office/drawing/2014/main" id="{439C4929-34A2-D6C1-7E74-7A8DB82060EC}"/>
              </a:ext>
            </a:extLst>
          </p:cNvPr>
          <p:cNvCxnSpPr>
            <a:cxnSpLocks/>
          </p:cNvCxnSpPr>
          <p:nvPr userDrawn="1"/>
        </p:nvCxnSpPr>
        <p:spPr bwMode="auto">
          <a:xfrm flipV="1">
            <a:off x="9141025" y="1714500"/>
            <a:ext cx="0" cy="457200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9334294"/>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6"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2844479650"/>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12"/>
            <a:ext cx="12178064" cy="685678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30846219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1"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885887717"/>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68" y="609"/>
            <a:ext cx="12178064"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531390244"/>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2" y="609"/>
            <a:ext cx="12178061" cy="685677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387065416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2"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3150403470"/>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2605419193"/>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3"/>
            <a:ext cx="12171208" cy="685291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2481040131"/>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401086654"/>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cstate="hqprint">
            <a:extLst>
              <a:ext uri="{28A0092B-C50C-407E-A947-70E740481C1C}">
                <a14:useLocalDpi xmlns:a14="http://schemas.microsoft.com/office/drawing/2010/main"/>
              </a:ext>
            </a:extLst>
          </a:blip>
          <a:srcRect/>
          <a:stretch/>
        </p:blipFill>
        <p:spPr>
          <a:xfrm>
            <a:off x="11191755" y="6273672"/>
            <a:ext cx="695449" cy="277478"/>
          </a:xfrm>
          <a:prstGeom prst="rect">
            <a:avLst/>
          </a:prstGeom>
        </p:spPr>
      </p:pic>
    </p:spTree>
    <p:extLst>
      <p:ext uri="{BB962C8B-B14F-4D97-AF65-F5344CB8AC3E}">
        <p14:creationId xmlns:p14="http://schemas.microsoft.com/office/powerpoint/2010/main" val="2191665473"/>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5307406"/>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268" indent="0">
              <a:buNone/>
              <a:defRPr/>
            </a:lvl3pPr>
            <a:lvl4pPr marL="578787" indent="0">
              <a:buNone/>
              <a:defRPr/>
            </a:lvl4pPr>
            <a:lvl5pPr marL="8407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268" indent="0">
              <a:buNone/>
              <a:defRPr/>
            </a:lvl3pPr>
            <a:lvl4pPr marL="578787" indent="0">
              <a:buNone/>
              <a:defRPr/>
            </a:lvl4pPr>
            <a:lvl5pPr marL="8407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11291076"/>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3"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078915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3115740376"/>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b="0" i="0">
                <a:solidFill>
                  <a:schemeClr val="accent2"/>
                </a:solidFill>
                <a:latin typeface="Arial" panose="020B0604020202020204"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3"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2"/>
            <a:ext cx="6096000" cy="6858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21444631"/>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82884" y="121922"/>
            <a:ext cx="11704229" cy="5872481"/>
          </a:xfrm>
        </p:spPr>
        <p:txBody>
          <a:bodyPr/>
          <a:lstStyle>
            <a:lvl1pPr>
              <a:defRPr sz="12773" b="0" i="0">
                <a:solidFill>
                  <a:schemeClr val="accent2"/>
                </a:solidFill>
                <a:latin typeface="Arial" panose="020B0604020202020204"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63774524"/>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80422"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0517574"/>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75135363"/>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2" y="1658111"/>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95420331"/>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3">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57601877"/>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96938783"/>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21385330"/>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19987490"/>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2"/>
            <a:ext cx="6096000" cy="6858000"/>
          </a:xfrm>
          <a:prstGeom prst="rect">
            <a:avLst/>
          </a:prstGeom>
          <a:solidFill>
            <a:schemeClr val="tx2"/>
          </a:solidFill>
        </p:spPr>
        <p:txBody>
          <a:bodyPr wrap="square" lIns="0" tIns="0" rIns="0" bIns="0" rtlCol="0" anchor="ctr">
            <a:noAutofit/>
          </a:bodyPr>
          <a:lstStyle/>
          <a:p>
            <a:pPr algn="ctr"/>
            <a:endParaRPr lang="en-US" sz="1597" b="0" i="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142781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036512447"/>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73414888"/>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64956106"/>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37372134"/>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2"/>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21"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04203013"/>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4"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21"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2"/>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8716965"/>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0"/>
          </a:xfrm>
          <a:noFill/>
        </p:spPr>
        <p:txBody>
          <a:bodyPr lIns="182880" tIns="164592" rIns="228600" bIns="228600"/>
          <a:lstStyle>
            <a:lvl1pPr>
              <a:defRPr sz="6388">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6"/>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6"/>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1"/>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4636269"/>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2"/>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202610895"/>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2"/>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9000"/>
            <a:ext cx="3048004" cy="3429001"/>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1">
                <a:solidFill>
                  <a:schemeClr val="tx1"/>
                </a:solidFill>
              </a:defRPr>
            </a:lvl2pPr>
            <a:lvl3pPr>
              <a:buClr>
                <a:srgbClr val="001141"/>
              </a:buClr>
              <a:defRPr sz="1331">
                <a:solidFill>
                  <a:schemeClr val="tx1"/>
                </a:solidFill>
              </a:defRPr>
            </a:lvl3pPr>
            <a:lvl4pPr>
              <a:buClr>
                <a:srgbClr val="001141"/>
              </a:buClr>
              <a:defRPr sz="1331">
                <a:solidFill>
                  <a:schemeClr val="tx1"/>
                </a:solidFill>
              </a:defRPr>
            </a:lvl4pPr>
            <a:lvl5pPr>
              <a:buClr>
                <a:srgbClr val="001141"/>
              </a:buClr>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006510100"/>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91336950"/>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1"/>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590302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1"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5382997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3"/>
            <a:ext cx="12171208" cy="685291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351204429"/>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02187531"/>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4">
                <a:solidFill>
                  <a:schemeClr val="tx1"/>
                </a:solidFill>
              </a:defRPr>
            </a:lvl1pPr>
            <a:lvl2pPr>
              <a:spcBef>
                <a:spcPts val="1464"/>
              </a:spcBef>
              <a:defRPr sz="1864">
                <a:solidFill>
                  <a:schemeClr val="tx1"/>
                </a:solidFill>
              </a:defRPr>
            </a:lvl2pPr>
            <a:lvl3pPr>
              <a:spcBef>
                <a:spcPts val="1464"/>
              </a:spcBef>
              <a:defRPr sz="1864">
                <a:solidFill>
                  <a:schemeClr val="tx1"/>
                </a:solidFill>
              </a:defRPr>
            </a:lvl3pPr>
            <a:lvl4pPr>
              <a:spcBef>
                <a:spcPts val="1464"/>
              </a:spcBef>
              <a:defRPr sz="1864">
                <a:solidFill>
                  <a:schemeClr val="tx1"/>
                </a:solidFill>
              </a:defRPr>
            </a:lvl4pPr>
            <a:lvl5pPr>
              <a:spcBef>
                <a:spcPts val="1464"/>
              </a:spcBef>
              <a:defRPr sz="18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84583990"/>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1">
                <a:solidFill>
                  <a:schemeClr val="tx1"/>
                </a:solidFill>
              </a:defRPr>
            </a:lvl1pPr>
            <a:lvl2pPr>
              <a:spcBef>
                <a:spcPts val="400"/>
              </a:spcBef>
              <a:defRPr sz="1331">
                <a:solidFill>
                  <a:schemeClr val="tx1"/>
                </a:solidFill>
              </a:defRPr>
            </a:lvl2pPr>
            <a:lvl3pPr>
              <a:spcBef>
                <a:spcPts val="400"/>
              </a:spcBef>
              <a:defRPr sz="1331">
                <a:solidFill>
                  <a:schemeClr val="tx1"/>
                </a:solidFill>
              </a:defRPr>
            </a:lvl3pPr>
            <a:lvl4pPr>
              <a:spcBef>
                <a:spcPts val="400"/>
              </a:spcBef>
              <a:defRPr sz="1331">
                <a:solidFill>
                  <a:schemeClr val="tx1"/>
                </a:solidFill>
              </a:defRPr>
            </a:lvl4pPr>
            <a:lvl5pPr>
              <a:spcBef>
                <a:spcPts val="400"/>
              </a:spcBef>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193">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47075959"/>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10"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65174737"/>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544454"/>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117851"/>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7"/>
            <a:ext cx="5498592" cy="1746504"/>
          </a:xfrm>
        </p:spPr>
        <p:txBody>
          <a:bodyPr/>
          <a:lstStyle>
            <a:lvl1pPr>
              <a:spcBef>
                <a:spcPts val="0"/>
              </a:spcBef>
              <a:defRPr sz="1331">
                <a:solidFill>
                  <a:schemeClr val="tx1"/>
                </a:solidFill>
              </a:defRPr>
            </a:lvl1pPr>
            <a:lvl2pPr marL="0" indent="0">
              <a:spcBef>
                <a:spcPts val="0"/>
              </a:spcBef>
              <a:buNone/>
              <a:defRPr/>
            </a:lvl2pPr>
            <a:lvl3pPr marL="268268" indent="0">
              <a:buNone/>
              <a:defRPr/>
            </a:lvl3pPr>
            <a:lvl4pPr marL="578787" indent="0">
              <a:buNone/>
              <a:defRPr/>
            </a:lvl4pPr>
            <a:lvl5pPr marL="840719"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4"/>
            <a:ext cx="8546592" cy="1743456"/>
          </a:xfrm>
        </p:spPr>
        <p:txBody>
          <a:bodyPr anchor="b"/>
          <a:lstStyle>
            <a:lvl1pPr>
              <a:spcBef>
                <a:spcPts val="400"/>
              </a:spcBef>
              <a:defRPr sz="798">
                <a:solidFill>
                  <a:schemeClr val="tx1"/>
                </a:solidFill>
              </a:defRPr>
            </a:lvl1pPr>
            <a:lvl2pPr>
              <a:defRPr sz="798"/>
            </a:lvl2pPr>
            <a:lvl3pPr>
              <a:defRPr sz="798"/>
            </a:lvl3pPr>
            <a:lvl4pPr>
              <a:defRPr sz="798"/>
            </a:lvl4pPr>
            <a:lvl5pPr>
              <a:defRPr sz="798"/>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09158337"/>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2" y="3083849"/>
            <a:ext cx="1730141" cy="690307"/>
          </a:xfrm>
          <a:prstGeom prst="rect">
            <a:avLst/>
          </a:prstGeom>
        </p:spPr>
      </p:pic>
    </p:spTree>
    <p:extLst>
      <p:ext uri="{BB962C8B-B14F-4D97-AF65-F5344CB8AC3E}">
        <p14:creationId xmlns:p14="http://schemas.microsoft.com/office/powerpoint/2010/main" val="219769429"/>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3" y="3083849"/>
            <a:ext cx="1730139" cy="690307"/>
          </a:xfrm>
          <a:prstGeom prst="rect">
            <a:avLst/>
          </a:prstGeom>
        </p:spPr>
      </p:pic>
    </p:spTree>
    <p:extLst>
      <p:ext uri="{BB962C8B-B14F-4D97-AF65-F5344CB8AC3E}">
        <p14:creationId xmlns:p14="http://schemas.microsoft.com/office/powerpoint/2010/main" val="1409590069"/>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5230932" y="3083848"/>
            <a:ext cx="1730141" cy="690309"/>
          </a:xfrm>
          <a:prstGeom prst="rect">
            <a:avLst/>
          </a:prstGeom>
        </p:spPr>
      </p:pic>
    </p:spTree>
    <p:extLst>
      <p:ext uri="{BB962C8B-B14F-4D97-AF65-F5344CB8AC3E}">
        <p14:creationId xmlns:p14="http://schemas.microsoft.com/office/powerpoint/2010/main" val="26718012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850395449"/>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cSld name="Text, 1 wide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8000" y="288036"/>
            <a:ext cx="11140513"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8000" y="1714500"/>
            <a:ext cx="1114051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3" name="Picture 2">
            <a:extLst>
              <a:ext uri="{FF2B5EF4-FFF2-40B4-BE49-F238E27FC236}">
                <a16:creationId xmlns:a16="http://schemas.microsoft.com/office/drawing/2014/main" id="{ECDFEBA0-169C-CFA1-F81C-B0DC5CA8A49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66934" y="46074"/>
            <a:ext cx="1125066" cy="431379"/>
          </a:xfrm>
          <a:prstGeom prst="rect">
            <a:avLst/>
          </a:prstGeom>
        </p:spPr>
      </p:pic>
    </p:spTree>
    <p:extLst>
      <p:ext uri="{BB962C8B-B14F-4D97-AF65-F5344CB8AC3E}">
        <p14:creationId xmlns:p14="http://schemas.microsoft.com/office/powerpoint/2010/main" val="3060933471"/>
      </p:ext>
    </p:extLst>
  </p:cSld>
  <p:clrMapOvr>
    <a:masterClrMapping/>
  </p:clrMapOvr>
  <p:transition spd="med"/>
</p:sldLayout>
</file>

<file path=ppt/slideLayouts/slideLayout5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32"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733" b="0" i="0">
                <a:solidFill>
                  <a:srgbClr val="F46C6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32802082"/>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gradFill>
          <a:gsLst>
            <a:gs pos="0">
              <a:srgbClr val="003CC6"/>
            </a:gs>
            <a:gs pos="100000">
              <a:srgbClr val="00B0F0"/>
            </a:gs>
          </a:gsLst>
          <a:lin ang="4200000" scaled="0"/>
        </a:gradFill>
        <a:effectLst/>
      </p:bgPr>
    </p:bg>
    <p:spTree>
      <p:nvGrpSpPr>
        <p:cNvPr id="1" name=""/>
        <p:cNvGrpSpPr/>
        <p:nvPr/>
      </p:nvGrpSpPr>
      <p:grpSpPr>
        <a:xfrm>
          <a:off x="0" y="0"/>
          <a:ext cx="0" cy="0"/>
          <a:chOff x="0" y="0"/>
          <a:chExt cx="0" cy="0"/>
        </a:xfrm>
      </p:grpSpPr>
      <p:pic>
        <p:nvPicPr>
          <p:cNvPr id="66" name="Picture 65" descr="A picture containing several&#10;&#10;Description automatically generated">
            <a:extLst>
              <a:ext uri="{FF2B5EF4-FFF2-40B4-BE49-F238E27FC236}">
                <a16:creationId xmlns:a16="http://schemas.microsoft.com/office/drawing/2014/main" id="{57874F13-C617-0F46-801B-ABF08230F924}"/>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flipH="1">
            <a:off x="-1" y="0"/>
            <a:ext cx="12191999" cy="6857999"/>
          </a:xfrm>
          <a:prstGeom prst="rect">
            <a:avLst/>
          </a:prstGeom>
        </p:spPr>
      </p:pic>
      <p:grpSp>
        <p:nvGrpSpPr>
          <p:cNvPr id="67" name="Group 66">
            <a:extLst>
              <a:ext uri="{FF2B5EF4-FFF2-40B4-BE49-F238E27FC236}">
                <a16:creationId xmlns:a16="http://schemas.microsoft.com/office/drawing/2014/main" id="{D5857340-0F9B-D440-868C-50090665AC16}"/>
              </a:ext>
            </a:extLst>
          </p:cNvPr>
          <p:cNvGrpSpPr>
            <a:grpSpLocks noChangeAspect="1"/>
          </p:cNvGrpSpPr>
          <p:nvPr userDrawn="1"/>
        </p:nvGrpSpPr>
        <p:grpSpPr>
          <a:xfrm>
            <a:off x="0" y="-1938440"/>
            <a:ext cx="5669280" cy="1645920"/>
            <a:chOff x="6535271" y="4733365"/>
            <a:chExt cx="3523129" cy="1667435"/>
          </a:xfrm>
        </p:grpSpPr>
        <p:cxnSp>
          <p:nvCxnSpPr>
            <p:cNvPr id="68" name="Straight Connector 67">
              <a:extLst>
                <a:ext uri="{FF2B5EF4-FFF2-40B4-BE49-F238E27FC236}">
                  <a16:creationId xmlns:a16="http://schemas.microsoft.com/office/drawing/2014/main" id="{6DD0D734-67D2-9C46-9DD1-F09BD9CCBECE}"/>
                </a:ext>
              </a:extLst>
            </p:cNvPr>
            <p:cNvCxnSpPr/>
            <p:nvPr userDrawn="1"/>
          </p:nvCxnSpPr>
          <p:spPr>
            <a:xfrm>
              <a:off x="6535271" y="47333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535603D-45E7-BC47-AD0E-7D682AA8F0A5}"/>
                </a:ext>
              </a:extLst>
            </p:cNvPr>
            <p:cNvCxnSpPr/>
            <p:nvPr userDrawn="1"/>
          </p:nvCxnSpPr>
          <p:spPr>
            <a:xfrm>
              <a:off x="6535271" y="47871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A28B7B4B-FF7E-5C4A-B6DA-6ED561985FEF}"/>
                </a:ext>
              </a:extLst>
            </p:cNvPr>
            <p:cNvCxnSpPr/>
            <p:nvPr userDrawn="1"/>
          </p:nvCxnSpPr>
          <p:spPr>
            <a:xfrm>
              <a:off x="6535271" y="48409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8B4311C-967D-0344-BAE6-F7EDF01DF703}"/>
                </a:ext>
              </a:extLst>
            </p:cNvPr>
            <p:cNvCxnSpPr/>
            <p:nvPr userDrawn="1"/>
          </p:nvCxnSpPr>
          <p:spPr>
            <a:xfrm>
              <a:off x="6535271" y="48947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7BABA34-427F-0945-AD35-381D3366E196}"/>
                </a:ext>
              </a:extLst>
            </p:cNvPr>
            <p:cNvCxnSpPr/>
            <p:nvPr userDrawn="1"/>
          </p:nvCxnSpPr>
          <p:spPr>
            <a:xfrm>
              <a:off x="6535271" y="49485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7A56C365-D702-C742-8D85-9110C3D41C12}"/>
                </a:ext>
              </a:extLst>
            </p:cNvPr>
            <p:cNvCxnSpPr/>
            <p:nvPr userDrawn="1"/>
          </p:nvCxnSpPr>
          <p:spPr>
            <a:xfrm>
              <a:off x="6535271" y="50023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735EE61-7AC1-1549-825A-AC5EB5F05752}"/>
                </a:ext>
              </a:extLst>
            </p:cNvPr>
            <p:cNvCxnSpPr/>
            <p:nvPr userDrawn="1"/>
          </p:nvCxnSpPr>
          <p:spPr>
            <a:xfrm>
              <a:off x="6535271" y="505609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5768534-0EB6-7148-A7D0-2D0AC3F18EDF}"/>
                </a:ext>
              </a:extLst>
            </p:cNvPr>
            <p:cNvCxnSpPr/>
            <p:nvPr userDrawn="1"/>
          </p:nvCxnSpPr>
          <p:spPr>
            <a:xfrm>
              <a:off x="6535271" y="510988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EE17160-C8AB-594D-B429-0CC0FB79CC99}"/>
                </a:ext>
              </a:extLst>
            </p:cNvPr>
            <p:cNvCxnSpPr/>
            <p:nvPr userDrawn="1"/>
          </p:nvCxnSpPr>
          <p:spPr>
            <a:xfrm>
              <a:off x="6535271" y="516366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C43DB68-3501-764E-8BE6-A5B6A47688F7}"/>
                </a:ext>
              </a:extLst>
            </p:cNvPr>
            <p:cNvCxnSpPr/>
            <p:nvPr userDrawn="1"/>
          </p:nvCxnSpPr>
          <p:spPr>
            <a:xfrm>
              <a:off x="6535271" y="521745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534FD76-4028-AE48-B57E-5935796DE51E}"/>
                </a:ext>
              </a:extLst>
            </p:cNvPr>
            <p:cNvCxnSpPr/>
            <p:nvPr userDrawn="1"/>
          </p:nvCxnSpPr>
          <p:spPr>
            <a:xfrm>
              <a:off x="6535271" y="527124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7FF4BE0-370F-AC43-A53C-86B33D19657E}"/>
                </a:ext>
              </a:extLst>
            </p:cNvPr>
            <p:cNvCxnSpPr/>
            <p:nvPr userDrawn="1"/>
          </p:nvCxnSpPr>
          <p:spPr>
            <a:xfrm>
              <a:off x="6535271" y="532503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78F854-4967-4944-97CF-25420778AA84}"/>
                </a:ext>
              </a:extLst>
            </p:cNvPr>
            <p:cNvCxnSpPr/>
            <p:nvPr userDrawn="1"/>
          </p:nvCxnSpPr>
          <p:spPr>
            <a:xfrm>
              <a:off x="6535271" y="537882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50FA67-2746-CA4E-9DE0-5C5B24E46920}"/>
                </a:ext>
              </a:extLst>
            </p:cNvPr>
            <p:cNvCxnSpPr/>
            <p:nvPr userDrawn="1"/>
          </p:nvCxnSpPr>
          <p:spPr>
            <a:xfrm>
              <a:off x="6535271" y="543260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1DBB4AE-5029-1B46-A496-0FCCCC77972B}"/>
                </a:ext>
              </a:extLst>
            </p:cNvPr>
            <p:cNvCxnSpPr/>
            <p:nvPr userDrawn="1"/>
          </p:nvCxnSpPr>
          <p:spPr>
            <a:xfrm>
              <a:off x="6535271" y="548639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F9662A5-986F-2847-9CE5-38DD2822C1B2}"/>
                </a:ext>
              </a:extLst>
            </p:cNvPr>
            <p:cNvCxnSpPr/>
            <p:nvPr userDrawn="1"/>
          </p:nvCxnSpPr>
          <p:spPr>
            <a:xfrm>
              <a:off x="6535271" y="554018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971874F-4BF9-354F-B028-AEB794BB5119}"/>
                </a:ext>
              </a:extLst>
            </p:cNvPr>
            <p:cNvCxnSpPr/>
            <p:nvPr userDrawn="1"/>
          </p:nvCxnSpPr>
          <p:spPr>
            <a:xfrm>
              <a:off x="6535271" y="559397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BE4FAF1-3262-A440-A998-04BED5A28DE6}"/>
                </a:ext>
              </a:extLst>
            </p:cNvPr>
            <p:cNvCxnSpPr/>
            <p:nvPr userDrawn="1"/>
          </p:nvCxnSpPr>
          <p:spPr>
            <a:xfrm>
              <a:off x="6535271" y="564776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A27E4A-B88F-CE4E-B755-36B21C8DE58B}"/>
                </a:ext>
              </a:extLst>
            </p:cNvPr>
            <p:cNvCxnSpPr/>
            <p:nvPr userDrawn="1"/>
          </p:nvCxnSpPr>
          <p:spPr>
            <a:xfrm>
              <a:off x="6535271" y="570154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FDD5936-FD43-3642-B673-BCB73D735DF4}"/>
                </a:ext>
              </a:extLst>
            </p:cNvPr>
            <p:cNvCxnSpPr/>
            <p:nvPr userDrawn="1"/>
          </p:nvCxnSpPr>
          <p:spPr>
            <a:xfrm>
              <a:off x="6535271" y="575533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39AD2F5-3BB7-1847-9B24-41F49B6157BD}"/>
                </a:ext>
              </a:extLst>
            </p:cNvPr>
            <p:cNvCxnSpPr/>
            <p:nvPr userDrawn="1"/>
          </p:nvCxnSpPr>
          <p:spPr>
            <a:xfrm>
              <a:off x="6535271" y="580912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8905EBB-2A4C-AD4E-A78D-29D90ACC6990}"/>
                </a:ext>
              </a:extLst>
            </p:cNvPr>
            <p:cNvCxnSpPr/>
            <p:nvPr userDrawn="1"/>
          </p:nvCxnSpPr>
          <p:spPr>
            <a:xfrm>
              <a:off x="6535271" y="586291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C7F88DB-9E5D-6841-B731-A514179B1CE0}"/>
                </a:ext>
              </a:extLst>
            </p:cNvPr>
            <p:cNvCxnSpPr/>
            <p:nvPr userDrawn="1"/>
          </p:nvCxnSpPr>
          <p:spPr>
            <a:xfrm>
              <a:off x="6535271" y="591670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7C77A41-914F-1647-923C-4C13D901BF14}"/>
                </a:ext>
              </a:extLst>
            </p:cNvPr>
            <p:cNvCxnSpPr/>
            <p:nvPr userDrawn="1"/>
          </p:nvCxnSpPr>
          <p:spPr>
            <a:xfrm>
              <a:off x="6535271" y="597048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921893A-9BA6-2A4D-8665-2FD563218260}"/>
                </a:ext>
              </a:extLst>
            </p:cNvPr>
            <p:cNvCxnSpPr/>
            <p:nvPr userDrawn="1"/>
          </p:nvCxnSpPr>
          <p:spPr>
            <a:xfrm>
              <a:off x="6535271" y="602427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3D19145-6B94-6241-A4F1-B809DFD88985}"/>
                </a:ext>
              </a:extLst>
            </p:cNvPr>
            <p:cNvCxnSpPr/>
            <p:nvPr userDrawn="1"/>
          </p:nvCxnSpPr>
          <p:spPr>
            <a:xfrm>
              <a:off x="6535271" y="60780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8DB1DC-ACFF-C740-BB93-7D232751BD0B}"/>
                </a:ext>
              </a:extLst>
            </p:cNvPr>
            <p:cNvCxnSpPr/>
            <p:nvPr userDrawn="1"/>
          </p:nvCxnSpPr>
          <p:spPr>
            <a:xfrm>
              <a:off x="6535271" y="61318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060460F-623C-7F4E-B46F-FE625C3BDD50}"/>
                </a:ext>
              </a:extLst>
            </p:cNvPr>
            <p:cNvCxnSpPr/>
            <p:nvPr userDrawn="1"/>
          </p:nvCxnSpPr>
          <p:spPr>
            <a:xfrm>
              <a:off x="6535271" y="61856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AC9B088-09FC-0044-9EDA-66426DDA8F77}"/>
                </a:ext>
              </a:extLst>
            </p:cNvPr>
            <p:cNvCxnSpPr/>
            <p:nvPr userDrawn="1"/>
          </p:nvCxnSpPr>
          <p:spPr>
            <a:xfrm>
              <a:off x="6535271" y="62394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A028C7B-3BAC-C041-BD42-501169F6DACA}"/>
                </a:ext>
              </a:extLst>
            </p:cNvPr>
            <p:cNvCxnSpPr/>
            <p:nvPr userDrawn="1"/>
          </p:nvCxnSpPr>
          <p:spPr>
            <a:xfrm>
              <a:off x="6535271" y="62932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62A615A-B142-0643-9D85-8D13AFABF4B3}"/>
                </a:ext>
              </a:extLst>
            </p:cNvPr>
            <p:cNvCxnSpPr/>
            <p:nvPr userDrawn="1"/>
          </p:nvCxnSpPr>
          <p:spPr>
            <a:xfrm>
              <a:off x="6535271" y="63470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D91AE2E-44F2-BB4D-ACA8-93ABA6134D99}"/>
                </a:ext>
              </a:extLst>
            </p:cNvPr>
            <p:cNvCxnSpPr/>
            <p:nvPr userDrawn="1"/>
          </p:nvCxnSpPr>
          <p:spPr>
            <a:xfrm>
              <a:off x="6535271" y="6400800"/>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E004A400-2186-AF41-9BEB-13DC8B598F2D}"/>
              </a:ext>
            </a:extLst>
          </p:cNvPr>
          <p:cNvSpPr txBox="1"/>
          <p:nvPr userDrawn="1"/>
        </p:nvSpPr>
        <p:spPr>
          <a:xfrm>
            <a:off x="488046" y="6470448"/>
            <a:ext cx="4309149" cy="250390"/>
          </a:xfrm>
          <a:prstGeom prst="rect">
            <a:avLst/>
          </a:prstGeom>
          <a:noFill/>
        </p:spPr>
        <p:txBody>
          <a:bodyPr wrap="square" rtlCol="0">
            <a:spAutoFit/>
          </a:bodyPr>
          <a:lstStyle/>
          <a:p>
            <a:pPr algn="l">
              <a:lnSpc>
                <a:spcPct val="200000"/>
              </a:lnSpc>
            </a:pPr>
            <a:r>
              <a:rPr lang="en-US" sz="600" spc="300" dirty="0">
                <a:solidFill>
                  <a:schemeClr val="bg1"/>
                </a:solidFill>
                <a:latin typeface="IBM Plex Sans Light" panose="020B0403050203000203" pitchFamily="34" charset="0"/>
              </a:rPr>
              <a:t>©2022 GENERAL MOTORS + IBM CONFIDENTIAL</a:t>
            </a:r>
          </a:p>
        </p:txBody>
      </p:sp>
      <p:grpSp>
        <p:nvGrpSpPr>
          <p:cNvPr id="104" name="Group 103">
            <a:extLst>
              <a:ext uri="{FF2B5EF4-FFF2-40B4-BE49-F238E27FC236}">
                <a16:creationId xmlns:a16="http://schemas.microsoft.com/office/drawing/2014/main" id="{D4C69F76-FAA7-5C4A-8BA4-5044809A8AE6}"/>
              </a:ext>
            </a:extLst>
          </p:cNvPr>
          <p:cNvGrpSpPr/>
          <p:nvPr userDrawn="1"/>
        </p:nvGrpSpPr>
        <p:grpSpPr>
          <a:xfrm>
            <a:off x="1225528" y="491333"/>
            <a:ext cx="1272963" cy="308506"/>
            <a:chOff x="6202880" y="6392709"/>
            <a:chExt cx="941140" cy="228087"/>
          </a:xfrm>
        </p:grpSpPr>
        <p:pic>
          <p:nvPicPr>
            <p:cNvPr id="106" name="Picture 105">
              <a:extLst>
                <a:ext uri="{FF2B5EF4-FFF2-40B4-BE49-F238E27FC236}">
                  <a16:creationId xmlns:a16="http://schemas.microsoft.com/office/drawing/2014/main" id="{3A7F5F9D-6823-5446-8745-E72300F19AA4}"/>
                </a:ext>
              </a:extLst>
            </p:cNvPr>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6530680" y="6392709"/>
              <a:ext cx="613340" cy="228087"/>
            </a:xfrm>
            <a:prstGeom prst="rect">
              <a:avLst/>
            </a:prstGeom>
          </p:spPr>
        </p:pic>
        <p:sp>
          <p:nvSpPr>
            <p:cNvPr id="107" name="Oval 106">
              <a:extLst>
                <a:ext uri="{FF2B5EF4-FFF2-40B4-BE49-F238E27FC236}">
                  <a16:creationId xmlns:a16="http://schemas.microsoft.com/office/drawing/2014/main" id="{A815ACFB-E37A-C644-A087-9B11A1DDB96E}"/>
                </a:ext>
              </a:extLst>
            </p:cNvPr>
            <p:cNvSpPr/>
            <p:nvPr userDrawn="1"/>
          </p:nvSpPr>
          <p:spPr>
            <a:xfrm>
              <a:off x="6202880" y="6408585"/>
              <a:ext cx="193964" cy="1939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BM Plex Sans" panose="020B0503050203000203" pitchFamily="34" charset="0"/>
                </a:rPr>
                <a:t>X</a:t>
              </a:r>
            </a:p>
          </p:txBody>
        </p:sp>
      </p:grpSp>
      <p:pic>
        <p:nvPicPr>
          <p:cNvPr id="43" name="Picture 42">
            <a:extLst>
              <a:ext uri="{FF2B5EF4-FFF2-40B4-BE49-F238E27FC236}">
                <a16:creationId xmlns:a16="http://schemas.microsoft.com/office/drawing/2014/main" id="{564DA674-E046-4341-A3D0-1B1ECE1A5AF0}"/>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71548" y="390429"/>
            <a:ext cx="493824" cy="493826"/>
          </a:xfrm>
          <a:prstGeom prst="rect">
            <a:avLst/>
          </a:prstGeom>
        </p:spPr>
      </p:pic>
    </p:spTree>
    <p:extLst>
      <p:ext uri="{BB962C8B-B14F-4D97-AF65-F5344CB8AC3E}">
        <p14:creationId xmlns:p14="http://schemas.microsoft.com/office/powerpoint/2010/main" val="257388616"/>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gradFill>
          <a:gsLst>
            <a:gs pos="0">
              <a:srgbClr val="003CC6"/>
            </a:gs>
            <a:gs pos="100000">
              <a:srgbClr val="00B0F0"/>
            </a:gs>
          </a:gsLst>
          <a:lin ang="4200000" scaled="0"/>
        </a:gradFill>
        <a:effectLst/>
      </p:bgPr>
    </p:bg>
    <p:spTree>
      <p:nvGrpSpPr>
        <p:cNvPr id="1" name=""/>
        <p:cNvGrpSpPr/>
        <p:nvPr/>
      </p:nvGrpSpPr>
      <p:grpSpPr>
        <a:xfrm>
          <a:off x="0" y="0"/>
          <a:ext cx="0" cy="0"/>
          <a:chOff x="0" y="0"/>
          <a:chExt cx="0" cy="0"/>
        </a:xfrm>
      </p:grpSpPr>
      <p:pic>
        <p:nvPicPr>
          <p:cNvPr id="17" name="Picture 16" descr="A picture containing several&#10;&#10;Description automatically generated">
            <a:extLst>
              <a:ext uri="{FF2B5EF4-FFF2-40B4-BE49-F238E27FC236}">
                <a16:creationId xmlns:a16="http://schemas.microsoft.com/office/drawing/2014/main" id="{6829EABE-B372-9642-A973-4B13ACF9C580}"/>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flipH="1">
            <a:off x="-1" y="0"/>
            <a:ext cx="12191999" cy="6857999"/>
          </a:xfrm>
          <a:prstGeom prst="rect">
            <a:avLst/>
          </a:prstGeom>
        </p:spPr>
      </p:pic>
      <p:grpSp>
        <p:nvGrpSpPr>
          <p:cNvPr id="65" name="Group 64">
            <a:extLst>
              <a:ext uri="{FF2B5EF4-FFF2-40B4-BE49-F238E27FC236}">
                <a16:creationId xmlns:a16="http://schemas.microsoft.com/office/drawing/2014/main" id="{3F19E5A9-CC1D-D543-A92A-5842656DE22E}"/>
              </a:ext>
            </a:extLst>
          </p:cNvPr>
          <p:cNvGrpSpPr/>
          <p:nvPr userDrawn="1"/>
        </p:nvGrpSpPr>
        <p:grpSpPr>
          <a:xfrm>
            <a:off x="0" y="-1991911"/>
            <a:ext cx="5760720" cy="1645920"/>
            <a:chOff x="6535271" y="4733365"/>
            <a:chExt cx="3523129" cy="1667435"/>
          </a:xfrm>
        </p:grpSpPr>
        <p:cxnSp>
          <p:nvCxnSpPr>
            <p:cNvPr id="33" name="Straight Connector 32">
              <a:extLst>
                <a:ext uri="{FF2B5EF4-FFF2-40B4-BE49-F238E27FC236}">
                  <a16:creationId xmlns:a16="http://schemas.microsoft.com/office/drawing/2014/main" id="{663D34C1-A847-094A-8D7F-5DDD78DCE627}"/>
                </a:ext>
              </a:extLst>
            </p:cNvPr>
            <p:cNvCxnSpPr/>
            <p:nvPr userDrawn="1"/>
          </p:nvCxnSpPr>
          <p:spPr>
            <a:xfrm>
              <a:off x="6535271" y="473336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A2B13E-12D1-1944-AB7D-D90C12C6C97F}"/>
                </a:ext>
              </a:extLst>
            </p:cNvPr>
            <p:cNvCxnSpPr/>
            <p:nvPr userDrawn="1"/>
          </p:nvCxnSpPr>
          <p:spPr>
            <a:xfrm>
              <a:off x="6535271" y="478715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7AB40D-3B52-8849-AC4C-3B9BF8E4CD11}"/>
                </a:ext>
              </a:extLst>
            </p:cNvPr>
            <p:cNvCxnSpPr/>
            <p:nvPr userDrawn="1"/>
          </p:nvCxnSpPr>
          <p:spPr>
            <a:xfrm>
              <a:off x="6535271" y="484094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D374EE-1364-BE4B-9F5B-F5A0322EDFA5}"/>
                </a:ext>
              </a:extLst>
            </p:cNvPr>
            <p:cNvCxnSpPr/>
            <p:nvPr userDrawn="1"/>
          </p:nvCxnSpPr>
          <p:spPr>
            <a:xfrm>
              <a:off x="6535271" y="489472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A34F2D-3610-A849-BA57-E05A0262211E}"/>
                </a:ext>
              </a:extLst>
            </p:cNvPr>
            <p:cNvCxnSpPr/>
            <p:nvPr userDrawn="1"/>
          </p:nvCxnSpPr>
          <p:spPr>
            <a:xfrm>
              <a:off x="6535271" y="494851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BDDC60-9C28-B640-8D72-EAFE5FED8474}"/>
                </a:ext>
              </a:extLst>
            </p:cNvPr>
            <p:cNvCxnSpPr/>
            <p:nvPr userDrawn="1"/>
          </p:nvCxnSpPr>
          <p:spPr>
            <a:xfrm>
              <a:off x="6535271" y="500230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778C13-A9E8-6A4A-913D-7B6A8A7E56BB}"/>
                </a:ext>
              </a:extLst>
            </p:cNvPr>
            <p:cNvCxnSpPr/>
            <p:nvPr userDrawn="1"/>
          </p:nvCxnSpPr>
          <p:spPr>
            <a:xfrm>
              <a:off x="6535271" y="505609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F81721-277B-4C48-A23F-AB30FBE1EF3E}"/>
                </a:ext>
              </a:extLst>
            </p:cNvPr>
            <p:cNvCxnSpPr/>
            <p:nvPr userDrawn="1"/>
          </p:nvCxnSpPr>
          <p:spPr>
            <a:xfrm>
              <a:off x="6535271" y="510988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71327E-13F8-F046-AB03-8BF40ED32AF0}"/>
                </a:ext>
              </a:extLst>
            </p:cNvPr>
            <p:cNvCxnSpPr/>
            <p:nvPr userDrawn="1"/>
          </p:nvCxnSpPr>
          <p:spPr>
            <a:xfrm>
              <a:off x="6535271" y="516366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B1D431-A422-E241-9D48-B8E3C1BA8DC1}"/>
                </a:ext>
              </a:extLst>
            </p:cNvPr>
            <p:cNvCxnSpPr/>
            <p:nvPr userDrawn="1"/>
          </p:nvCxnSpPr>
          <p:spPr>
            <a:xfrm>
              <a:off x="6535271" y="521745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95E81E-B017-854A-836E-33224C74764C}"/>
                </a:ext>
              </a:extLst>
            </p:cNvPr>
            <p:cNvCxnSpPr/>
            <p:nvPr userDrawn="1"/>
          </p:nvCxnSpPr>
          <p:spPr>
            <a:xfrm>
              <a:off x="6535271" y="527124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E88721-19AB-954D-871A-1A54B939A2F4}"/>
                </a:ext>
              </a:extLst>
            </p:cNvPr>
            <p:cNvCxnSpPr/>
            <p:nvPr userDrawn="1"/>
          </p:nvCxnSpPr>
          <p:spPr>
            <a:xfrm>
              <a:off x="6535271" y="532503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BE9C12-9F41-0E47-A063-1AB6801455EA}"/>
                </a:ext>
              </a:extLst>
            </p:cNvPr>
            <p:cNvCxnSpPr/>
            <p:nvPr userDrawn="1"/>
          </p:nvCxnSpPr>
          <p:spPr>
            <a:xfrm>
              <a:off x="6535271" y="537882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1E82AE-BFA0-3141-A2D8-0DDA97CBBDA7}"/>
                </a:ext>
              </a:extLst>
            </p:cNvPr>
            <p:cNvCxnSpPr/>
            <p:nvPr userDrawn="1"/>
          </p:nvCxnSpPr>
          <p:spPr>
            <a:xfrm>
              <a:off x="6535271" y="543260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0418DBE-796F-9F4F-88AB-35F340C58927}"/>
                </a:ext>
              </a:extLst>
            </p:cNvPr>
            <p:cNvCxnSpPr/>
            <p:nvPr userDrawn="1"/>
          </p:nvCxnSpPr>
          <p:spPr>
            <a:xfrm>
              <a:off x="6535271" y="548639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832555-0F09-4F4C-A40B-E661C447DB85}"/>
                </a:ext>
              </a:extLst>
            </p:cNvPr>
            <p:cNvCxnSpPr/>
            <p:nvPr userDrawn="1"/>
          </p:nvCxnSpPr>
          <p:spPr>
            <a:xfrm>
              <a:off x="6535271" y="554018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144315-500B-9046-855F-2A647E8DA9FC}"/>
                </a:ext>
              </a:extLst>
            </p:cNvPr>
            <p:cNvCxnSpPr/>
            <p:nvPr userDrawn="1"/>
          </p:nvCxnSpPr>
          <p:spPr>
            <a:xfrm>
              <a:off x="6535271" y="559397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AA5F46-42C1-184D-8C2F-6028D9BFECD3}"/>
                </a:ext>
              </a:extLst>
            </p:cNvPr>
            <p:cNvCxnSpPr/>
            <p:nvPr userDrawn="1"/>
          </p:nvCxnSpPr>
          <p:spPr>
            <a:xfrm>
              <a:off x="6535271" y="564776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26A8B1-C0EB-1442-A05A-745780716094}"/>
                </a:ext>
              </a:extLst>
            </p:cNvPr>
            <p:cNvCxnSpPr/>
            <p:nvPr userDrawn="1"/>
          </p:nvCxnSpPr>
          <p:spPr>
            <a:xfrm>
              <a:off x="6535271" y="570154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A4BAB2-6465-564A-8E83-DCB448FAEF08}"/>
                </a:ext>
              </a:extLst>
            </p:cNvPr>
            <p:cNvCxnSpPr/>
            <p:nvPr userDrawn="1"/>
          </p:nvCxnSpPr>
          <p:spPr>
            <a:xfrm>
              <a:off x="6535271" y="575533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E5E98ED-5A31-4E49-B48E-A1A535EAA1DA}"/>
                </a:ext>
              </a:extLst>
            </p:cNvPr>
            <p:cNvCxnSpPr/>
            <p:nvPr userDrawn="1"/>
          </p:nvCxnSpPr>
          <p:spPr>
            <a:xfrm>
              <a:off x="6535271" y="580912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86DE92B-C23B-484F-A44C-F612D5D70292}"/>
                </a:ext>
              </a:extLst>
            </p:cNvPr>
            <p:cNvCxnSpPr/>
            <p:nvPr userDrawn="1"/>
          </p:nvCxnSpPr>
          <p:spPr>
            <a:xfrm>
              <a:off x="6535271" y="586291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5086035-1CFB-1D43-A63B-0B9FEDDBAC42}"/>
                </a:ext>
              </a:extLst>
            </p:cNvPr>
            <p:cNvCxnSpPr/>
            <p:nvPr userDrawn="1"/>
          </p:nvCxnSpPr>
          <p:spPr>
            <a:xfrm>
              <a:off x="6535271" y="591670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FCFA15-71FE-A048-A167-6C2E3C196B14}"/>
                </a:ext>
              </a:extLst>
            </p:cNvPr>
            <p:cNvCxnSpPr/>
            <p:nvPr userDrawn="1"/>
          </p:nvCxnSpPr>
          <p:spPr>
            <a:xfrm>
              <a:off x="6535271" y="597048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5C5DB1-0448-C541-9BB1-EA4374F2E6DD}"/>
                </a:ext>
              </a:extLst>
            </p:cNvPr>
            <p:cNvCxnSpPr/>
            <p:nvPr userDrawn="1"/>
          </p:nvCxnSpPr>
          <p:spPr>
            <a:xfrm>
              <a:off x="6535271" y="602427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286812-B990-5B4F-B3AC-3CDB5448B7D6}"/>
                </a:ext>
              </a:extLst>
            </p:cNvPr>
            <p:cNvCxnSpPr/>
            <p:nvPr userDrawn="1"/>
          </p:nvCxnSpPr>
          <p:spPr>
            <a:xfrm>
              <a:off x="6535271" y="607806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A4318D-AE27-4C4D-BD6C-44E01D6D3299}"/>
                </a:ext>
              </a:extLst>
            </p:cNvPr>
            <p:cNvCxnSpPr/>
            <p:nvPr userDrawn="1"/>
          </p:nvCxnSpPr>
          <p:spPr>
            <a:xfrm>
              <a:off x="6535271" y="6131853"/>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A878E89-82C5-064B-B3BF-EA2A0FE28157}"/>
                </a:ext>
              </a:extLst>
            </p:cNvPr>
            <p:cNvCxnSpPr/>
            <p:nvPr userDrawn="1"/>
          </p:nvCxnSpPr>
          <p:spPr>
            <a:xfrm>
              <a:off x="6535271" y="6185641"/>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8A76DE-E2C0-224C-9761-AB8DBADACEBE}"/>
                </a:ext>
              </a:extLst>
            </p:cNvPr>
            <p:cNvCxnSpPr/>
            <p:nvPr userDrawn="1"/>
          </p:nvCxnSpPr>
          <p:spPr>
            <a:xfrm>
              <a:off x="6535271" y="6239429"/>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793FC2-FEAB-2F40-B384-3F083E711D2A}"/>
                </a:ext>
              </a:extLst>
            </p:cNvPr>
            <p:cNvCxnSpPr/>
            <p:nvPr userDrawn="1"/>
          </p:nvCxnSpPr>
          <p:spPr>
            <a:xfrm>
              <a:off x="6535271" y="6293217"/>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AD13AD-4948-6340-B912-7B5C9FB4AB35}"/>
                </a:ext>
              </a:extLst>
            </p:cNvPr>
            <p:cNvCxnSpPr/>
            <p:nvPr userDrawn="1"/>
          </p:nvCxnSpPr>
          <p:spPr>
            <a:xfrm>
              <a:off x="6535271" y="6347005"/>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C09127-BF78-804C-8AB9-091F02BB9EAB}"/>
                </a:ext>
              </a:extLst>
            </p:cNvPr>
            <p:cNvCxnSpPr/>
            <p:nvPr userDrawn="1"/>
          </p:nvCxnSpPr>
          <p:spPr>
            <a:xfrm>
              <a:off x="6535271" y="6400800"/>
              <a:ext cx="3523129" cy="0"/>
            </a:xfrm>
            <a:prstGeom prst="line">
              <a:avLst/>
            </a:prstGeom>
            <a:ln w="12700" cap="rnd">
              <a:gradFill flip="none" rotWithShape="1">
                <a:gsLst>
                  <a:gs pos="0">
                    <a:schemeClr val="bg1"/>
                  </a:gs>
                  <a:gs pos="87000">
                    <a:schemeClr val="bg1">
                      <a:alpha val="0"/>
                    </a:schemeClr>
                  </a:gs>
                </a:gsLst>
                <a:lin ang="0" scaled="0"/>
                <a:tileRect/>
              </a:gradFill>
              <a:prstDash val="sysDot"/>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6EF71009-5046-0740-A21B-A342CEC25166}"/>
              </a:ext>
            </a:extLst>
          </p:cNvPr>
          <p:cNvGrpSpPr/>
          <p:nvPr userDrawn="1"/>
        </p:nvGrpSpPr>
        <p:grpSpPr>
          <a:xfrm>
            <a:off x="592033" y="0"/>
            <a:ext cx="2989367" cy="645459"/>
            <a:chOff x="592033" y="-63984"/>
            <a:chExt cx="2989367" cy="645459"/>
          </a:xfrm>
        </p:grpSpPr>
        <p:sp>
          <p:nvSpPr>
            <p:cNvPr id="2" name="Rectangle 1">
              <a:extLst>
                <a:ext uri="{FF2B5EF4-FFF2-40B4-BE49-F238E27FC236}">
                  <a16:creationId xmlns:a16="http://schemas.microsoft.com/office/drawing/2014/main" id="{0FE192DA-121B-8245-B673-EA38FAEDBD16}"/>
                </a:ext>
              </a:extLst>
            </p:cNvPr>
            <p:cNvSpPr/>
            <p:nvPr userDrawn="1"/>
          </p:nvSpPr>
          <p:spPr>
            <a:xfrm>
              <a:off x="592033" y="-63984"/>
              <a:ext cx="2989367"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FB26DEC-EC04-D647-BA96-1EA5E554E700}"/>
                </a:ext>
              </a:extLst>
            </p:cNvPr>
            <p:cNvGrpSpPr/>
            <p:nvPr userDrawn="1"/>
          </p:nvGrpSpPr>
          <p:grpSpPr>
            <a:xfrm>
              <a:off x="1044370" y="137162"/>
              <a:ext cx="2084691" cy="243165"/>
              <a:chOff x="4869476" y="6339347"/>
              <a:chExt cx="2360240" cy="275306"/>
            </a:xfrm>
          </p:grpSpPr>
          <p:pic>
            <p:nvPicPr>
              <p:cNvPr id="30" name="Picture 29">
                <a:extLst>
                  <a:ext uri="{FF2B5EF4-FFF2-40B4-BE49-F238E27FC236}">
                    <a16:creationId xmlns:a16="http://schemas.microsoft.com/office/drawing/2014/main" id="{5BF6EAA1-6F7F-EC48-957F-3581DC3DE86A}"/>
                  </a:ext>
                </a:extLst>
              </p:cNvPr>
              <p:cNvPicPr>
                <a:picLocks noChangeAspect="1"/>
              </p:cNvPicPr>
              <p:nvPr userDrawn="1"/>
            </p:nvPicPr>
            <p:blipFill>
              <a:blip r:embed="rId3" cstate="screen">
                <a:lum bright="-55000"/>
                <a:extLst>
                  <a:ext uri="{28A0092B-C50C-407E-A947-70E740481C1C}">
                    <a14:useLocalDpi xmlns:a14="http://schemas.microsoft.com/office/drawing/2010/main"/>
                  </a:ext>
                </a:extLst>
              </a:blip>
              <a:stretch>
                <a:fillRect/>
              </a:stretch>
            </p:blipFill>
            <p:spPr>
              <a:xfrm>
                <a:off x="6616376" y="6364143"/>
                <a:ext cx="613340" cy="228087"/>
              </a:xfrm>
              <a:prstGeom prst="rect">
                <a:avLst/>
              </a:prstGeom>
            </p:spPr>
          </p:pic>
          <p:pic>
            <p:nvPicPr>
              <p:cNvPr id="21" name="Picture 20">
                <a:extLst>
                  <a:ext uri="{FF2B5EF4-FFF2-40B4-BE49-F238E27FC236}">
                    <a16:creationId xmlns:a16="http://schemas.microsoft.com/office/drawing/2014/main" id="{096EF05E-0310-D84F-9302-9A19D202727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606" t="-8239"/>
              <a:stretch/>
            </p:blipFill>
            <p:spPr>
              <a:xfrm>
                <a:off x="4869476" y="6339347"/>
                <a:ext cx="1228136" cy="275306"/>
              </a:xfrm>
              <a:prstGeom prst="rect">
                <a:avLst/>
              </a:prstGeom>
            </p:spPr>
          </p:pic>
          <p:sp>
            <p:nvSpPr>
              <p:cNvPr id="3" name="Oval 2">
                <a:extLst>
                  <a:ext uri="{FF2B5EF4-FFF2-40B4-BE49-F238E27FC236}">
                    <a16:creationId xmlns:a16="http://schemas.microsoft.com/office/drawing/2014/main" id="{2F5253F2-3492-AC4A-B91A-6B00814DE353}"/>
                  </a:ext>
                </a:extLst>
              </p:cNvPr>
              <p:cNvSpPr/>
              <p:nvPr userDrawn="1"/>
            </p:nvSpPr>
            <p:spPr>
              <a:xfrm>
                <a:off x="6260012" y="6380018"/>
                <a:ext cx="193964" cy="193964"/>
              </a:xfrm>
              <a:prstGeom prst="ellipse">
                <a:avLst/>
              </a:prstGeom>
              <a:gradFill>
                <a:gsLst>
                  <a:gs pos="0">
                    <a:srgbClr val="00B0F0"/>
                  </a:gs>
                  <a:gs pos="100000">
                    <a:srgbClr val="00B0F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IBM Plex Sans" panose="020B0503050203000203" pitchFamily="34" charset="0"/>
                  </a:rPr>
                  <a:t>X</a:t>
                </a:r>
              </a:p>
            </p:txBody>
          </p:sp>
        </p:grpSp>
      </p:grpSp>
      <p:sp>
        <p:nvSpPr>
          <p:cNvPr id="29" name="TextBox 28">
            <a:extLst>
              <a:ext uri="{FF2B5EF4-FFF2-40B4-BE49-F238E27FC236}">
                <a16:creationId xmlns:a16="http://schemas.microsoft.com/office/drawing/2014/main" id="{E963ECCA-BFDD-3247-BFF9-E91A71CE2F1B}"/>
              </a:ext>
            </a:extLst>
          </p:cNvPr>
          <p:cNvSpPr txBox="1"/>
          <p:nvPr userDrawn="1"/>
        </p:nvSpPr>
        <p:spPr>
          <a:xfrm>
            <a:off x="488046" y="6470448"/>
            <a:ext cx="4309149" cy="250390"/>
          </a:xfrm>
          <a:prstGeom prst="rect">
            <a:avLst/>
          </a:prstGeom>
          <a:noFill/>
        </p:spPr>
        <p:txBody>
          <a:bodyPr wrap="square" rtlCol="0">
            <a:spAutoFit/>
          </a:bodyPr>
          <a:lstStyle/>
          <a:p>
            <a:pPr algn="l">
              <a:lnSpc>
                <a:spcPct val="200000"/>
              </a:lnSpc>
            </a:pPr>
            <a:r>
              <a:rPr lang="en-US" sz="600" spc="300" dirty="0">
                <a:solidFill>
                  <a:schemeClr val="bg1"/>
                </a:solidFill>
                <a:latin typeface="IBM Plex Sans Light" panose="020B0403050203000203" pitchFamily="34" charset="0"/>
              </a:rPr>
              <a:t>©2022 MICROSOFT + IBM CONFIDENTIAL</a:t>
            </a:r>
          </a:p>
        </p:txBody>
      </p:sp>
      <p:sp>
        <p:nvSpPr>
          <p:cNvPr id="66" name="TextBox 65">
            <a:extLst>
              <a:ext uri="{FF2B5EF4-FFF2-40B4-BE49-F238E27FC236}">
                <a16:creationId xmlns:a16="http://schemas.microsoft.com/office/drawing/2014/main" id="{67BA8980-AF0C-EA44-904F-EB25A0D4AF65}"/>
              </a:ext>
            </a:extLst>
          </p:cNvPr>
          <p:cNvSpPr txBox="1"/>
          <p:nvPr userDrawn="1"/>
        </p:nvSpPr>
        <p:spPr>
          <a:xfrm>
            <a:off x="474599" y="2494910"/>
            <a:ext cx="8089394" cy="1717393"/>
          </a:xfrm>
          <a:prstGeom prst="rect">
            <a:avLst/>
          </a:prstGeom>
          <a:noFill/>
        </p:spPr>
        <p:txBody>
          <a:bodyPr wrap="none" rtlCol="0">
            <a:spAutoFit/>
          </a:bodyPr>
          <a:lstStyle/>
          <a:p>
            <a:pPr algn="l">
              <a:lnSpc>
                <a:spcPct val="80000"/>
              </a:lnSpc>
            </a:pPr>
            <a:r>
              <a:rPr lang="en-US" sz="6600" spc="200" dirty="0">
                <a:solidFill>
                  <a:schemeClr val="bg1"/>
                </a:solidFill>
                <a:latin typeface="AKIRAEXPANDED-SUPERBOLD" panose="02000800000000000000" pitchFamily="2" charset="0"/>
              </a:rPr>
              <a:t>Accelerate</a:t>
            </a:r>
          </a:p>
          <a:p>
            <a:pPr algn="l">
              <a:lnSpc>
                <a:spcPct val="80000"/>
              </a:lnSpc>
            </a:pPr>
            <a:r>
              <a:rPr lang="en-US" sz="6600" spc="200" dirty="0">
                <a:solidFill>
                  <a:schemeClr val="bg1"/>
                </a:solidFill>
                <a:latin typeface="AKIRAEXPANDED-SUPERBOLD" panose="02000800000000000000" pitchFamily="2" charset="0"/>
              </a:rPr>
              <a:t>Now</a:t>
            </a:r>
          </a:p>
        </p:txBody>
      </p:sp>
    </p:spTree>
    <p:extLst>
      <p:ext uri="{BB962C8B-B14F-4D97-AF65-F5344CB8AC3E}">
        <p14:creationId xmlns:p14="http://schemas.microsoft.com/office/powerpoint/2010/main" val="1912618650"/>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gradFill>
          <a:gsLst>
            <a:gs pos="0">
              <a:srgbClr val="003CC6"/>
            </a:gs>
            <a:gs pos="100000">
              <a:srgbClr val="00B0F0"/>
            </a:gs>
          </a:gsLst>
          <a:lin ang="4200000" scaled="0"/>
        </a:gradFill>
        <a:effectLst/>
      </p:bgPr>
    </p:bg>
    <p:spTree>
      <p:nvGrpSpPr>
        <p:cNvPr id="1" name=""/>
        <p:cNvGrpSpPr/>
        <p:nvPr/>
      </p:nvGrpSpPr>
      <p:grpSpPr>
        <a:xfrm>
          <a:off x="0" y="0"/>
          <a:ext cx="0" cy="0"/>
          <a:chOff x="0" y="0"/>
          <a:chExt cx="0" cy="0"/>
        </a:xfrm>
      </p:grpSpPr>
      <p:pic>
        <p:nvPicPr>
          <p:cNvPr id="102" name="Picture 101" descr="A picture containing several&#10;&#10;Description automatically generated">
            <a:extLst>
              <a:ext uri="{FF2B5EF4-FFF2-40B4-BE49-F238E27FC236}">
                <a16:creationId xmlns:a16="http://schemas.microsoft.com/office/drawing/2014/main" id="{132BAD72-9252-7A4D-BCCF-BCDA920A1F8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flipH="1">
            <a:off x="-1" y="0"/>
            <a:ext cx="12191999" cy="6857999"/>
          </a:xfrm>
          <a:prstGeom prst="rect">
            <a:avLst/>
          </a:prstGeom>
        </p:spPr>
      </p:pic>
      <p:sp>
        <p:nvSpPr>
          <p:cNvPr id="103" name="TextBox 102">
            <a:extLst>
              <a:ext uri="{FF2B5EF4-FFF2-40B4-BE49-F238E27FC236}">
                <a16:creationId xmlns:a16="http://schemas.microsoft.com/office/drawing/2014/main" id="{EBC1235B-8D82-1947-8846-1DF7D5B3D7A6}"/>
              </a:ext>
            </a:extLst>
          </p:cNvPr>
          <p:cNvSpPr txBox="1"/>
          <p:nvPr userDrawn="1"/>
        </p:nvSpPr>
        <p:spPr>
          <a:xfrm>
            <a:off x="488046" y="6470448"/>
            <a:ext cx="4309149" cy="250390"/>
          </a:xfrm>
          <a:prstGeom prst="rect">
            <a:avLst/>
          </a:prstGeom>
          <a:noFill/>
        </p:spPr>
        <p:txBody>
          <a:bodyPr wrap="square" rtlCol="0">
            <a:spAutoFit/>
          </a:bodyPr>
          <a:lstStyle/>
          <a:p>
            <a:pPr algn="l">
              <a:lnSpc>
                <a:spcPct val="200000"/>
              </a:lnSpc>
            </a:pPr>
            <a:r>
              <a:rPr lang="en-US" sz="600" spc="300" dirty="0">
                <a:solidFill>
                  <a:schemeClr val="bg1"/>
                </a:solidFill>
                <a:latin typeface="IBM Plex Sans Light" panose="020B0403050203000203" pitchFamily="34" charset="0"/>
              </a:rPr>
              <a:t>©2022 GENERAL MOTORS + IBM CONFIDENTIAL</a:t>
            </a:r>
          </a:p>
        </p:txBody>
      </p:sp>
      <p:sp>
        <p:nvSpPr>
          <p:cNvPr id="104" name="Text Placeholder 2">
            <a:extLst>
              <a:ext uri="{FF2B5EF4-FFF2-40B4-BE49-F238E27FC236}">
                <a16:creationId xmlns:a16="http://schemas.microsoft.com/office/drawing/2014/main" id="{95B8DCF1-0891-854D-AEB6-1F25FCE0DF6E}"/>
              </a:ext>
            </a:extLst>
          </p:cNvPr>
          <p:cNvSpPr>
            <a:spLocks noGrp="1"/>
          </p:cNvSpPr>
          <p:nvPr>
            <p:ph type="body" idx="1" hasCustomPrompt="1"/>
          </p:nvPr>
        </p:nvSpPr>
        <p:spPr>
          <a:xfrm>
            <a:off x="971550" y="1571224"/>
            <a:ext cx="9447457" cy="4559120"/>
          </a:xfrm>
          <a:prstGeom prst="rect">
            <a:avLst/>
          </a:prstGeom>
        </p:spPr>
        <p:txBody>
          <a:bodyPr/>
          <a:lstStyle>
            <a:lvl1pPr marL="0" indent="0">
              <a:buNone/>
              <a:defRPr sz="2000" b="0" i="0">
                <a:solidFill>
                  <a:schemeClr val="bg1"/>
                </a:solidFill>
                <a:latin typeface="AKIRAEXPANDED-SUPERBOLD" panose="020008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content</a:t>
            </a:r>
          </a:p>
        </p:txBody>
      </p:sp>
      <p:grpSp>
        <p:nvGrpSpPr>
          <p:cNvPr id="105" name="Group 104">
            <a:extLst>
              <a:ext uri="{FF2B5EF4-FFF2-40B4-BE49-F238E27FC236}">
                <a16:creationId xmlns:a16="http://schemas.microsoft.com/office/drawing/2014/main" id="{BABBA2CD-6F2D-644A-9E69-C91B993D7921}"/>
              </a:ext>
            </a:extLst>
          </p:cNvPr>
          <p:cNvGrpSpPr/>
          <p:nvPr userDrawn="1"/>
        </p:nvGrpSpPr>
        <p:grpSpPr>
          <a:xfrm>
            <a:off x="12270002" y="0"/>
            <a:ext cx="3080698" cy="2215169"/>
            <a:chOff x="9072664" y="0"/>
            <a:chExt cx="3080698" cy="2215169"/>
          </a:xfrm>
        </p:grpSpPr>
        <p:cxnSp>
          <p:nvCxnSpPr>
            <p:cNvPr id="106" name="Straight Connector 105">
              <a:extLst>
                <a:ext uri="{FF2B5EF4-FFF2-40B4-BE49-F238E27FC236}">
                  <a16:creationId xmlns:a16="http://schemas.microsoft.com/office/drawing/2014/main" id="{70572839-D43B-0045-AC55-D4803ADECA29}"/>
                </a:ext>
              </a:extLst>
            </p:cNvPr>
            <p:cNvCxnSpPr/>
            <p:nvPr userDrawn="1"/>
          </p:nvCxnSpPr>
          <p:spPr>
            <a:xfrm rot="5400000">
              <a:off x="11045777"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FDB9684-1E26-814C-8549-C5A72EAE990C}"/>
                </a:ext>
              </a:extLst>
            </p:cNvPr>
            <p:cNvCxnSpPr/>
            <p:nvPr userDrawn="1"/>
          </p:nvCxnSpPr>
          <p:spPr>
            <a:xfrm rot="5400000">
              <a:off x="10996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B760BE1-1EDD-8043-AEB7-2910B25343F4}"/>
                </a:ext>
              </a:extLst>
            </p:cNvPr>
            <p:cNvCxnSpPr/>
            <p:nvPr userDrawn="1"/>
          </p:nvCxnSpPr>
          <p:spPr>
            <a:xfrm rot="5400000">
              <a:off x="10947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5D0FDA7A-30CA-C549-88D9-C98A355B6403}"/>
                </a:ext>
              </a:extLst>
            </p:cNvPr>
            <p:cNvCxnSpPr/>
            <p:nvPr userDrawn="1"/>
          </p:nvCxnSpPr>
          <p:spPr>
            <a:xfrm rot="5400000">
              <a:off x="10899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2DFF61C-8835-0644-90A4-4ABBBF8CA2A0}"/>
                </a:ext>
              </a:extLst>
            </p:cNvPr>
            <p:cNvCxnSpPr/>
            <p:nvPr userDrawn="1"/>
          </p:nvCxnSpPr>
          <p:spPr>
            <a:xfrm rot="5400000">
              <a:off x="10850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89674B2-271E-0645-847D-4C3B28864B44}"/>
                </a:ext>
              </a:extLst>
            </p:cNvPr>
            <p:cNvCxnSpPr/>
            <p:nvPr userDrawn="1"/>
          </p:nvCxnSpPr>
          <p:spPr>
            <a:xfrm rot="5400000">
              <a:off x="10801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D28AB121-0572-3944-AFD5-9EBBDC488D6F}"/>
                </a:ext>
              </a:extLst>
            </p:cNvPr>
            <p:cNvCxnSpPr/>
            <p:nvPr userDrawn="1"/>
          </p:nvCxnSpPr>
          <p:spPr>
            <a:xfrm rot="5400000">
              <a:off x="10752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288022D-F1F4-9C46-AFBF-670E8883A92F}"/>
                </a:ext>
              </a:extLst>
            </p:cNvPr>
            <p:cNvCxnSpPr/>
            <p:nvPr userDrawn="1"/>
          </p:nvCxnSpPr>
          <p:spPr>
            <a:xfrm rot="5400000">
              <a:off x="10703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8F32B68-2D6D-8349-802A-6E25EC252B9C}"/>
                </a:ext>
              </a:extLst>
            </p:cNvPr>
            <p:cNvCxnSpPr/>
            <p:nvPr userDrawn="1"/>
          </p:nvCxnSpPr>
          <p:spPr>
            <a:xfrm rot="5400000">
              <a:off x="10654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D871698-E199-E34E-838A-C0A956B2E6E7}"/>
                </a:ext>
              </a:extLst>
            </p:cNvPr>
            <p:cNvCxnSpPr/>
            <p:nvPr userDrawn="1"/>
          </p:nvCxnSpPr>
          <p:spPr>
            <a:xfrm rot="5400000">
              <a:off x="10605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5232681-6F41-6249-9259-4EEA525E65BC}"/>
                </a:ext>
              </a:extLst>
            </p:cNvPr>
            <p:cNvCxnSpPr/>
            <p:nvPr userDrawn="1"/>
          </p:nvCxnSpPr>
          <p:spPr>
            <a:xfrm rot="5400000">
              <a:off x="10556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64D90A0-4E94-384F-9B9D-DD12B7FAF4C6}"/>
                </a:ext>
              </a:extLst>
            </p:cNvPr>
            <p:cNvCxnSpPr/>
            <p:nvPr userDrawn="1"/>
          </p:nvCxnSpPr>
          <p:spPr>
            <a:xfrm rot="5400000">
              <a:off x="10507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0E64917E-B353-A445-972F-A70D1F773D7F}"/>
                </a:ext>
              </a:extLst>
            </p:cNvPr>
            <p:cNvCxnSpPr/>
            <p:nvPr userDrawn="1"/>
          </p:nvCxnSpPr>
          <p:spPr>
            <a:xfrm rot="5400000">
              <a:off x="10458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E3BA8DD-2851-2648-84E4-9CF460897663}"/>
                </a:ext>
              </a:extLst>
            </p:cNvPr>
            <p:cNvCxnSpPr/>
            <p:nvPr userDrawn="1"/>
          </p:nvCxnSpPr>
          <p:spPr>
            <a:xfrm rot="5400000">
              <a:off x="10410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708E2D9-F7D1-914C-A832-3FA1DCA92AF6}"/>
                </a:ext>
              </a:extLst>
            </p:cNvPr>
            <p:cNvCxnSpPr/>
            <p:nvPr userDrawn="1"/>
          </p:nvCxnSpPr>
          <p:spPr>
            <a:xfrm rot="5400000">
              <a:off x="10361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EF6FAAB-FAA3-BD4B-B61D-F5C0FB036BC7}"/>
                </a:ext>
              </a:extLst>
            </p:cNvPr>
            <p:cNvCxnSpPr/>
            <p:nvPr userDrawn="1"/>
          </p:nvCxnSpPr>
          <p:spPr>
            <a:xfrm rot="5400000">
              <a:off x="10312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140AD4E-DA75-FB4A-8B14-8EE3754E395C}"/>
                </a:ext>
              </a:extLst>
            </p:cNvPr>
            <p:cNvCxnSpPr/>
            <p:nvPr userDrawn="1"/>
          </p:nvCxnSpPr>
          <p:spPr>
            <a:xfrm rot="5400000">
              <a:off x="10263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EE7A214-9F46-1C46-A1B1-B2E209513E18}"/>
                </a:ext>
              </a:extLst>
            </p:cNvPr>
            <p:cNvCxnSpPr/>
            <p:nvPr userDrawn="1"/>
          </p:nvCxnSpPr>
          <p:spPr>
            <a:xfrm rot="5400000">
              <a:off x="10214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3061113-04C8-2A47-B13F-5020C88567FC}"/>
                </a:ext>
              </a:extLst>
            </p:cNvPr>
            <p:cNvCxnSpPr/>
            <p:nvPr userDrawn="1"/>
          </p:nvCxnSpPr>
          <p:spPr>
            <a:xfrm rot="5400000">
              <a:off x="10165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E34203-54B8-1B41-9ECB-95A03E6C7399}"/>
                </a:ext>
              </a:extLst>
            </p:cNvPr>
            <p:cNvCxnSpPr/>
            <p:nvPr userDrawn="1"/>
          </p:nvCxnSpPr>
          <p:spPr>
            <a:xfrm rot="5400000">
              <a:off x="10116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0C3E3414-8A53-654A-8628-BF25D6335E20}"/>
                </a:ext>
              </a:extLst>
            </p:cNvPr>
            <p:cNvCxnSpPr/>
            <p:nvPr userDrawn="1"/>
          </p:nvCxnSpPr>
          <p:spPr>
            <a:xfrm rot="5400000">
              <a:off x="10067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BDBA3FC-3E66-E04D-85D4-663198797AA0}"/>
                </a:ext>
              </a:extLst>
            </p:cNvPr>
            <p:cNvCxnSpPr/>
            <p:nvPr userDrawn="1"/>
          </p:nvCxnSpPr>
          <p:spPr>
            <a:xfrm rot="5400000">
              <a:off x="10018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40D81121-3DA8-E24D-A556-D6EB57401465}"/>
                </a:ext>
              </a:extLst>
            </p:cNvPr>
            <p:cNvCxnSpPr/>
            <p:nvPr userDrawn="1"/>
          </p:nvCxnSpPr>
          <p:spPr>
            <a:xfrm rot="5400000">
              <a:off x="9969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00E1970-AEA3-5442-900D-FA7C1A736DBB}"/>
                </a:ext>
              </a:extLst>
            </p:cNvPr>
            <p:cNvCxnSpPr/>
            <p:nvPr userDrawn="1"/>
          </p:nvCxnSpPr>
          <p:spPr>
            <a:xfrm rot="5400000">
              <a:off x="9921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861CB6D-85BA-8343-B494-1D632898C833}"/>
                </a:ext>
              </a:extLst>
            </p:cNvPr>
            <p:cNvCxnSpPr/>
            <p:nvPr userDrawn="1"/>
          </p:nvCxnSpPr>
          <p:spPr>
            <a:xfrm rot="5400000">
              <a:off x="9872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92EEF1B7-CE38-CB4C-9F56-958F3C4E115E}"/>
                </a:ext>
              </a:extLst>
            </p:cNvPr>
            <p:cNvCxnSpPr/>
            <p:nvPr userDrawn="1"/>
          </p:nvCxnSpPr>
          <p:spPr>
            <a:xfrm rot="5400000">
              <a:off x="9823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62017519-1999-D44D-B50F-FCBC2E0AAEEC}"/>
                </a:ext>
              </a:extLst>
            </p:cNvPr>
            <p:cNvCxnSpPr/>
            <p:nvPr userDrawn="1"/>
          </p:nvCxnSpPr>
          <p:spPr>
            <a:xfrm rot="5400000">
              <a:off x="9774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494C5F9E-E2AF-0649-8C13-7373CFB08F84}"/>
                </a:ext>
              </a:extLst>
            </p:cNvPr>
            <p:cNvCxnSpPr/>
            <p:nvPr userDrawn="1"/>
          </p:nvCxnSpPr>
          <p:spPr>
            <a:xfrm rot="5400000">
              <a:off x="9725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C94BE1F-58C2-1942-86C4-87ACCA78774E}"/>
                </a:ext>
              </a:extLst>
            </p:cNvPr>
            <p:cNvCxnSpPr/>
            <p:nvPr userDrawn="1"/>
          </p:nvCxnSpPr>
          <p:spPr>
            <a:xfrm rot="5400000">
              <a:off x="9676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36AFCD19-6C66-1546-A353-514FDE844B8A}"/>
                </a:ext>
              </a:extLst>
            </p:cNvPr>
            <p:cNvCxnSpPr/>
            <p:nvPr userDrawn="1"/>
          </p:nvCxnSpPr>
          <p:spPr>
            <a:xfrm rot="5400000">
              <a:off x="9627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411142BB-97A3-E140-9555-11EB897B6807}"/>
                </a:ext>
              </a:extLst>
            </p:cNvPr>
            <p:cNvCxnSpPr/>
            <p:nvPr userDrawn="1"/>
          </p:nvCxnSpPr>
          <p:spPr>
            <a:xfrm rot="5400000">
              <a:off x="9578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1FA8E47-0069-0247-B551-534C0E64140F}"/>
                </a:ext>
              </a:extLst>
            </p:cNvPr>
            <p:cNvCxnSpPr/>
            <p:nvPr userDrawn="1"/>
          </p:nvCxnSpPr>
          <p:spPr>
            <a:xfrm rot="5400000">
              <a:off x="9529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474270E-E191-F84F-95C0-EB3699D6EA1D}"/>
                </a:ext>
              </a:extLst>
            </p:cNvPr>
            <p:cNvCxnSpPr/>
            <p:nvPr userDrawn="1"/>
          </p:nvCxnSpPr>
          <p:spPr>
            <a:xfrm rot="5400000">
              <a:off x="9480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831FA2D-D775-9840-A1F8-0C83CDC2625B}"/>
                </a:ext>
              </a:extLst>
            </p:cNvPr>
            <p:cNvCxnSpPr/>
            <p:nvPr userDrawn="1"/>
          </p:nvCxnSpPr>
          <p:spPr>
            <a:xfrm rot="5400000">
              <a:off x="9432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6325EA0-30F0-1548-A2A4-C2E1D353C8AA}"/>
                </a:ext>
              </a:extLst>
            </p:cNvPr>
            <p:cNvCxnSpPr/>
            <p:nvPr userDrawn="1"/>
          </p:nvCxnSpPr>
          <p:spPr>
            <a:xfrm rot="5400000">
              <a:off x="9383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C966FAFD-1861-5E44-92D4-580282B7D6D7}"/>
                </a:ext>
              </a:extLst>
            </p:cNvPr>
            <p:cNvCxnSpPr/>
            <p:nvPr userDrawn="1"/>
          </p:nvCxnSpPr>
          <p:spPr>
            <a:xfrm rot="5400000">
              <a:off x="9334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5B160F7-02B1-5544-8D64-78C3339A2E6F}"/>
                </a:ext>
              </a:extLst>
            </p:cNvPr>
            <p:cNvCxnSpPr/>
            <p:nvPr userDrawn="1"/>
          </p:nvCxnSpPr>
          <p:spPr>
            <a:xfrm rot="5400000">
              <a:off x="9285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C2C87E5-D9C1-DB4A-BA70-48A8039D75B4}"/>
                </a:ext>
              </a:extLst>
            </p:cNvPr>
            <p:cNvCxnSpPr/>
            <p:nvPr userDrawn="1"/>
          </p:nvCxnSpPr>
          <p:spPr>
            <a:xfrm rot="5400000">
              <a:off x="9236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DDDE05E-667E-B647-BD1A-73757920FC8B}"/>
                </a:ext>
              </a:extLst>
            </p:cNvPr>
            <p:cNvCxnSpPr/>
            <p:nvPr userDrawn="1"/>
          </p:nvCxnSpPr>
          <p:spPr>
            <a:xfrm rot="5400000">
              <a:off x="9187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69AACFA-4BF0-034B-A0DE-13ACCB2A8A69}"/>
                </a:ext>
              </a:extLst>
            </p:cNvPr>
            <p:cNvCxnSpPr/>
            <p:nvPr userDrawn="1"/>
          </p:nvCxnSpPr>
          <p:spPr>
            <a:xfrm rot="5400000">
              <a:off x="9138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DAD360D-FF69-D64A-874F-3D99CFDDF873}"/>
                </a:ext>
              </a:extLst>
            </p:cNvPr>
            <p:cNvCxnSpPr/>
            <p:nvPr userDrawn="1"/>
          </p:nvCxnSpPr>
          <p:spPr>
            <a:xfrm rot="5400000">
              <a:off x="9089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3532F1D-F734-4A4B-B310-5B27E3666012}"/>
                </a:ext>
              </a:extLst>
            </p:cNvPr>
            <p:cNvCxnSpPr/>
            <p:nvPr userDrawn="1"/>
          </p:nvCxnSpPr>
          <p:spPr>
            <a:xfrm rot="5400000">
              <a:off x="9040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D64944F-54C5-EB48-BE5C-1065BB82CC0C}"/>
                </a:ext>
              </a:extLst>
            </p:cNvPr>
            <p:cNvCxnSpPr/>
            <p:nvPr userDrawn="1"/>
          </p:nvCxnSpPr>
          <p:spPr>
            <a:xfrm rot="5400000">
              <a:off x="8991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58B2386-EC4A-2445-815D-406B6D249969}"/>
                </a:ext>
              </a:extLst>
            </p:cNvPr>
            <p:cNvCxnSpPr/>
            <p:nvPr userDrawn="1"/>
          </p:nvCxnSpPr>
          <p:spPr>
            <a:xfrm rot="5400000">
              <a:off x="8943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45A08F8-2743-8E46-A481-72BB8B223C5D}"/>
                </a:ext>
              </a:extLst>
            </p:cNvPr>
            <p:cNvCxnSpPr/>
            <p:nvPr userDrawn="1"/>
          </p:nvCxnSpPr>
          <p:spPr>
            <a:xfrm rot="5400000">
              <a:off x="8894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724811B1-F4DB-D74D-AFFB-F7E259929553}"/>
                </a:ext>
              </a:extLst>
            </p:cNvPr>
            <p:cNvCxnSpPr/>
            <p:nvPr userDrawn="1"/>
          </p:nvCxnSpPr>
          <p:spPr>
            <a:xfrm rot="5400000">
              <a:off x="8845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AE34D208-DCA2-B344-B65F-05C484466220}"/>
                </a:ext>
              </a:extLst>
            </p:cNvPr>
            <p:cNvCxnSpPr/>
            <p:nvPr userDrawn="1"/>
          </p:nvCxnSpPr>
          <p:spPr>
            <a:xfrm rot="5400000">
              <a:off x="8796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E1A6359-ABEB-124F-888D-A301A7A13508}"/>
                </a:ext>
              </a:extLst>
            </p:cNvPr>
            <p:cNvCxnSpPr/>
            <p:nvPr userDrawn="1"/>
          </p:nvCxnSpPr>
          <p:spPr>
            <a:xfrm rot="5400000">
              <a:off x="8747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5E41C394-8557-1449-990C-A779095A1782}"/>
                </a:ext>
              </a:extLst>
            </p:cNvPr>
            <p:cNvCxnSpPr/>
            <p:nvPr userDrawn="1"/>
          </p:nvCxnSpPr>
          <p:spPr>
            <a:xfrm rot="5400000">
              <a:off x="8698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D64B66EC-A29A-D244-97EC-698140E7A70B}"/>
                </a:ext>
              </a:extLst>
            </p:cNvPr>
            <p:cNvCxnSpPr/>
            <p:nvPr userDrawn="1"/>
          </p:nvCxnSpPr>
          <p:spPr>
            <a:xfrm rot="5400000">
              <a:off x="8649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7E715FE-012B-9747-BB13-5950E4EC8D4C}"/>
                </a:ext>
              </a:extLst>
            </p:cNvPr>
            <p:cNvCxnSpPr/>
            <p:nvPr userDrawn="1"/>
          </p:nvCxnSpPr>
          <p:spPr>
            <a:xfrm rot="5400000">
              <a:off x="8600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E90E237-C33E-7A47-9263-39AE953E9DDF}"/>
                </a:ext>
              </a:extLst>
            </p:cNvPr>
            <p:cNvCxnSpPr/>
            <p:nvPr userDrawn="1"/>
          </p:nvCxnSpPr>
          <p:spPr>
            <a:xfrm rot="5400000">
              <a:off x="8551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15BE79F-1951-6043-BF74-A2E5BC394D42}"/>
                </a:ext>
              </a:extLst>
            </p:cNvPr>
            <p:cNvCxnSpPr/>
            <p:nvPr userDrawn="1"/>
          </p:nvCxnSpPr>
          <p:spPr>
            <a:xfrm rot="5400000">
              <a:off x="8502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D3801CA-C95F-F64B-BA61-DEABCD1F1003}"/>
                </a:ext>
              </a:extLst>
            </p:cNvPr>
            <p:cNvCxnSpPr/>
            <p:nvPr userDrawn="1"/>
          </p:nvCxnSpPr>
          <p:spPr>
            <a:xfrm rot="5400000">
              <a:off x="8454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A36C31D-D8E2-8D43-AA13-6F0260236687}"/>
                </a:ext>
              </a:extLst>
            </p:cNvPr>
            <p:cNvCxnSpPr/>
            <p:nvPr userDrawn="1"/>
          </p:nvCxnSpPr>
          <p:spPr>
            <a:xfrm rot="5400000">
              <a:off x="8405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2801F7EC-F37D-5942-8ECC-C4F6B7FE3D6D}"/>
                </a:ext>
              </a:extLst>
            </p:cNvPr>
            <p:cNvCxnSpPr/>
            <p:nvPr userDrawn="1"/>
          </p:nvCxnSpPr>
          <p:spPr>
            <a:xfrm rot="5400000">
              <a:off x="8356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D2D4B2C-B85D-CF4B-B8E4-292675BECEB8}"/>
                </a:ext>
              </a:extLst>
            </p:cNvPr>
            <p:cNvCxnSpPr/>
            <p:nvPr userDrawn="1"/>
          </p:nvCxnSpPr>
          <p:spPr>
            <a:xfrm rot="5400000">
              <a:off x="8307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AE3FC5F1-6392-7143-9175-65C92271B147}"/>
                </a:ext>
              </a:extLst>
            </p:cNvPr>
            <p:cNvCxnSpPr/>
            <p:nvPr userDrawn="1"/>
          </p:nvCxnSpPr>
          <p:spPr>
            <a:xfrm rot="5400000">
              <a:off x="8258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2AEA8DC-D5F5-1048-8376-06ED6CAE25F1}"/>
                </a:ext>
              </a:extLst>
            </p:cNvPr>
            <p:cNvCxnSpPr/>
            <p:nvPr userDrawn="1"/>
          </p:nvCxnSpPr>
          <p:spPr>
            <a:xfrm rot="5400000">
              <a:off x="8209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887032D-F12F-EC46-B685-82AA5A02DFB2}"/>
                </a:ext>
              </a:extLst>
            </p:cNvPr>
            <p:cNvCxnSpPr/>
            <p:nvPr userDrawn="1"/>
          </p:nvCxnSpPr>
          <p:spPr>
            <a:xfrm rot="5400000">
              <a:off x="8160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C7EF8E9-BAF5-5B42-BE2A-329C4CDA40BB}"/>
                </a:ext>
              </a:extLst>
            </p:cNvPr>
            <p:cNvCxnSpPr/>
            <p:nvPr userDrawn="1"/>
          </p:nvCxnSpPr>
          <p:spPr>
            <a:xfrm rot="5400000">
              <a:off x="8111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5FF745F-932A-8C46-8E85-F2EFDD9497D8}"/>
                </a:ext>
              </a:extLst>
            </p:cNvPr>
            <p:cNvCxnSpPr/>
            <p:nvPr userDrawn="1"/>
          </p:nvCxnSpPr>
          <p:spPr>
            <a:xfrm rot="5400000">
              <a:off x="8062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9BB14AC-0B8F-474A-8400-83CF9BA12F5E}"/>
                </a:ext>
              </a:extLst>
            </p:cNvPr>
            <p:cNvCxnSpPr/>
            <p:nvPr userDrawn="1"/>
          </p:nvCxnSpPr>
          <p:spPr>
            <a:xfrm rot="5400000">
              <a:off x="8013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3804390-653D-B448-B131-6FD089B57B02}"/>
                </a:ext>
              </a:extLst>
            </p:cNvPr>
            <p:cNvCxnSpPr/>
            <p:nvPr userDrawn="1"/>
          </p:nvCxnSpPr>
          <p:spPr>
            <a:xfrm rot="5400000">
              <a:off x="7965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171" name="Group 170">
            <a:extLst>
              <a:ext uri="{FF2B5EF4-FFF2-40B4-BE49-F238E27FC236}">
                <a16:creationId xmlns:a16="http://schemas.microsoft.com/office/drawing/2014/main" id="{AAB5BFF7-DA48-4C45-BFAA-2AD495527F71}"/>
              </a:ext>
            </a:extLst>
          </p:cNvPr>
          <p:cNvGrpSpPr/>
          <p:nvPr userDrawn="1"/>
        </p:nvGrpSpPr>
        <p:grpSpPr>
          <a:xfrm>
            <a:off x="1225528" y="491333"/>
            <a:ext cx="1272963" cy="308506"/>
            <a:chOff x="6202880" y="6392709"/>
            <a:chExt cx="941140" cy="228087"/>
          </a:xfrm>
        </p:grpSpPr>
        <p:pic>
          <p:nvPicPr>
            <p:cNvPr id="173" name="Picture 172">
              <a:extLst>
                <a:ext uri="{FF2B5EF4-FFF2-40B4-BE49-F238E27FC236}">
                  <a16:creationId xmlns:a16="http://schemas.microsoft.com/office/drawing/2014/main" id="{85D8FFE7-3BFB-FB48-A4E4-7338A4AF63E4}"/>
                </a:ext>
              </a:extLst>
            </p:cNvPr>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6530680" y="6392709"/>
              <a:ext cx="613340" cy="228087"/>
            </a:xfrm>
            <a:prstGeom prst="rect">
              <a:avLst/>
            </a:prstGeom>
          </p:spPr>
        </p:pic>
        <p:sp>
          <p:nvSpPr>
            <p:cNvPr id="174" name="Oval 173">
              <a:extLst>
                <a:ext uri="{FF2B5EF4-FFF2-40B4-BE49-F238E27FC236}">
                  <a16:creationId xmlns:a16="http://schemas.microsoft.com/office/drawing/2014/main" id="{2E06A1F9-7564-5E4C-ADBC-A01D55BA2EF7}"/>
                </a:ext>
              </a:extLst>
            </p:cNvPr>
            <p:cNvSpPr/>
            <p:nvPr userDrawn="1"/>
          </p:nvSpPr>
          <p:spPr>
            <a:xfrm>
              <a:off x="6202880" y="6408585"/>
              <a:ext cx="193964" cy="1939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BM Plex Sans" panose="020B0503050203000203" pitchFamily="34" charset="0"/>
                </a:rPr>
                <a:t>X</a:t>
              </a:r>
            </a:p>
          </p:txBody>
        </p:sp>
      </p:grpSp>
      <p:pic>
        <p:nvPicPr>
          <p:cNvPr id="75" name="Picture 74">
            <a:extLst>
              <a:ext uri="{FF2B5EF4-FFF2-40B4-BE49-F238E27FC236}">
                <a16:creationId xmlns:a16="http://schemas.microsoft.com/office/drawing/2014/main" id="{1B3F93A7-4490-3E6C-1C2B-F6B3B4ECF6B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571548" y="390429"/>
            <a:ext cx="493824" cy="493826"/>
          </a:xfrm>
          <a:prstGeom prst="rect">
            <a:avLst/>
          </a:prstGeom>
        </p:spPr>
      </p:pic>
    </p:spTree>
    <p:extLst>
      <p:ext uri="{BB962C8B-B14F-4D97-AF65-F5344CB8AC3E}">
        <p14:creationId xmlns:p14="http://schemas.microsoft.com/office/powerpoint/2010/main" val="1242396063"/>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Exec One-Pager">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E806266-A1D4-0341-A541-D0E60C4DB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33504" y="0"/>
            <a:ext cx="5524991" cy="2764867"/>
          </a:xfrm>
          <a:prstGeom prst="rect">
            <a:avLst/>
          </a:prstGeom>
        </p:spPr>
      </p:pic>
      <p:sp>
        <p:nvSpPr>
          <p:cNvPr id="28" name="Text Placeholder 2">
            <a:extLst>
              <a:ext uri="{FF2B5EF4-FFF2-40B4-BE49-F238E27FC236}">
                <a16:creationId xmlns:a16="http://schemas.microsoft.com/office/drawing/2014/main" id="{5C21C5BF-35F5-A24C-8BE2-E0537F0DE6A4}"/>
              </a:ext>
            </a:extLst>
          </p:cNvPr>
          <p:cNvSpPr>
            <a:spLocks noGrp="1"/>
          </p:cNvSpPr>
          <p:nvPr>
            <p:ph type="body" idx="1" hasCustomPrompt="1"/>
          </p:nvPr>
        </p:nvSpPr>
        <p:spPr>
          <a:xfrm>
            <a:off x="971550" y="2200275"/>
            <a:ext cx="10236200" cy="3889376"/>
          </a:xfrm>
          <a:prstGeom prst="rect">
            <a:avLst/>
          </a:prstGeom>
        </p:spPr>
        <p:txBody>
          <a:bodyPr/>
          <a:lstStyle>
            <a:lvl1pPr marL="0" indent="0">
              <a:buNone/>
              <a:defRPr sz="1200" b="0" i="0">
                <a:solidFill>
                  <a:schemeClr val="bg1"/>
                </a:solidFill>
                <a:latin typeface="IBM Plex Sans" panose="020B050305020300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content</a:t>
            </a:r>
          </a:p>
        </p:txBody>
      </p:sp>
      <p:sp>
        <p:nvSpPr>
          <p:cNvPr id="5" name="Slide Number Placeholder 5">
            <a:extLst>
              <a:ext uri="{FF2B5EF4-FFF2-40B4-BE49-F238E27FC236}">
                <a16:creationId xmlns:a16="http://schemas.microsoft.com/office/drawing/2014/main" id="{023C3373-EDC5-9B42-8C69-8CEBC0FF9879}"/>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1268229018"/>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ONE LINE 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849840"/>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0EB30CC9-A81F-1842-9AA9-A35091667D3B}"/>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2079508147"/>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5"/>
            <a:ext cx="8834438" cy="884923"/>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TWO LINE</a:t>
            </a:r>
            <a:br>
              <a:rPr lang="en-US" dirty="0"/>
            </a:br>
            <a:r>
              <a:rPr lang="en-US" dirty="0"/>
              <a:t>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1238473"/>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71AC995E-6CE6-764B-99D3-A2BE423F93CC}"/>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451048290"/>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2_Exec One-Pager">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B9C2B0-83C3-6C43-A23F-AD651E8B6549}"/>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bg1"/>
                </a:solidFill>
                <a:latin typeface="AKIRAEXPANDED-SUPERBOLD" panose="02000800000000000000" pitchFamily="2" charset="0"/>
              </a:defRPr>
            </a:lvl1pPr>
          </a:lstStyle>
          <a:p>
            <a:r>
              <a:rPr lang="en-US" dirty="0"/>
              <a:t>ONE LINE TITLE</a:t>
            </a:r>
          </a:p>
        </p:txBody>
      </p:sp>
      <p:cxnSp>
        <p:nvCxnSpPr>
          <p:cNvPr id="6" name="Straight Connector 5">
            <a:extLst>
              <a:ext uri="{FF2B5EF4-FFF2-40B4-BE49-F238E27FC236}">
                <a16:creationId xmlns:a16="http://schemas.microsoft.com/office/drawing/2014/main" id="{25C3B86F-4FAC-F248-A6D4-D57B7A20CDA2}"/>
              </a:ext>
            </a:extLst>
          </p:cNvPr>
          <p:cNvCxnSpPr>
            <a:cxnSpLocks/>
          </p:cNvCxnSpPr>
          <p:nvPr userDrawn="1"/>
        </p:nvCxnSpPr>
        <p:spPr>
          <a:xfrm>
            <a:off x="495293" y="849840"/>
            <a:ext cx="11430000" cy="0"/>
          </a:xfrm>
          <a:prstGeom prst="line">
            <a:avLst/>
          </a:prstGeom>
          <a:ln w="25400">
            <a:gradFill>
              <a:gsLst>
                <a:gs pos="0">
                  <a:srgbClr val="00B0F0"/>
                </a:gs>
                <a:gs pos="100000">
                  <a:srgbClr val="00B0F0">
                    <a:alpha val="0"/>
                  </a:srgbClr>
                </a:gs>
              </a:gsLst>
              <a:lin ang="0" scaled="0"/>
            </a:gradFill>
          </a:ln>
        </p:spPr>
        <p:style>
          <a:lnRef idx="1">
            <a:schemeClr val="accent1"/>
          </a:lnRef>
          <a:fillRef idx="0">
            <a:schemeClr val="accent1"/>
          </a:fillRef>
          <a:effectRef idx="0">
            <a:schemeClr val="accent1"/>
          </a:effectRef>
          <a:fontRef idx="minor">
            <a:schemeClr val="tx1"/>
          </a:fontRef>
        </p:style>
      </p:cxnSp>
      <p:sp>
        <p:nvSpPr>
          <p:cNvPr id="8" name="Slide Number Placeholder 5">
            <a:extLst>
              <a:ext uri="{FF2B5EF4-FFF2-40B4-BE49-F238E27FC236}">
                <a16:creationId xmlns:a16="http://schemas.microsoft.com/office/drawing/2014/main" id="{8CE1EA57-1A0A-3143-A265-ED97F755AE69}"/>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2135622182"/>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Light Teal_Title, Text, Half-blo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DD6083-8458-440B-96DE-C1C28F655592}"/>
              </a:ext>
            </a:extLst>
          </p:cNvPr>
          <p:cNvSpPr/>
          <p:nvPr userDrawn="1"/>
        </p:nvSpPr>
        <p:spPr bwMode="auto">
          <a:xfrm>
            <a:off x="6096000" y="0"/>
            <a:ext cx="6096000" cy="6858000"/>
          </a:xfrm>
          <a:prstGeom prst="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chemeClr val="bg1"/>
              </a:solidFill>
              <a:effectLst/>
              <a:latin typeface="IBM Plex Sans" panose="020B0503050203000203" pitchFamily="34" charset="0"/>
            </a:endParaRPr>
          </a:p>
        </p:txBody>
      </p:sp>
      <p:sp>
        <p:nvSpPr>
          <p:cNvPr id="9" name="Title">
            <a:extLst>
              <a:ext uri="{FF2B5EF4-FFF2-40B4-BE49-F238E27FC236}">
                <a16:creationId xmlns:a16="http://schemas.microsoft.com/office/drawing/2014/main" id="{F4B25686-9CB2-4A84-915A-C82B909C3AAC}"/>
              </a:ext>
            </a:extLst>
          </p:cNvPr>
          <p:cNvSpPr>
            <a:spLocks noGrp="1"/>
          </p:cNvSpPr>
          <p:nvPr>
            <p:ph type="title"/>
          </p:nvPr>
        </p:nvSpPr>
        <p:spPr>
          <a:xfrm>
            <a:off x="298076" y="246796"/>
            <a:ext cx="5522885" cy="694495"/>
          </a:xfrm>
          <a:prstGeom prst="rect">
            <a:avLst/>
          </a:prstGeom>
        </p:spPr>
        <p:txBody>
          <a:bodyPr/>
          <a:lstStyle>
            <a:lvl1pPr>
              <a:defRPr sz="2000" spc="50" baseline="0">
                <a:solidFill>
                  <a:schemeClr val="tx1"/>
                </a:solidFill>
                <a:latin typeface="AKIRAEXPANDED-SUPERBOLD" panose="02000800000000000000" pitchFamily="2"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44B7B079-783C-6E42-AA72-90DDFA4C9168}"/>
              </a:ext>
            </a:extLst>
          </p:cNvPr>
          <p:cNvCxnSpPr/>
          <p:nvPr userDrawn="1"/>
        </p:nvCxnSpPr>
        <p:spPr bwMode="auto">
          <a:xfrm>
            <a:off x="389965" y="941294"/>
            <a:ext cx="540571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Placeholder 5">
            <a:extLst>
              <a:ext uri="{FF2B5EF4-FFF2-40B4-BE49-F238E27FC236}">
                <a16:creationId xmlns:a16="http://schemas.microsoft.com/office/drawing/2014/main" id="{76CE30D5-F0A7-B545-9E2E-F95DC66B2F3E}"/>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
        <p:nvSpPr>
          <p:cNvPr id="17" name="TextBox 16">
            <a:extLst>
              <a:ext uri="{FF2B5EF4-FFF2-40B4-BE49-F238E27FC236}">
                <a16:creationId xmlns:a16="http://schemas.microsoft.com/office/drawing/2014/main" id="{EF6A750D-2847-2547-ACCA-81935051E922}"/>
              </a:ext>
            </a:extLst>
          </p:cNvPr>
          <p:cNvSpPr txBox="1"/>
          <p:nvPr userDrawn="1"/>
        </p:nvSpPr>
        <p:spPr>
          <a:xfrm>
            <a:off x="457176" y="6470448"/>
            <a:ext cx="4309149" cy="250390"/>
          </a:xfrm>
          <a:prstGeom prst="rect">
            <a:avLst/>
          </a:prstGeom>
          <a:noFill/>
        </p:spPr>
        <p:txBody>
          <a:bodyPr wrap="square" rtlCol="0">
            <a:spAutoFit/>
          </a:bodyPr>
          <a:lstStyle/>
          <a:p>
            <a:pPr algn="l">
              <a:lnSpc>
                <a:spcPct val="200000"/>
              </a:lnSpc>
            </a:pPr>
            <a:r>
              <a:rPr lang="en-US" sz="600" spc="300" dirty="0">
                <a:solidFill>
                  <a:schemeClr val="bg1">
                    <a:lumMod val="65000"/>
                  </a:schemeClr>
                </a:solidFill>
                <a:latin typeface="IBM Plex Sans Light" panose="020B0403050203000203" pitchFamily="34" charset="0"/>
              </a:rPr>
              <a:t>©2022 MICROSOFT + IBM CONFIDENTIAL</a:t>
            </a:r>
          </a:p>
        </p:txBody>
      </p:sp>
    </p:spTree>
    <p:extLst>
      <p:ext uri="{BB962C8B-B14F-4D97-AF65-F5344CB8AC3E}">
        <p14:creationId xmlns:p14="http://schemas.microsoft.com/office/powerpoint/2010/main" val="41173560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930673736"/>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userDrawn="1">
  <p:cSld name="Title and Content 3">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B9C2B0-83C3-6C43-A23F-AD651E8B6549}"/>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bg1"/>
                </a:solidFill>
                <a:latin typeface="AKIRAEXPANDED-SUPERBOLD" panose="02000800000000000000" pitchFamily="2" charset="0"/>
              </a:defRPr>
            </a:lvl1pPr>
          </a:lstStyle>
          <a:p>
            <a:r>
              <a:rPr lang="en-US" dirty="0"/>
              <a:t>ONE LINE TITLE</a:t>
            </a:r>
          </a:p>
        </p:txBody>
      </p:sp>
      <p:cxnSp>
        <p:nvCxnSpPr>
          <p:cNvPr id="6" name="Straight Connector 5">
            <a:extLst>
              <a:ext uri="{FF2B5EF4-FFF2-40B4-BE49-F238E27FC236}">
                <a16:creationId xmlns:a16="http://schemas.microsoft.com/office/drawing/2014/main" id="{25C3B86F-4FAC-F248-A6D4-D57B7A20CDA2}"/>
              </a:ext>
            </a:extLst>
          </p:cNvPr>
          <p:cNvCxnSpPr>
            <a:cxnSpLocks/>
          </p:cNvCxnSpPr>
          <p:nvPr userDrawn="1"/>
        </p:nvCxnSpPr>
        <p:spPr>
          <a:xfrm>
            <a:off x="495293" y="849840"/>
            <a:ext cx="1143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Slide Number Placeholder 5">
            <a:extLst>
              <a:ext uri="{FF2B5EF4-FFF2-40B4-BE49-F238E27FC236}">
                <a16:creationId xmlns:a16="http://schemas.microsoft.com/office/drawing/2014/main" id="{02F943D0-D320-8644-BBB4-0DA7832ED638}"/>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4167930198"/>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4_Title Slide">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0FF103C-BFC4-B64D-81F9-3B069EB315F1}"/>
              </a:ext>
            </a:extLst>
          </p:cNvPr>
          <p:cNvGrpSpPr/>
          <p:nvPr userDrawn="1"/>
        </p:nvGrpSpPr>
        <p:grpSpPr>
          <a:xfrm>
            <a:off x="-1068411" y="-540325"/>
            <a:ext cx="14794992" cy="7398325"/>
            <a:chOff x="-1068411" y="-498701"/>
            <a:chExt cx="14794992" cy="7398325"/>
          </a:xfrm>
        </p:grpSpPr>
        <p:grpSp>
          <p:nvGrpSpPr>
            <p:cNvPr id="7" name="Group 6">
              <a:extLst>
                <a:ext uri="{FF2B5EF4-FFF2-40B4-BE49-F238E27FC236}">
                  <a16:creationId xmlns:a16="http://schemas.microsoft.com/office/drawing/2014/main" id="{15013949-4264-2C4F-9027-B70621EA64ED}"/>
                </a:ext>
              </a:extLst>
            </p:cNvPr>
            <p:cNvGrpSpPr/>
            <p:nvPr userDrawn="1"/>
          </p:nvGrpSpPr>
          <p:grpSpPr>
            <a:xfrm>
              <a:off x="-1068411" y="3797424"/>
              <a:ext cx="14794992" cy="3102200"/>
              <a:chOff x="-1225296" y="4473732"/>
              <a:chExt cx="14794992" cy="3102200"/>
            </a:xfrm>
          </p:grpSpPr>
          <p:sp>
            <p:nvSpPr>
              <p:cNvPr id="8" name="Oval 7">
                <a:extLst>
                  <a:ext uri="{FF2B5EF4-FFF2-40B4-BE49-F238E27FC236}">
                    <a16:creationId xmlns:a16="http://schemas.microsoft.com/office/drawing/2014/main" id="{99F3FF5D-5CFD-A248-91A1-8574329AB33B}"/>
                  </a:ext>
                </a:extLst>
              </p:cNvPr>
              <p:cNvSpPr/>
              <p:nvPr/>
            </p:nvSpPr>
            <p:spPr>
              <a:xfrm>
                <a:off x="-1225296" y="4473732"/>
                <a:ext cx="14794992" cy="3102200"/>
              </a:xfrm>
              <a:prstGeom prst="ellipse">
                <a:avLst/>
              </a:prstGeom>
              <a:gradFill>
                <a:gsLst>
                  <a:gs pos="0">
                    <a:srgbClr val="00B0F0">
                      <a:alpha val="20029"/>
                    </a:srgbClr>
                  </a:gs>
                  <a:gs pos="34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C7B14DC-3BE2-5D4C-8779-6D5D37131D91}"/>
                  </a:ext>
                </a:extLst>
              </p:cNvPr>
              <p:cNvSpPr/>
              <p:nvPr/>
            </p:nvSpPr>
            <p:spPr>
              <a:xfrm>
                <a:off x="655983" y="4486229"/>
                <a:ext cx="11032434" cy="1490469"/>
              </a:xfrm>
              <a:prstGeom prst="ellipse">
                <a:avLst/>
              </a:prstGeom>
              <a:gradFill>
                <a:gsLst>
                  <a:gs pos="0">
                    <a:srgbClr val="00B0F0">
                      <a:alpha val="31869"/>
                    </a:srgbClr>
                  </a:gs>
                  <a:gs pos="25000">
                    <a:srgbClr val="00B0F0">
                      <a:alpha val="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69E1E62-5CEF-7643-86F1-A35D35E1AC6D}"/>
                  </a:ext>
                </a:extLst>
              </p:cNvPr>
              <p:cNvSpPr/>
              <p:nvPr/>
            </p:nvSpPr>
            <p:spPr>
              <a:xfrm>
                <a:off x="3319670" y="4482877"/>
                <a:ext cx="5705060" cy="353953"/>
              </a:xfrm>
              <a:prstGeom prst="ellipse">
                <a:avLst/>
              </a:prstGeom>
              <a:gradFill>
                <a:gsLst>
                  <a:gs pos="0">
                    <a:schemeClr val="bg1">
                      <a:alpha val="29744"/>
                    </a:schemeClr>
                  </a:gs>
                  <a:gs pos="4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BA881CF7-C63F-C949-A708-59D965200948}"/>
                </a:ext>
              </a:extLst>
            </p:cNvPr>
            <p:cNvGrpSpPr/>
            <p:nvPr userDrawn="1"/>
          </p:nvGrpSpPr>
          <p:grpSpPr>
            <a:xfrm>
              <a:off x="2406633" y="-498701"/>
              <a:ext cx="6037927" cy="6447920"/>
              <a:chOff x="2406633" y="-498701"/>
              <a:chExt cx="6037927" cy="6447920"/>
            </a:xfrm>
          </p:grpSpPr>
          <p:sp>
            <p:nvSpPr>
              <p:cNvPr id="13" name="TextBox 12">
                <a:extLst>
                  <a:ext uri="{FF2B5EF4-FFF2-40B4-BE49-F238E27FC236}">
                    <a16:creationId xmlns:a16="http://schemas.microsoft.com/office/drawing/2014/main" id="{115979F7-AB12-384E-8A2D-7A8D877A5C64}"/>
                  </a:ext>
                </a:extLst>
              </p:cNvPr>
              <p:cNvSpPr txBox="1"/>
              <p:nvPr/>
            </p:nvSpPr>
            <p:spPr>
              <a:xfrm>
                <a:off x="3747440" y="-498700"/>
                <a:ext cx="4697120" cy="6447919"/>
              </a:xfrm>
              <a:prstGeom prst="rect">
                <a:avLst/>
              </a:prstGeom>
              <a:noFill/>
            </p:spPr>
            <p:txBody>
              <a:bodyPr wrap="none" rtlCol="0">
                <a:spAutoFit/>
              </a:bodyPr>
              <a:lstStyle/>
              <a:p>
                <a:r>
                  <a:rPr lang="en-US" sz="41300" dirty="0">
                    <a:ln w="101600">
                      <a:gradFill>
                        <a:gsLst>
                          <a:gs pos="0">
                            <a:srgbClr val="00B0F0"/>
                          </a:gs>
                          <a:gs pos="70000">
                            <a:srgbClr val="00B0F0">
                              <a:alpha val="0"/>
                            </a:srgbClr>
                          </a:gs>
                        </a:gsLst>
                        <a:lin ang="5400000" scaled="1"/>
                      </a:gradFill>
                    </a:ln>
                    <a:noFill/>
                    <a:effectLst/>
                    <a:latin typeface="AKIRAEXPANDED-SUPERBOLD" panose="02000800000000000000" pitchFamily="2" charset="0"/>
                  </a:rPr>
                  <a:t>3</a:t>
                </a:r>
              </a:p>
            </p:txBody>
          </p:sp>
          <p:sp>
            <p:nvSpPr>
              <p:cNvPr id="14" name="TextBox 13">
                <a:extLst>
                  <a:ext uri="{FF2B5EF4-FFF2-40B4-BE49-F238E27FC236}">
                    <a16:creationId xmlns:a16="http://schemas.microsoft.com/office/drawing/2014/main" id="{34A46AB5-E35F-5146-98B3-DAAAAD8D2D3E}"/>
                  </a:ext>
                </a:extLst>
              </p:cNvPr>
              <p:cNvSpPr txBox="1"/>
              <p:nvPr/>
            </p:nvSpPr>
            <p:spPr>
              <a:xfrm>
                <a:off x="2406633" y="2691245"/>
                <a:ext cx="2949655" cy="369332"/>
              </a:xfrm>
              <a:prstGeom prst="rect">
                <a:avLst/>
              </a:prstGeom>
              <a:noFill/>
            </p:spPr>
            <p:txBody>
              <a:bodyPr wrap="none" rtlCol="0">
                <a:spAutoFit/>
              </a:bodyPr>
              <a:lstStyle/>
              <a:p>
                <a:pPr algn="r"/>
                <a:r>
                  <a:rPr lang="en-US" spc="200" dirty="0">
                    <a:solidFill>
                      <a:schemeClr val="bg1"/>
                    </a:solidFill>
                    <a:latin typeface="AKIRAEXPANDED-SUPERBOLD" panose="02000800000000000000" pitchFamily="2" charset="0"/>
                  </a:rPr>
                  <a:t>THE POWER OF</a:t>
                </a:r>
              </a:p>
            </p:txBody>
          </p:sp>
          <p:sp>
            <p:nvSpPr>
              <p:cNvPr id="15" name="TextBox 14">
                <a:extLst>
                  <a:ext uri="{FF2B5EF4-FFF2-40B4-BE49-F238E27FC236}">
                    <a16:creationId xmlns:a16="http://schemas.microsoft.com/office/drawing/2014/main" id="{D5D49752-73F9-974B-B6A2-6B28ED9A0669}"/>
                  </a:ext>
                </a:extLst>
              </p:cNvPr>
              <p:cNvSpPr txBox="1"/>
              <p:nvPr/>
            </p:nvSpPr>
            <p:spPr>
              <a:xfrm>
                <a:off x="3747439" y="-498701"/>
                <a:ext cx="4697120" cy="6447919"/>
              </a:xfrm>
              <a:prstGeom prst="rect">
                <a:avLst/>
              </a:prstGeom>
              <a:noFill/>
            </p:spPr>
            <p:txBody>
              <a:bodyPr wrap="none" rtlCol="0">
                <a:spAutoFit/>
              </a:bodyPr>
              <a:lstStyle/>
              <a:p>
                <a:r>
                  <a:rPr lang="en-US" sz="41300" dirty="0">
                    <a:ln w="101600">
                      <a:gradFill>
                        <a:gsLst>
                          <a:gs pos="0">
                            <a:srgbClr val="00B0F0"/>
                          </a:gs>
                          <a:gs pos="58000">
                            <a:srgbClr val="00B0F0">
                              <a:alpha val="0"/>
                            </a:srgbClr>
                          </a:gs>
                        </a:gsLst>
                        <a:lin ang="4800000" scaled="0"/>
                      </a:gradFill>
                    </a:ln>
                    <a:noFill/>
                    <a:effectLst/>
                    <a:latin typeface="AKIRAEXPANDED-SUPERBOLD" panose="02000800000000000000" pitchFamily="2" charset="0"/>
                  </a:rPr>
                  <a:t>3</a:t>
                </a:r>
              </a:p>
            </p:txBody>
          </p:sp>
        </p:grpSp>
        <p:sp>
          <p:nvSpPr>
            <p:cNvPr id="16" name="Oval 15">
              <a:extLst>
                <a:ext uri="{FF2B5EF4-FFF2-40B4-BE49-F238E27FC236}">
                  <a16:creationId xmlns:a16="http://schemas.microsoft.com/office/drawing/2014/main" id="{0E94B539-881B-A542-94D1-C6463C9036F7}"/>
                </a:ext>
              </a:extLst>
            </p:cNvPr>
            <p:cNvSpPr/>
            <p:nvPr userDrawn="1"/>
          </p:nvSpPr>
          <p:spPr>
            <a:xfrm>
              <a:off x="3308125" y="3797501"/>
              <a:ext cx="5705060" cy="353953"/>
            </a:xfrm>
            <a:prstGeom prst="ellipse">
              <a:avLst/>
            </a:prstGeom>
            <a:gradFill>
              <a:gsLst>
                <a:gs pos="0">
                  <a:schemeClr val="bg1"/>
                </a:gs>
                <a:gs pos="1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3C428E1A-8F86-F140-8A84-1F64F5BDF2CA}"/>
              </a:ext>
            </a:extLst>
          </p:cNvPr>
          <p:cNvGrpSpPr/>
          <p:nvPr userDrawn="1"/>
        </p:nvGrpSpPr>
        <p:grpSpPr>
          <a:xfrm>
            <a:off x="4346827" y="4305783"/>
            <a:ext cx="3498344" cy="1750780"/>
            <a:chOff x="4644677" y="4574275"/>
            <a:chExt cx="2915596" cy="1459138"/>
          </a:xfrm>
        </p:grpSpPr>
        <p:grpSp>
          <p:nvGrpSpPr>
            <p:cNvPr id="32" name="Group 31">
              <a:extLst>
                <a:ext uri="{FF2B5EF4-FFF2-40B4-BE49-F238E27FC236}">
                  <a16:creationId xmlns:a16="http://schemas.microsoft.com/office/drawing/2014/main" id="{B68027B1-1C18-0D4D-9719-7BC62BBC1A16}"/>
                </a:ext>
              </a:extLst>
            </p:cNvPr>
            <p:cNvGrpSpPr/>
            <p:nvPr userDrawn="1"/>
          </p:nvGrpSpPr>
          <p:grpSpPr>
            <a:xfrm>
              <a:off x="6101135" y="4574275"/>
              <a:ext cx="1459138" cy="1459138"/>
              <a:chOff x="6702307" y="4574275"/>
              <a:chExt cx="1459138" cy="1459138"/>
            </a:xfrm>
          </p:grpSpPr>
          <p:sp>
            <p:nvSpPr>
              <p:cNvPr id="37" name="Oval 36">
                <a:extLst>
                  <a:ext uri="{FF2B5EF4-FFF2-40B4-BE49-F238E27FC236}">
                    <a16:creationId xmlns:a16="http://schemas.microsoft.com/office/drawing/2014/main" id="{21B927E9-24EC-5048-A434-97A3532B750D}"/>
                  </a:ext>
                </a:extLst>
              </p:cNvPr>
              <p:cNvSpPr/>
              <p:nvPr/>
            </p:nvSpPr>
            <p:spPr>
              <a:xfrm flipH="1">
                <a:off x="670230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8B5925E-EE83-294C-AE41-5957794C2C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2685" y="5166191"/>
                <a:ext cx="740315" cy="275306"/>
              </a:xfrm>
              <a:prstGeom prst="rect">
                <a:avLst/>
              </a:prstGeom>
            </p:spPr>
          </p:pic>
        </p:grpSp>
        <p:grpSp>
          <p:nvGrpSpPr>
            <p:cNvPr id="33" name="Group 32">
              <a:extLst>
                <a:ext uri="{FF2B5EF4-FFF2-40B4-BE49-F238E27FC236}">
                  <a16:creationId xmlns:a16="http://schemas.microsoft.com/office/drawing/2014/main" id="{190F8C27-E7A5-9444-9114-E55BBD8D87C4}"/>
                </a:ext>
              </a:extLst>
            </p:cNvPr>
            <p:cNvGrpSpPr/>
            <p:nvPr userDrawn="1"/>
          </p:nvGrpSpPr>
          <p:grpSpPr>
            <a:xfrm>
              <a:off x="4644677" y="4574275"/>
              <a:ext cx="1459138" cy="1459138"/>
              <a:chOff x="3954757" y="4574275"/>
              <a:chExt cx="1459138" cy="1459138"/>
            </a:xfrm>
          </p:grpSpPr>
          <p:sp>
            <p:nvSpPr>
              <p:cNvPr id="35" name="Oval 34">
                <a:extLst>
                  <a:ext uri="{FF2B5EF4-FFF2-40B4-BE49-F238E27FC236}">
                    <a16:creationId xmlns:a16="http://schemas.microsoft.com/office/drawing/2014/main" id="{8C79316F-86B8-E641-A73E-9646C4F2B6F4}"/>
                  </a:ext>
                </a:extLst>
              </p:cNvPr>
              <p:cNvSpPr/>
              <p:nvPr/>
            </p:nvSpPr>
            <p:spPr>
              <a:xfrm>
                <a:off x="395475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DC532FB7-B074-CC4C-8346-4194A405F058}"/>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393012" y="4977555"/>
                <a:ext cx="640078" cy="640080"/>
              </a:xfrm>
              <a:prstGeom prst="rect">
                <a:avLst/>
              </a:prstGeom>
            </p:spPr>
          </p:pic>
        </p:grpSp>
        <p:sp>
          <p:nvSpPr>
            <p:cNvPr id="34" name="Oval 33">
              <a:extLst>
                <a:ext uri="{FF2B5EF4-FFF2-40B4-BE49-F238E27FC236}">
                  <a16:creationId xmlns:a16="http://schemas.microsoft.com/office/drawing/2014/main" id="{EDBE3466-B629-A045-8EC1-7DF94FA04C65}"/>
                </a:ext>
              </a:extLst>
            </p:cNvPr>
            <p:cNvSpPr>
              <a:spLocks noChangeAspect="1"/>
            </p:cNvSpPr>
            <p:nvPr/>
          </p:nvSpPr>
          <p:spPr>
            <a:xfrm>
              <a:off x="6057154" y="5258124"/>
              <a:ext cx="91440" cy="91440"/>
            </a:xfrm>
            <a:prstGeom prst="ellipse">
              <a:avLst/>
            </a:prstGeom>
            <a:solidFill>
              <a:schemeClr val="bg1"/>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68790111"/>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1_Exec One-Pager">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E806266-A1D4-0341-A541-D0E60C4DB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33504" y="0"/>
            <a:ext cx="5524991" cy="2764867"/>
          </a:xfrm>
          <a:prstGeom prst="rect">
            <a:avLst/>
          </a:prstGeom>
        </p:spPr>
      </p:pic>
      <p:sp>
        <p:nvSpPr>
          <p:cNvPr id="28" name="Text Placeholder 2">
            <a:extLst>
              <a:ext uri="{FF2B5EF4-FFF2-40B4-BE49-F238E27FC236}">
                <a16:creationId xmlns:a16="http://schemas.microsoft.com/office/drawing/2014/main" id="{5C21C5BF-35F5-A24C-8BE2-E0537F0DE6A4}"/>
              </a:ext>
            </a:extLst>
          </p:cNvPr>
          <p:cNvSpPr>
            <a:spLocks noGrp="1"/>
          </p:cNvSpPr>
          <p:nvPr>
            <p:ph type="body" idx="1" hasCustomPrompt="1"/>
          </p:nvPr>
        </p:nvSpPr>
        <p:spPr>
          <a:xfrm>
            <a:off x="971550" y="2200275"/>
            <a:ext cx="10236200" cy="3889376"/>
          </a:xfrm>
          <a:prstGeom prst="rect">
            <a:avLst/>
          </a:prstGeom>
        </p:spPr>
        <p:txBody>
          <a:bodyPr/>
          <a:lstStyle>
            <a:lvl1pPr marL="0" indent="0">
              <a:buNone/>
              <a:defRPr sz="1200" b="0" i="0">
                <a:solidFill>
                  <a:schemeClr val="bg1"/>
                </a:solidFill>
                <a:latin typeface="IBM Plex Sans" panose="020B050305020300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content</a:t>
            </a:r>
          </a:p>
        </p:txBody>
      </p:sp>
      <p:grpSp>
        <p:nvGrpSpPr>
          <p:cNvPr id="17" name="Group 16">
            <a:extLst>
              <a:ext uri="{FF2B5EF4-FFF2-40B4-BE49-F238E27FC236}">
                <a16:creationId xmlns:a16="http://schemas.microsoft.com/office/drawing/2014/main" id="{FCD0404B-969D-1F47-B0CC-04AA80D0088F}"/>
              </a:ext>
            </a:extLst>
          </p:cNvPr>
          <p:cNvGrpSpPr/>
          <p:nvPr userDrawn="1"/>
        </p:nvGrpSpPr>
        <p:grpSpPr>
          <a:xfrm>
            <a:off x="10661233" y="6312444"/>
            <a:ext cx="1265211" cy="301752"/>
            <a:chOff x="10661233" y="6312444"/>
            <a:chExt cx="1265211" cy="301752"/>
          </a:xfrm>
        </p:grpSpPr>
        <p:grpSp>
          <p:nvGrpSpPr>
            <p:cNvPr id="5" name="Group 4">
              <a:extLst>
                <a:ext uri="{FF2B5EF4-FFF2-40B4-BE49-F238E27FC236}">
                  <a16:creationId xmlns:a16="http://schemas.microsoft.com/office/drawing/2014/main" id="{D3430B59-5ED0-874D-94D2-A0FDFB76AF90}"/>
                </a:ext>
              </a:extLst>
            </p:cNvPr>
            <p:cNvGrpSpPr/>
            <p:nvPr userDrawn="1"/>
          </p:nvGrpSpPr>
          <p:grpSpPr>
            <a:xfrm>
              <a:off x="10661233" y="6312444"/>
              <a:ext cx="1265211" cy="301752"/>
              <a:chOff x="5081138" y="4987142"/>
              <a:chExt cx="2420880" cy="577377"/>
            </a:xfrm>
          </p:grpSpPr>
          <p:pic>
            <p:nvPicPr>
              <p:cNvPr id="12" name="Picture 11">
                <a:extLst>
                  <a:ext uri="{FF2B5EF4-FFF2-40B4-BE49-F238E27FC236}">
                    <a16:creationId xmlns:a16="http://schemas.microsoft.com/office/drawing/2014/main" id="{2B5E2519-A0E4-C941-907E-89C550D8EB00}"/>
                  </a:ext>
                </a:extLst>
              </p:cNvPr>
              <p:cNvPicPr>
                <a:picLocks noChangeAspect="1"/>
              </p:cNvPicPr>
              <p:nvPr userDrawn="1"/>
            </p:nvPicPr>
            <p:blipFill>
              <a:blip r:embed="rId3"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0" name="Picture 9">
                <a:extLst>
                  <a:ext uri="{FF2B5EF4-FFF2-40B4-BE49-F238E27FC236}">
                    <a16:creationId xmlns:a16="http://schemas.microsoft.com/office/drawing/2014/main" id="{AF493372-4588-454F-98F1-2DA9E5D176D0}"/>
                  </a:ext>
                </a:extLst>
              </p:cNvPr>
              <p:cNvPicPr>
                <a:picLocks noChangeAspect="1"/>
              </p:cNvPicPr>
              <p:nvPr userDrawn="1"/>
            </p:nvPicPr>
            <p:blipFill>
              <a:blip r:embed="rId4" cstate="screen">
                <a:alphaModFix amt="6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3" name="Group 12">
              <a:extLst>
                <a:ext uri="{FF2B5EF4-FFF2-40B4-BE49-F238E27FC236}">
                  <a16:creationId xmlns:a16="http://schemas.microsoft.com/office/drawing/2014/main" id="{F9736B70-EE86-3047-8C25-B36ED08D5A56}"/>
                </a:ext>
              </a:extLst>
            </p:cNvPr>
            <p:cNvGrpSpPr>
              <a:grpSpLocks noChangeAspect="1"/>
            </p:cNvGrpSpPr>
            <p:nvPr userDrawn="1"/>
          </p:nvGrpSpPr>
          <p:grpSpPr>
            <a:xfrm>
              <a:off x="11167116" y="6419874"/>
              <a:ext cx="91440" cy="91440"/>
              <a:chOff x="5978236" y="5016010"/>
              <a:chExt cx="274320" cy="274320"/>
            </a:xfrm>
          </p:grpSpPr>
          <p:cxnSp>
            <p:nvCxnSpPr>
              <p:cNvPr id="3" name="Straight Connector 2">
                <a:extLst>
                  <a:ext uri="{FF2B5EF4-FFF2-40B4-BE49-F238E27FC236}">
                    <a16:creationId xmlns:a16="http://schemas.microsoft.com/office/drawing/2014/main" id="{30EF6D80-EADE-2D45-AC1C-9FD3DCE0F3A4}"/>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417CC-A256-7343-8805-9E3FD6DEAE2D}"/>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9" name="Slide Number Placeholder 5">
            <a:extLst>
              <a:ext uri="{FF2B5EF4-FFF2-40B4-BE49-F238E27FC236}">
                <a16:creationId xmlns:a16="http://schemas.microsoft.com/office/drawing/2014/main" id="{78305B85-1B5F-D546-95D4-D0DA01CDFC8B}"/>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3052810480"/>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ONE LINE 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849840"/>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423AB92C-658B-744E-97EA-457DA499C9E5}"/>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5" name="Group 4">
            <a:extLst>
              <a:ext uri="{FF2B5EF4-FFF2-40B4-BE49-F238E27FC236}">
                <a16:creationId xmlns:a16="http://schemas.microsoft.com/office/drawing/2014/main" id="{E686C9C8-36C8-F74B-A51D-4AFD277E65A4}"/>
              </a:ext>
            </a:extLst>
          </p:cNvPr>
          <p:cNvGrpSpPr/>
          <p:nvPr userDrawn="1"/>
        </p:nvGrpSpPr>
        <p:grpSpPr>
          <a:xfrm>
            <a:off x="10661233" y="6312444"/>
            <a:ext cx="1265211" cy="301752"/>
            <a:chOff x="10661233" y="6312444"/>
            <a:chExt cx="1265211" cy="301752"/>
          </a:xfrm>
        </p:grpSpPr>
        <p:grpSp>
          <p:nvGrpSpPr>
            <p:cNvPr id="6" name="Group 5">
              <a:extLst>
                <a:ext uri="{FF2B5EF4-FFF2-40B4-BE49-F238E27FC236}">
                  <a16:creationId xmlns:a16="http://schemas.microsoft.com/office/drawing/2014/main" id="{88B0DE0C-13D0-A24E-B664-0CBAF49F681A}"/>
                </a:ext>
              </a:extLst>
            </p:cNvPr>
            <p:cNvGrpSpPr/>
            <p:nvPr userDrawn="1"/>
          </p:nvGrpSpPr>
          <p:grpSpPr>
            <a:xfrm>
              <a:off x="10661233" y="6312444"/>
              <a:ext cx="1265211" cy="301752"/>
              <a:chOff x="5081138" y="4987142"/>
              <a:chExt cx="2420880" cy="577377"/>
            </a:xfrm>
          </p:grpSpPr>
          <p:pic>
            <p:nvPicPr>
              <p:cNvPr id="10" name="Picture 9">
                <a:extLst>
                  <a:ext uri="{FF2B5EF4-FFF2-40B4-BE49-F238E27FC236}">
                    <a16:creationId xmlns:a16="http://schemas.microsoft.com/office/drawing/2014/main" id="{E0BF67CB-168B-4F48-A810-CB2F7EB05295}"/>
                  </a:ext>
                </a:extLst>
              </p:cNvPr>
              <p:cNvPicPr>
                <a:picLocks noChangeAspect="1"/>
              </p:cNvPicPr>
              <p:nvPr userDrawn="1"/>
            </p:nvPicPr>
            <p:blipFill>
              <a:blip r:embed="rId2" cstate="screen">
                <a:lum bright="-100000"/>
                <a:alphaModFix amt="4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1" name="Picture 10">
                <a:extLst>
                  <a:ext uri="{FF2B5EF4-FFF2-40B4-BE49-F238E27FC236}">
                    <a16:creationId xmlns:a16="http://schemas.microsoft.com/office/drawing/2014/main" id="{0C398873-CCFF-7F4A-8BC5-01AB83D23EC9}"/>
                  </a:ext>
                </a:extLst>
              </p:cNvPr>
              <p:cNvPicPr>
                <a:picLocks noChangeAspect="1"/>
              </p:cNvPicPr>
              <p:nvPr userDrawn="1"/>
            </p:nvPicPr>
            <p:blipFill>
              <a:blip r:embed="rId3" cstate="screen">
                <a:alphaModFix amt="4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7" name="Group 6">
              <a:extLst>
                <a:ext uri="{FF2B5EF4-FFF2-40B4-BE49-F238E27FC236}">
                  <a16:creationId xmlns:a16="http://schemas.microsoft.com/office/drawing/2014/main" id="{222F9B43-6DE7-B441-A8BE-E9BB91B373A5}"/>
                </a:ext>
              </a:extLst>
            </p:cNvPr>
            <p:cNvGrpSpPr>
              <a:grpSpLocks noChangeAspect="1"/>
            </p:cNvGrpSpPr>
            <p:nvPr userDrawn="1"/>
          </p:nvGrpSpPr>
          <p:grpSpPr>
            <a:xfrm>
              <a:off x="11167116" y="6419874"/>
              <a:ext cx="91440" cy="91440"/>
              <a:chOff x="5978236" y="5016010"/>
              <a:chExt cx="274320" cy="274320"/>
            </a:xfrm>
          </p:grpSpPr>
          <p:cxnSp>
            <p:nvCxnSpPr>
              <p:cNvPr id="8" name="Straight Connector 7">
                <a:extLst>
                  <a:ext uri="{FF2B5EF4-FFF2-40B4-BE49-F238E27FC236}">
                    <a16:creationId xmlns:a16="http://schemas.microsoft.com/office/drawing/2014/main" id="{84034D5F-3165-5243-8C7C-6F7D5711DA15}"/>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B839B2-2B5C-C243-9CBA-D352497F0AE4}"/>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83674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5"/>
            <a:ext cx="8834438" cy="884923"/>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TWO LINE</a:t>
            </a:r>
            <a:br>
              <a:rPr lang="en-US" dirty="0"/>
            </a:br>
            <a:r>
              <a:rPr lang="en-US" dirty="0"/>
              <a:t>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1238473"/>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423AB92C-658B-744E-97EA-457DA499C9E5}"/>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5" name="Group 4">
            <a:extLst>
              <a:ext uri="{FF2B5EF4-FFF2-40B4-BE49-F238E27FC236}">
                <a16:creationId xmlns:a16="http://schemas.microsoft.com/office/drawing/2014/main" id="{96AE7F04-0D2B-3C40-B062-E2B702810A8A}"/>
              </a:ext>
            </a:extLst>
          </p:cNvPr>
          <p:cNvGrpSpPr/>
          <p:nvPr userDrawn="1"/>
        </p:nvGrpSpPr>
        <p:grpSpPr>
          <a:xfrm>
            <a:off x="10661233" y="6312444"/>
            <a:ext cx="1265211" cy="301752"/>
            <a:chOff x="10661233" y="6312444"/>
            <a:chExt cx="1265211" cy="301752"/>
          </a:xfrm>
        </p:grpSpPr>
        <p:grpSp>
          <p:nvGrpSpPr>
            <p:cNvPr id="6" name="Group 5">
              <a:extLst>
                <a:ext uri="{FF2B5EF4-FFF2-40B4-BE49-F238E27FC236}">
                  <a16:creationId xmlns:a16="http://schemas.microsoft.com/office/drawing/2014/main" id="{08C5AD6B-37EF-344E-8C8C-44007D38EF81}"/>
                </a:ext>
              </a:extLst>
            </p:cNvPr>
            <p:cNvGrpSpPr/>
            <p:nvPr userDrawn="1"/>
          </p:nvGrpSpPr>
          <p:grpSpPr>
            <a:xfrm>
              <a:off x="10661233" y="6312444"/>
              <a:ext cx="1265211" cy="301752"/>
              <a:chOff x="5081138" y="4987142"/>
              <a:chExt cx="2420880" cy="577377"/>
            </a:xfrm>
          </p:grpSpPr>
          <p:pic>
            <p:nvPicPr>
              <p:cNvPr id="10" name="Picture 9">
                <a:extLst>
                  <a:ext uri="{FF2B5EF4-FFF2-40B4-BE49-F238E27FC236}">
                    <a16:creationId xmlns:a16="http://schemas.microsoft.com/office/drawing/2014/main" id="{F26FE7AB-0356-5947-9E0D-AD62452AD0DB}"/>
                  </a:ext>
                </a:extLst>
              </p:cNvPr>
              <p:cNvPicPr>
                <a:picLocks noChangeAspect="1"/>
              </p:cNvPicPr>
              <p:nvPr userDrawn="1"/>
            </p:nvPicPr>
            <p:blipFill>
              <a:blip r:embed="rId2" cstate="screen">
                <a:lum bright="-100000"/>
                <a:alphaModFix amt="4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1" name="Picture 10">
                <a:extLst>
                  <a:ext uri="{FF2B5EF4-FFF2-40B4-BE49-F238E27FC236}">
                    <a16:creationId xmlns:a16="http://schemas.microsoft.com/office/drawing/2014/main" id="{712C4495-B2A6-2149-8604-1DB7899A9095}"/>
                  </a:ext>
                </a:extLst>
              </p:cNvPr>
              <p:cNvPicPr>
                <a:picLocks noChangeAspect="1"/>
              </p:cNvPicPr>
              <p:nvPr userDrawn="1"/>
            </p:nvPicPr>
            <p:blipFill>
              <a:blip r:embed="rId3" cstate="screen">
                <a:alphaModFix amt="4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7" name="Group 6">
              <a:extLst>
                <a:ext uri="{FF2B5EF4-FFF2-40B4-BE49-F238E27FC236}">
                  <a16:creationId xmlns:a16="http://schemas.microsoft.com/office/drawing/2014/main" id="{92F508AE-3494-9B46-985A-A1649F4BB39E}"/>
                </a:ext>
              </a:extLst>
            </p:cNvPr>
            <p:cNvGrpSpPr>
              <a:grpSpLocks noChangeAspect="1"/>
            </p:cNvGrpSpPr>
            <p:nvPr userDrawn="1"/>
          </p:nvGrpSpPr>
          <p:grpSpPr>
            <a:xfrm>
              <a:off x="11167116" y="6419874"/>
              <a:ext cx="91440" cy="91440"/>
              <a:chOff x="5978236" y="5016010"/>
              <a:chExt cx="274320" cy="274320"/>
            </a:xfrm>
          </p:grpSpPr>
          <p:cxnSp>
            <p:nvCxnSpPr>
              <p:cNvPr id="8" name="Straight Connector 7">
                <a:extLst>
                  <a:ext uri="{FF2B5EF4-FFF2-40B4-BE49-F238E27FC236}">
                    <a16:creationId xmlns:a16="http://schemas.microsoft.com/office/drawing/2014/main" id="{234B5FE0-3D4C-8049-80FA-5DB03878C64C}"/>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5D480A-E9A8-6646-ADD2-20373A5513C3}"/>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11395981"/>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Title and Content 3">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B9C2B0-83C3-6C43-A23F-AD651E8B6549}"/>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bg1"/>
                </a:solidFill>
                <a:latin typeface="AKIRAEXPANDED-SUPERBOLD" panose="02000800000000000000" pitchFamily="2" charset="0"/>
              </a:defRPr>
            </a:lvl1pPr>
          </a:lstStyle>
          <a:p>
            <a:r>
              <a:rPr lang="en-US" dirty="0"/>
              <a:t>ONE LINE TITLE</a:t>
            </a:r>
          </a:p>
        </p:txBody>
      </p:sp>
      <p:cxnSp>
        <p:nvCxnSpPr>
          <p:cNvPr id="6" name="Straight Connector 5">
            <a:extLst>
              <a:ext uri="{FF2B5EF4-FFF2-40B4-BE49-F238E27FC236}">
                <a16:creationId xmlns:a16="http://schemas.microsoft.com/office/drawing/2014/main" id="{25C3B86F-4FAC-F248-A6D4-D57B7A20CDA2}"/>
              </a:ext>
            </a:extLst>
          </p:cNvPr>
          <p:cNvCxnSpPr>
            <a:cxnSpLocks/>
          </p:cNvCxnSpPr>
          <p:nvPr userDrawn="1"/>
        </p:nvCxnSpPr>
        <p:spPr>
          <a:xfrm>
            <a:off x="495293" y="849840"/>
            <a:ext cx="1143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B1385DE-C853-374B-8DBF-DDCB54079F11}"/>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8" name="Group 7">
            <a:extLst>
              <a:ext uri="{FF2B5EF4-FFF2-40B4-BE49-F238E27FC236}">
                <a16:creationId xmlns:a16="http://schemas.microsoft.com/office/drawing/2014/main" id="{7C3C6BF0-3F6E-4F4F-AB01-D57F96ECC0F5}"/>
              </a:ext>
            </a:extLst>
          </p:cNvPr>
          <p:cNvGrpSpPr/>
          <p:nvPr userDrawn="1"/>
        </p:nvGrpSpPr>
        <p:grpSpPr>
          <a:xfrm>
            <a:off x="10661233" y="6312444"/>
            <a:ext cx="1265211" cy="301752"/>
            <a:chOff x="10661233" y="6312444"/>
            <a:chExt cx="1265211" cy="301752"/>
          </a:xfrm>
        </p:grpSpPr>
        <p:grpSp>
          <p:nvGrpSpPr>
            <p:cNvPr id="9" name="Group 8">
              <a:extLst>
                <a:ext uri="{FF2B5EF4-FFF2-40B4-BE49-F238E27FC236}">
                  <a16:creationId xmlns:a16="http://schemas.microsoft.com/office/drawing/2014/main" id="{1FBF583D-A9B4-9247-B4E2-136B3C70E2A1}"/>
                </a:ext>
              </a:extLst>
            </p:cNvPr>
            <p:cNvGrpSpPr/>
            <p:nvPr userDrawn="1"/>
          </p:nvGrpSpPr>
          <p:grpSpPr>
            <a:xfrm>
              <a:off x="10661233" y="6312444"/>
              <a:ext cx="1265211" cy="301752"/>
              <a:chOff x="5081138" y="4987142"/>
              <a:chExt cx="2420880" cy="577377"/>
            </a:xfrm>
          </p:grpSpPr>
          <p:pic>
            <p:nvPicPr>
              <p:cNvPr id="13" name="Picture 12">
                <a:extLst>
                  <a:ext uri="{FF2B5EF4-FFF2-40B4-BE49-F238E27FC236}">
                    <a16:creationId xmlns:a16="http://schemas.microsoft.com/office/drawing/2014/main" id="{D98702AB-1F1C-7D49-85CA-553939668C6A}"/>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4" name="Picture 13">
                <a:extLst>
                  <a:ext uri="{FF2B5EF4-FFF2-40B4-BE49-F238E27FC236}">
                    <a16:creationId xmlns:a16="http://schemas.microsoft.com/office/drawing/2014/main" id="{F0685248-D7A5-B24D-B8B2-426ABF84186A}"/>
                  </a:ext>
                </a:extLst>
              </p:cNvPr>
              <p:cNvPicPr>
                <a:picLocks noChangeAspect="1"/>
              </p:cNvPicPr>
              <p:nvPr userDrawn="1"/>
            </p:nvPicPr>
            <p:blipFill>
              <a:blip r:embed="rId3" cstate="screen">
                <a:alphaModFix amt="6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0" name="Group 9">
              <a:extLst>
                <a:ext uri="{FF2B5EF4-FFF2-40B4-BE49-F238E27FC236}">
                  <a16:creationId xmlns:a16="http://schemas.microsoft.com/office/drawing/2014/main" id="{55922DD0-6DDB-FD49-AA10-58FA033AADA5}"/>
                </a:ext>
              </a:extLst>
            </p:cNvPr>
            <p:cNvGrpSpPr>
              <a:grpSpLocks noChangeAspect="1"/>
            </p:cNvGrpSpPr>
            <p:nvPr userDrawn="1"/>
          </p:nvGrpSpPr>
          <p:grpSpPr>
            <a:xfrm>
              <a:off x="11167116" y="6419874"/>
              <a:ext cx="91440" cy="91440"/>
              <a:chOff x="5978236" y="5016010"/>
              <a:chExt cx="274320" cy="274320"/>
            </a:xfrm>
          </p:grpSpPr>
          <p:cxnSp>
            <p:nvCxnSpPr>
              <p:cNvPr id="11" name="Straight Connector 10">
                <a:extLst>
                  <a:ext uri="{FF2B5EF4-FFF2-40B4-BE49-F238E27FC236}">
                    <a16:creationId xmlns:a16="http://schemas.microsoft.com/office/drawing/2014/main" id="{43A65926-AF27-9A43-A6E1-269D9DC2E392}"/>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FBDE6A-4D9C-BC4C-8381-0FA4AF0E385E}"/>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5305854"/>
      </p:ext>
    </p:extLst>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plit Page (Case Stud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DD6083-8458-440B-96DE-C1C28F655592}"/>
              </a:ext>
            </a:extLst>
          </p:cNvPr>
          <p:cNvSpPr/>
          <p:nvPr userDrawn="1"/>
        </p:nvSpPr>
        <p:spPr bwMode="auto">
          <a:xfrm>
            <a:off x="6096000" y="0"/>
            <a:ext cx="6096000" cy="6858000"/>
          </a:xfrm>
          <a:prstGeom prst="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chemeClr val="bg1"/>
              </a:solidFill>
              <a:effectLst/>
              <a:latin typeface="IBM Plex Sans" panose="020B0503050203000203" pitchFamily="34" charset="0"/>
            </a:endParaRPr>
          </a:p>
        </p:txBody>
      </p:sp>
      <p:sp>
        <p:nvSpPr>
          <p:cNvPr id="9" name="Title">
            <a:extLst>
              <a:ext uri="{FF2B5EF4-FFF2-40B4-BE49-F238E27FC236}">
                <a16:creationId xmlns:a16="http://schemas.microsoft.com/office/drawing/2014/main" id="{F4B25686-9CB2-4A84-915A-C82B909C3AAC}"/>
              </a:ext>
            </a:extLst>
          </p:cNvPr>
          <p:cNvSpPr>
            <a:spLocks noGrp="1"/>
          </p:cNvSpPr>
          <p:nvPr>
            <p:ph type="title"/>
          </p:nvPr>
        </p:nvSpPr>
        <p:spPr>
          <a:xfrm>
            <a:off x="298076" y="246796"/>
            <a:ext cx="5522885" cy="694495"/>
          </a:xfrm>
          <a:prstGeom prst="rect">
            <a:avLst/>
          </a:prstGeom>
        </p:spPr>
        <p:txBody>
          <a:bodyPr/>
          <a:lstStyle>
            <a:lvl1pPr>
              <a:defRPr sz="2000" spc="50" baseline="0">
                <a:solidFill>
                  <a:schemeClr val="tx1"/>
                </a:solidFill>
                <a:latin typeface="AKIRAEXPANDED-SUPERBOLD" panose="02000800000000000000" pitchFamily="2"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44B7B079-783C-6E42-AA72-90DDFA4C9168}"/>
              </a:ext>
            </a:extLst>
          </p:cNvPr>
          <p:cNvCxnSpPr/>
          <p:nvPr userDrawn="1"/>
        </p:nvCxnSpPr>
        <p:spPr bwMode="auto">
          <a:xfrm>
            <a:off x="389965" y="941294"/>
            <a:ext cx="540571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633CF1B2-23CB-0D4B-96E2-1B0A790072F9}"/>
              </a:ext>
            </a:extLst>
          </p:cNvPr>
          <p:cNvGrpSpPr/>
          <p:nvPr userDrawn="1"/>
        </p:nvGrpSpPr>
        <p:grpSpPr>
          <a:xfrm>
            <a:off x="10661233" y="6312444"/>
            <a:ext cx="1265211" cy="301752"/>
            <a:chOff x="10661233" y="6312444"/>
            <a:chExt cx="1265211" cy="301752"/>
          </a:xfrm>
        </p:grpSpPr>
        <p:grpSp>
          <p:nvGrpSpPr>
            <p:cNvPr id="14" name="Group 13">
              <a:extLst>
                <a:ext uri="{FF2B5EF4-FFF2-40B4-BE49-F238E27FC236}">
                  <a16:creationId xmlns:a16="http://schemas.microsoft.com/office/drawing/2014/main" id="{B96DB371-646A-9345-A4F8-8B2183CDC022}"/>
                </a:ext>
              </a:extLst>
            </p:cNvPr>
            <p:cNvGrpSpPr/>
            <p:nvPr userDrawn="1"/>
          </p:nvGrpSpPr>
          <p:grpSpPr>
            <a:xfrm>
              <a:off x="10661233" y="6312444"/>
              <a:ext cx="1265211" cy="301752"/>
              <a:chOff x="5081138" y="4987142"/>
              <a:chExt cx="2420880" cy="577377"/>
            </a:xfrm>
          </p:grpSpPr>
          <p:pic>
            <p:nvPicPr>
              <p:cNvPr id="18" name="Picture 17">
                <a:extLst>
                  <a:ext uri="{FF2B5EF4-FFF2-40B4-BE49-F238E27FC236}">
                    <a16:creationId xmlns:a16="http://schemas.microsoft.com/office/drawing/2014/main" id="{FBD31F86-162D-5B4F-AC71-5B3C10527097}"/>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9" name="Picture 18">
                <a:extLst>
                  <a:ext uri="{FF2B5EF4-FFF2-40B4-BE49-F238E27FC236}">
                    <a16:creationId xmlns:a16="http://schemas.microsoft.com/office/drawing/2014/main" id="{C2D337A0-6DF2-DC43-A27C-920E75F44C48}"/>
                  </a:ext>
                </a:extLst>
              </p:cNvPr>
              <p:cNvPicPr>
                <a:picLocks noChangeAspect="1"/>
              </p:cNvPicPr>
              <p:nvPr userDrawn="1"/>
            </p:nvPicPr>
            <p:blipFill>
              <a:blip r:embed="rId3" cstate="screen">
                <a:alphaModFix amt="6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5" name="Group 14">
              <a:extLst>
                <a:ext uri="{FF2B5EF4-FFF2-40B4-BE49-F238E27FC236}">
                  <a16:creationId xmlns:a16="http://schemas.microsoft.com/office/drawing/2014/main" id="{E6C728D3-536C-9C4C-BD2C-30A87784BFB5}"/>
                </a:ext>
              </a:extLst>
            </p:cNvPr>
            <p:cNvGrpSpPr>
              <a:grpSpLocks noChangeAspect="1"/>
            </p:cNvGrpSpPr>
            <p:nvPr userDrawn="1"/>
          </p:nvGrpSpPr>
          <p:grpSpPr>
            <a:xfrm>
              <a:off x="11167116" y="6419874"/>
              <a:ext cx="91440" cy="91440"/>
              <a:chOff x="5978236" y="5016010"/>
              <a:chExt cx="274320" cy="274320"/>
            </a:xfrm>
          </p:grpSpPr>
          <p:cxnSp>
            <p:nvCxnSpPr>
              <p:cNvPr id="16" name="Straight Connector 15">
                <a:extLst>
                  <a:ext uri="{FF2B5EF4-FFF2-40B4-BE49-F238E27FC236}">
                    <a16:creationId xmlns:a16="http://schemas.microsoft.com/office/drawing/2014/main" id="{C29A4908-1E69-484F-89AD-DA4F8C81EF42}"/>
                  </a:ext>
                </a:extLst>
              </p:cNvPr>
              <p:cNvCxnSpPr>
                <a:cxnSpLocks noChangeAspect="1"/>
              </p:cNvCxnSpPr>
              <p:nvPr userDrawn="1"/>
            </p:nvCxnSpPr>
            <p:spPr>
              <a:xfrm>
                <a:off x="5978236" y="5016010"/>
                <a:ext cx="274320" cy="274320"/>
              </a:xfrm>
              <a:prstGeom prst="line">
                <a:avLst/>
              </a:prstGeom>
              <a:ln w="12700">
                <a:solidFill>
                  <a:srgbClr val="A3E0F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465E10-118A-E741-A5C8-16C74FD97238}"/>
                  </a:ext>
                </a:extLst>
              </p:cNvPr>
              <p:cNvCxnSpPr>
                <a:cxnSpLocks noChangeAspect="1"/>
              </p:cNvCxnSpPr>
              <p:nvPr userDrawn="1"/>
            </p:nvCxnSpPr>
            <p:spPr>
              <a:xfrm flipH="1">
                <a:off x="5978236" y="5016010"/>
                <a:ext cx="274320" cy="274320"/>
              </a:xfrm>
              <a:prstGeom prst="line">
                <a:avLst/>
              </a:prstGeom>
              <a:ln w="12700">
                <a:solidFill>
                  <a:srgbClr val="A3E0FA"/>
                </a:solidFill>
              </a:ln>
            </p:spPr>
            <p:style>
              <a:lnRef idx="1">
                <a:schemeClr val="accent1"/>
              </a:lnRef>
              <a:fillRef idx="0">
                <a:schemeClr val="accent1"/>
              </a:fillRef>
              <a:effectRef idx="0">
                <a:schemeClr val="accent1"/>
              </a:effectRef>
              <a:fontRef idx="minor">
                <a:schemeClr val="tx1"/>
              </a:fontRef>
            </p:style>
          </p:cxnSp>
        </p:grpSp>
      </p:grpSp>
      <p:sp>
        <p:nvSpPr>
          <p:cNvPr id="20" name="Slide Number Placeholder 5">
            <a:extLst>
              <a:ext uri="{FF2B5EF4-FFF2-40B4-BE49-F238E27FC236}">
                <a16:creationId xmlns:a16="http://schemas.microsoft.com/office/drawing/2014/main" id="{BD2C4727-587E-6B49-8A97-9BF9C578238E}"/>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sp>
        <p:nvSpPr>
          <p:cNvPr id="21" name="TextBox 20">
            <a:extLst>
              <a:ext uri="{FF2B5EF4-FFF2-40B4-BE49-F238E27FC236}">
                <a16:creationId xmlns:a16="http://schemas.microsoft.com/office/drawing/2014/main" id="{B300F59D-2B15-3847-9A3C-06845E571616}"/>
              </a:ext>
            </a:extLst>
          </p:cNvPr>
          <p:cNvSpPr txBox="1"/>
          <p:nvPr userDrawn="1"/>
        </p:nvSpPr>
        <p:spPr>
          <a:xfrm>
            <a:off x="6321217" y="6434520"/>
            <a:ext cx="4114800" cy="250390"/>
          </a:xfrm>
          <a:prstGeom prst="rect">
            <a:avLst/>
          </a:prstGeom>
          <a:noFill/>
        </p:spPr>
        <p:txBody>
          <a:bodyPr wrap="square" rtlCol="0">
            <a:spAutoFit/>
          </a:bodyPr>
          <a:lstStyle/>
          <a:p>
            <a:pPr algn="l">
              <a:lnSpc>
                <a:spcPct val="200000"/>
              </a:lnSpc>
            </a:pPr>
            <a:r>
              <a:rPr lang="en-US" sz="600" spc="300" dirty="0">
                <a:solidFill>
                  <a:srgbClr val="A3E0FA"/>
                </a:solidFill>
                <a:latin typeface="IBM Plex Sans Light" panose="020B0403050203000203" pitchFamily="34" charset="0"/>
              </a:rPr>
              <a:t>©2022 IBM CONFIDENTIAL</a:t>
            </a:r>
          </a:p>
        </p:txBody>
      </p:sp>
    </p:spTree>
    <p:extLst>
      <p:ext uri="{BB962C8B-B14F-4D97-AF65-F5344CB8AC3E}">
        <p14:creationId xmlns:p14="http://schemas.microsoft.com/office/powerpoint/2010/main" val="3504992915"/>
      </p:ext>
    </p:extLst>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End Card">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E806266-A1D4-0341-A541-D0E60C4DB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33504" y="0"/>
            <a:ext cx="5524991" cy="2764867"/>
          </a:xfrm>
          <a:prstGeom prst="rect">
            <a:avLst/>
          </a:prstGeom>
        </p:spPr>
      </p:pic>
      <p:grpSp>
        <p:nvGrpSpPr>
          <p:cNvPr id="18" name="Group 17">
            <a:extLst>
              <a:ext uri="{FF2B5EF4-FFF2-40B4-BE49-F238E27FC236}">
                <a16:creationId xmlns:a16="http://schemas.microsoft.com/office/drawing/2014/main" id="{B1A9243A-47C4-F440-801A-CB44AE259559}"/>
              </a:ext>
            </a:extLst>
          </p:cNvPr>
          <p:cNvGrpSpPr/>
          <p:nvPr userDrawn="1"/>
        </p:nvGrpSpPr>
        <p:grpSpPr>
          <a:xfrm>
            <a:off x="4346827" y="4305783"/>
            <a:ext cx="3498344" cy="1750780"/>
            <a:chOff x="4644677" y="4574275"/>
            <a:chExt cx="2915596" cy="1459138"/>
          </a:xfrm>
        </p:grpSpPr>
        <p:grpSp>
          <p:nvGrpSpPr>
            <p:cNvPr id="19" name="Group 18">
              <a:extLst>
                <a:ext uri="{FF2B5EF4-FFF2-40B4-BE49-F238E27FC236}">
                  <a16:creationId xmlns:a16="http://schemas.microsoft.com/office/drawing/2014/main" id="{DF103296-A68B-F04D-A02A-3043B4818079}"/>
                </a:ext>
              </a:extLst>
            </p:cNvPr>
            <p:cNvGrpSpPr/>
            <p:nvPr userDrawn="1"/>
          </p:nvGrpSpPr>
          <p:grpSpPr>
            <a:xfrm>
              <a:off x="6101135" y="4574275"/>
              <a:ext cx="1459138" cy="1459138"/>
              <a:chOff x="6702307" y="4574275"/>
              <a:chExt cx="1459138" cy="1459138"/>
            </a:xfrm>
          </p:grpSpPr>
          <p:sp>
            <p:nvSpPr>
              <p:cNvPr id="24" name="Oval 23">
                <a:extLst>
                  <a:ext uri="{FF2B5EF4-FFF2-40B4-BE49-F238E27FC236}">
                    <a16:creationId xmlns:a16="http://schemas.microsoft.com/office/drawing/2014/main" id="{89C30E66-C717-2B48-9ECA-C4E64D041724}"/>
                  </a:ext>
                </a:extLst>
              </p:cNvPr>
              <p:cNvSpPr/>
              <p:nvPr/>
            </p:nvSpPr>
            <p:spPr>
              <a:xfrm flipH="1">
                <a:off x="670230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AC216812-D0CA-514F-8FDE-4F70F91F32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82685" y="5166191"/>
                <a:ext cx="740315" cy="275306"/>
              </a:xfrm>
              <a:prstGeom prst="rect">
                <a:avLst/>
              </a:prstGeom>
            </p:spPr>
          </p:pic>
        </p:grpSp>
        <p:grpSp>
          <p:nvGrpSpPr>
            <p:cNvPr id="20" name="Group 19">
              <a:extLst>
                <a:ext uri="{FF2B5EF4-FFF2-40B4-BE49-F238E27FC236}">
                  <a16:creationId xmlns:a16="http://schemas.microsoft.com/office/drawing/2014/main" id="{F66CE944-B9ED-4E4B-81EE-BD9498DB3D76}"/>
                </a:ext>
              </a:extLst>
            </p:cNvPr>
            <p:cNvGrpSpPr/>
            <p:nvPr userDrawn="1"/>
          </p:nvGrpSpPr>
          <p:grpSpPr>
            <a:xfrm>
              <a:off x="4644677" y="4574275"/>
              <a:ext cx="1459138" cy="1459138"/>
              <a:chOff x="3954757" y="4574275"/>
              <a:chExt cx="1459138" cy="1459138"/>
            </a:xfrm>
          </p:grpSpPr>
          <p:sp>
            <p:nvSpPr>
              <p:cNvPr id="22" name="Oval 21">
                <a:extLst>
                  <a:ext uri="{FF2B5EF4-FFF2-40B4-BE49-F238E27FC236}">
                    <a16:creationId xmlns:a16="http://schemas.microsoft.com/office/drawing/2014/main" id="{65E4E4E6-A83A-0045-89AE-F27AFE8A8CB0}"/>
                  </a:ext>
                </a:extLst>
              </p:cNvPr>
              <p:cNvSpPr/>
              <p:nvPr/>
            </p:nvSpPr>
            <p:spPr>
              <a:xfrm>
                <a:off x="395475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1EF6D655-8EE9-BB42-BE2C-8A3BCCDEF945}"/>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393012" y="4977555"/>
                <a:ext cx="640078" cy="640080"/>
              </a:xfrm>
              <a:prstGeom prst="rect">
                <a:avLst/>
              </a:prstGeom>
            </p:spPr>
          </p:pic>
        </p:grpSp>
        <p:sp>
          <p:nvSpPr>
            <p:cNvPr id="21" name="Oval 20">
              <a:extLst>
                <a:ext uri="{FF2B5EF4-FFF2-40B4-BE49-F238E27FC236}">
                  <a16:creationId xmlns:a16="http://schemas.microsoft.com/office/drawing/2014/main" id="{94E3F55C-31D8-3C4C-B28B-16A4465F5549}"/>
                </a:ext>
              </a:extLst>
            </p:cNvPr>
            <p:cNvSpPr>
              <a:spLocks noChangeAspect="1"/>
            </p:cNvSpPr>
            <p:nvPr/>
          </p:nvSpPr>
          <p:spPr>
            <a:xfrm>
              <a:off x="6057154" y="5258124"/>
              <a:ext cx="91440" cy="91440"/>
            </a:xfrm>
            <a:prstGeom prst="ellipse">
              <a:avLst/>
            </a:prstGeom>
            <a:solidFill>
              <a:schemeClr val="bg1"/>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a:extLst>
              <a:ext uri="{FF2B5EF4-FFF2-40B4-BE49-F238E27FC236}">
                <a16:creationId xmlns:a16="http://schemas.microsoft.com/office/drawing/2014/main" id="{B986FF2C-3CDC-AF48-9470-75E4DAC9227E}"/>
              </a:ext>
            </a:extLst>
          </p:cNvPr>
          <p:cNvSpPr>
            <a:spLocks noGrp="1"/>
          </p:cNvSpPr>
          <p:nvPr>
            <p:ph type="title" hasCustomPrompt="1"/>
          </p:nvPr>
        </p:nvSpPr>
        <p:spPr>
          <a:xfrm>
            <a:off x="1678780" y="2944048"/>
            <a:ext cx="8834438" cy="450848"/>
          </a:xfrm>
          <a:prstGeom prst="rect">
            <a:avLst/>
          </a:prstGeom>
        </p:spPr>
        <p:txBody>
          <a:bodyPr/>
          <a:lstStyle>
            <a:lvl1pPr algn="ctr">
              <a:defRPr sz="2800" spc="100" baseline="0">
                <a:solidFill>
                  <a:schemeClr val="bg1"/>
                </a:solidFill>
                <a:latin typeface="AKIRAEXPANDED-SUPERBOLD" panose="02000800000000000000" pitchFamily="2" charset="0"/>
              </a:defRPr>
            </a:lvl1pPr>
          </a:lstStyle>
          <a:p>
            <a:r>
              <a:rPr lang="en-US" dirty="0"/>
              <a:t>ONE LINE TITLE</a:t>
            </a:r>
          </a:p>
        </p:txBody>
      </p:sp>
    </p:spTree>
    <p:extLst>
      <p:ext uri="{BB962C8B-B14F-4D97-AF65-F5344CB8AC3E}">
        <p14:creationId xmlns:p14="http://schemas.microsoft.com/office/powerpoint/2010/main" val="3238094493"/>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userDrawn="1">
  <p:cSld name="1_Light Teal_Divider">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F247187A-E9A8-456B-91D3-0FD298F7882F}"/>
              </a:ext>
            </a:extLst>
          </p:cNvPr>
          <p:cNvSpPr/>
          <p:nvPr userDrawn="1"/>
        </p:nvSpPr>
        <p:spPr>
          <a:xfrm>
            <a:off x="-3910" y="-19897"/>
            <a:ext cx="12199820" cy="155781"/>
          </a:xfrm>
          <a:prstGeom prst="rect">
            <a:avLst/>
          </a:prstGeom>
          <a:solidFill>
            <a:srgbClr val="004144"/>
          </a:solidFill>
          <a:ln w="12700">
            <a:miter lim="400000"/>
          </a:ln>
        </p:spPr>
        <p:txBody>
          <a:bodyPr lIns="25400" tIns="25400" rIns="25400" bIns="25400" anchor="ctr"/>
          <a:lstStyle/>
          <a:p>
            <a:pPr algn="ctr" defTabSz="41273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4" name="Title 1">
            <a:extLst>
              <a:ext uri="{FF2B5EF4-FFF2-40B4-BE49-F238E27FC236}">
                <a16:creationId xmlns:a16="http://schemas.microsoft.com/office/drawing/2014/main" id="{F0E6010C-9426-444F-8266-4DD6AABA0CFB}"/>
              </a:ext>
            </a:extLst>
          </p:cNvPr>
          <p:cNvSpPr>
            <a:spLocks noGrp="1"/>
          </p:cNvSpPr>
          <p:nvPr>
            <p:ph type="ctrTitle"/>
          </p:nvPr>
        </p:nvSpPr>
        <p:spPr>
          <a:xfrm>
            <a:off x="287756" y="249659"/>
            <a:ext cx="11647571" cy="638175"/>
          </a:xfrm>
          <a:prstGeom prst="rect">
            <a:avLst/>
          </a:prstGeom>
        </p:spPr>
        <p:txBody>
          <a:bodyPr anchor="t"/>
          <a:lstStyle>
            <a:lvl1pPr algn="l">
              <a:defRPr lang="en-US" sz="3200" b="0" i="0" kern="1200" dirty="0">
                <a:solidFill>
                  <a:srgbClr val="004144"/>
                </a:solidFill>
                <a:latin typeface="IBM Plex Sans" panose="020B0503050203000203" pitchFamily="34" charset="0"/>
                <a:ea typeface="+mj-ea"/>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91159592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377"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2"/>
                </a:solidFill>
                <a:latin typeface="Arial" panose="020B0604020202020204" pitchFamily="34" charset="0"/>
                <a:ea typeface="+mn-ea"/>
                <a:cs typeface="Arial" panose="020B0604020202020204" pitchFamily="34" charset="0"/>
                <a:sym typeface="Arial" panose="020B0604020202020204" pitchFamily="34" charset="0"/>
              </a:rPr>
              <a:pPr marL="0" marR="0" indent="0" algn="r" defTabSz="914377"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2"/>
              </a:solidFill>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Arial" panose="020B0604020202020204" pitchFamily="34" charset="0"/>
                <a:sym typeface="Arial" panose="020B0604020202020204" pitchFamily="34" charset="0"/>
              </a:defRPr>
            </a:lvl1pPr>
          </a:lstStyle>
          <a:p>
            <a:endParaRPr lang="en-US" dirty="0"/>
          </a:p>
        </p:txBody>
      </p:sp>
      <p:sp>
        <p:nvSpPr>
          <p:cNvPr id="11" name="Copyright" hidden="1"/>
          <p:cNvSpPr txBox="1"/>
          <p:nvPr userDrawn="1"/>
        </p:nvSpPr>
        <p:spPr>
          <a:xfrm rot="16200000">
            <a:off x="9486902" y="3922498"/>
            <a:ext cx="5133975" cy="96950"/>
          </a:xfrm>
          <a:prstGeom prst="rect">
            <a:avLst/>
          </a:prstGeom>
          <a:noFill/>
        </p:spPr>
        <p:txBody>
          <a:bodyPr wrap="square" lIns="0" tIns="0" rIns="0" bIns="0" rtlCol="0" anchor="t">
            <a:spAutoFit/>
          </a:bodyPr>
          <a:lstStyle/>
          <a:p>
            <a:pPr>
              <a:lnSpc>
                <a:spcPct val="90000"/>
              </a:lnSpc>
              <a:spcAft>
                <a:spcPts val="600"/>
              </a:spcAft>
            </a:pPr>
            <a:r>
              <a:rPr lang="en-US" sz="700" dirty="0">
                <a:solidFill>
                  <a:schemeClr val="bg1"/>
                </a:solidFill>
                <a:latin typeface="Arial" panose="020B0604020202020204" pitchFamily="34" charset="0"/>
                <a:cs typeface="Arial" panose="020B0604020202020204" pitchFamily="34" charset="0"/>
                <a:sym typeface="Arial" panose="020B0604020202020204" pitchFamily="34" charset="0"/>
              </a:rPr>
              <a:t>Copyright © 2018 by The Boston Consulting Group, Inc. All rights reserved.</a:t>
            </a:r>
          </a:p>
        </p:txBody>
      </p:sp>
      <p:sp>
        <p:nvSpPr>
          <p:cNvPr id="2" name="Title 1"/>
          <p:cNvSpPr>
            <a:spLocks noGrp="1"/>
          </p:cNvSpPr>
          <p:nvPr>
            <p:ph type="title" hasCustomPrompt="1"/>
          </p:nvPr>
        </p:nvSpPr>
        <p:spPr>
          <a:xfrm>
            <a:off x="630000" y="622802"/>
            <a:ext cx="10933200" cy="332399"/>
          </a:xfrm>
        </p:spPr>
        <p:txBody>
          <a:bodyPr/>
          <a:lstStyle>
            <a:lvl1pPr>
              <a:defRPr>
                <a:solidFill>
                  <a:schemeClr val="bg1"/>
                </a:solidFill>
                <a:latin typeface="Arial" panose="020B0604020202020204" pitchFamily="34" charset="0"/>
                <a:sym typeface="Arial" panose="020B0604020202020204" pitchFamily="34" charset="0"/>
              </a:defRPr>
            </a:lvl1pPr>
          </a:lstStyle>
          <a:p>
            <a:r>
              <a:rPr lang="en-US" dirty="0"/>
              <a:t>Click to add title</a:t>
            </a:r>
          </a:p>
        </p:txBody>
      </p:sp>
      <p:sp>
        <p:nvSpPr>
          <p:cNvPr id="8" name="FooterSimple" hidden="1"/>
          <p:cNvSpPr txBox="1"/>
          <p:nvPr userDrawn="1">
            <p:custDataLst>
              <p:tags r:id="rId2"/>
            </p:custDataLst>
          </p:nvPr>
        </p:nvSpPr>
        <p:spPr>
          <a:xfrm rot="16200000">
            <a:off x="10561320" y="5117886"/>
            <a:ext cx="2743200" cy="96950"/>
          </a:xfrm>
          <a:prstGeom prst="rect">
            <a:avLst/>
          </a:prstGeom>
          <a:noFill/>
        </p:spPr>
        <p:txBody>
          <a:bodyPr wrap="square" lIns="0" tIns="0" rIns="0" bIns="0" rtlCol="0" anchor="b">
            <a:spAutoFit/>
          </a:bodyPr>
          <a:lstStyle/>
          <a:p>
            <a:pPr>
              <a:lnSpc>
                <a:spcPct val="90000"/>
              </a:lnSpc>
              <a:spcAft>
                <a:spcPts val="600"/>
              </a:spcAft>
            </a:pPr>
            <a:r>
              <a:rPr lang="en-US" sz="700" dirty="0">
                <a:solidFill>
                  <a:schemeClr val="bg1"/>
                </a:solidFill>
                <a:latin typeface="Arial" panose="020B0604020202020204" pitchFamily="34" charset="0"/>
                <a:cs typeface="Arial" panose="020B0604020202020204" pitchFamily="34" charset="0"/>
                <a:sym typeface="Arial" panose="020B0604020202020204" pitchFamily="34" charset="0"/>
              </a:rPr>
              <a:t>20181129_GBS-MC Leadership Mtg_v35.pptx</a:t>
            </a:r>
          </a:p>
        </p:txBody>
      </p:sp>
    </p:spTree>
    <p:extLst>
      <p:ext uri="{BB962C8B-B14F-4D97-AF65-F5344CB8AC3E}">
        <p14:creationId xmlns:p14="http://schemas.microsoft.com/office/powerpoint/2010/main" val="2001751897"/>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5176176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1193365"/>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a:xfrm>
            <a:off x="11599135" y="6470449"/>
            <a:ext cx="451684" cy="250390"/>
          </a:xfrm>
          <a:prstGeom prst="rect">
            <a:avLst/>
          </a:prstGeom>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Group Name / DOC ID / </a:t>
            </a:r>
            <a:r>
              <a:rPr lang="de-DE" dirty="0" err="1"/>
              <a:t>Month</a:t>
            </a:r>
            <a:r>
              <a:rPr lang="de-DE" dirty="0"/>
              <a:t> XX, 2017 / © 2018 IBM Corporation</a:t>
            </a:r>
            <a:endParaRPr lang="en-US" dirty="0"/>
          </a:p>
        </p:txBody>
      </p:sp>
      <p:sp>
        <p:nvSpPr>
          <p:cNvPr id="7" name="Text Placeholder 6"/>
          <p:cNvSpPr>
            <a:spLocks noGrp="1"/>
          </p:cNvSpPr>
          <p:nvPr>
            <p:ph type="body" sz="quarter" idx="12"/>
          </p:nvPr>
        </p:nvSpPr>
        <p:spPr>
          <a:xfrm>
            <a:off x="304800" y="1463040"/>
            <a:ext cx="2438400" cy="4669536"/>
          </a:xfrm>
        </p:spPr>
        <p:txBody>
          <a:bodyPr/>
          <a:lstStyle>
            <a:lvl1pPr>
              <a:defRPr sz="2133"/>
            </a:lvl1pPr>
            <a:lvl2pPr>
              <a:defRPr sz="1467"/>
            </a:lvl2pPr>
            <a:lvl3pPr>
              <a:defRPr sz="1467"/>
            </a:lvl3pPr>
            <a:lvl4pPr>
              <a:defRPr sz="1467"/>
            </a:lvl4pPr>
            <a:lvl5pPr>
              <a:defRPr sz="1467"/>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3352800" y="1499616"/>
            <a:ext cx="2438400" cy="4608576"/>
          </a:xfrm>
        </p:spPr>
        <p:txBody>
          <a:bodyPr/>
          <a:lstStyle>
            <a:lvl1pPr>
              <a:defRPr sz="1867"/>
            </a:lvl1pPr>
            <a:lvl2pPr marL="0" indent="0">
              <a:buNone/>
              <a:defRPr sz="1333"/>
            </a:lvl2pPr>
            <a:lvl3pPr>
              <a:defRPr sz="1333"/>
            </a:lvl3pPr>
            <a:lvl4pPr>
              <a:defRPr sz="1333"/>
            </a:lvl4pPr>
            <a:lvl5pPr>
              <a:defRPr sz="13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6267189" y="1454615"/>
            <a:ext cx="5620011" cy="4608576"/>
          </a:xfrm>
        </p:spPr>
        <p:txBody>
          <a:bodyPr/>
          <a:lstStyle>
            <a:lvl1pPr marL="156629" indent="-156629">
              <a:tabLst/>
              <a:defRPr sz="3200"/>
            </a:lvl1pPr>
            <a:lvl2pPr marL="0" indent="0">
              <a:buNone/>
              <a:defRPr sz="1467"/>
            </a:lvl2pPr>
            <a:lvl3pPr>
              <a:defRPr sz="1467"/>
            </a:lvl3pPr>
            <a:lvl4pPr>
              <a:defRPr sz="1467"/>
            </a:lvl4pPr>
            <a:lvl5pPr>
              <a:defRPr sz="146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7502945"/>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cSld name="5_Section Page Slide 2">
    <p:bg>
      <p:bgPr>
        <a:gradFill rotWithShape="1">
          <a:gsLst>
            <a:gs pos="0">
              <a:srgbClr val="055176"/>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451104" y="3262803"/>
            <a:ext cx="11338560" cy="332399"/>
          </a:xfrm>
        </p:spPr>
        <p:txBody>
          <a:bodyPr anchor="b"/>
          <a:lstStyle>
            <a:lvl1pPr algn="ctr">
              <a:defRPr sz="2400">
                <a:solidFill>
                  <a:schemeClr val="tx1">
                    <a:lumMod val="65000"/>
                    <a:lumOff val="3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2987765734"/>
      </p:ext>
    </p:extLst>
  </p:cSld>
  <p:clrMapOvr>
    <a:overrideClrMapping bg1="dk1" tx1="lt1" bg2="dk2" tx2="lt2" accent1="accent1" accent2="accent2" accent3="accent3" accent4="accent4" accent5="accent5" accent6="accent6" hlink="hlink" folHlink="folHlink"/>
  </p:clrMapOvr>
  <p:hf hdr="0"/>
</p:sldLayout>
</file>

<file path=ppt/slideLayouts/slideLayout53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11" name="Title 10"/>
          <p:cNvSpPr>
            <a:spLocks noGrp="1"/>
          </p:cNvSpPr>
          <p:nvPr>
            <p:ph type="title"/>
          </p:nvPr>
        </p:nvSpPr>
        <p:spPr>
          <a:noFill/>
          <a:ln w="9525">
            <a:noFill/>
            <a:miter lim="800000"/>
            <a:headEnd/>
            <a:tailEnd/>
          </a:ln>
          <a:effectLst/>
        </p:spPr>
        <p:txBody>
          <a:bodyPr vert="horz" wrap="square" lIns="0" tIns="45720" rIns="0" bIns="0" numCol="1" anchor="t" anchorCtr="0" compatLnSpc="1">
            <a:prstTxWarp prst="textNoShape">
              <a:avLst/>
            </a:prstTxWarp>
            <a:noAutofit/>
          </a:bodyPr>
          <a:lstStyle>
            <a:lvl1pPr>
              <a:defRPr lang="en-US" dirty="0"/>
            </a:lvl1pPr>
          </a:lstStyle>
          <a:p>
            <a:pPr lvl="0"/>
            <a:r>
              <a:rPr lang="en-US" dirty="0"/>
              <a:t>Click to edit Master title style</a:t>
            </a:r>
          </a:p>
        </p:txBody>
      </p:sp>
    </p:spTree>
    <p:extLst>
      <p:ext uri="{BB962C8B-B14F-4D97-AF65-F5344CB8AC3E}">
        <p14:creationId xmlns:p14="http://schemas.microsoft.com/office/powerpoint/2010/main" val="397678323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80F602BA-675F-4C4D-91D0-B8A0A37EC622}"/>
              </a:ext>
            </a:extLst>
          </p:cNvPr>
          <p:cNvSpPr>
            <a:spLocks noGrp="1"/>
          </p:cNvSpPr>
          <p:nvPr>
            <p:ph type="sldNum" sz="quarter" idx="12"/>
          </p:nvPr>
        </p:nvSpPr>
        <p:spPr>
          <a:xfrm>
            <a:off x="152400" y="6400799"/>
            <a:ext cx="2844800" cy="365125"/>
          </a:xfrm>
          <a:prstGeom prst="rect">
            <a:avLst/>
          </a:prstGeom>
        </p:spPr>
        <p:txBody>
          <a:bodyPr/>
          <a:lstStyle/>
          <a:p>
            <a:fld id="{6D07241E-905B-F94D-AB12-61B9BDF058CC}" type="slidenum">
              <a:rPr lang="en-US" smtClean="0"/>
              <a:pPr/>
              <a:t>‹#›</a:t>
            </a:fld>
            <a:endParaRPr lang="en-US"/>
          </a:p>
        </p:txBody>
      </p:sp>
    </p:spTree>
    <p:extLst>
      <p:ext uri="{BB962C8B-B14F-4D97-AF65-F5344CB8AC3E}">
        <p14:creationId xmlns:p14="http://schemas.microsoft.com/office/powerpoint/2010/main" val="41867916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5_Title Slide">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90FF103C-BFC4-B64D-81F9-3B069EB315F1}"/>
              </a:ext>
            </a:extLst>
          </p:cNvPr>
          <p:cNvGrpSpPr/>
          <p:nvPr userDrawn="1"/>
        </p:nvGrpSpPr>
        <p:grpSpPr>
          <a:xfrm>
            <a:off x="-1068411" y="-540325"/>
            <a:ext cx="14794992" cy="7398325"/>
            <a:chOff x="-1068411" y="-498701"/>
            <a:chExt cx="14794992" cy="7398325"/>
          </a:xfrm>
        </p:grpSpPr>
        <p:grpSp>
          <p:nvGrpSpPr>
            <p:cNvPr id="7" name="Group 6">
              <a:extLst>
                <a:ext uri="{FF2B5EF4-FFF2-40B4-BE49-F238E27FC236}">
                  <a16:creationId xmlns:a16="http://schemas.microsoft.com/office/drawing/2014/main" id="{15013949-4264-2C4F-9027-B70621EA64ED}"/>
                </a:ext>
              </a:extLst>
            </p:cNvPr>
            <p:cNvGrpSpPr/>
            <p:nvPr userDrawn="1"/>
          </p:nvGrpSpPr>
          <p:grpSpPr>
            <a:xfrm>
              <a:off x="-1068411" y="3797424"/>
              <a:ext cx="14794992" cy="3102200"/>
              <a:chOff x="-1225296" y="4473732"/>
              <a:chExt cx="14794992" cy="3102200"/>
            </a:xfrm>
          </p:grpSpPr>
          <p:sp>
            <p:nvSpPr>
              <p:cNvPr id="8" name="Oval 7">
                <a:extLst>
                  <a:ext uri="{FF2B5EF4-FFF2-40B4-BE49-F238E27FC236}">
                    <a16:creationId xmlns:a16="http://schemas.microsoft.com/office/drawing/2014/main" id="{99F3FF5D-5CFD-A248-91A1-8574329AB33B}"/>
                  </a:ext>
                </a:extLst>
              </p:cNvPr>
              <p:cNvSpPr/>
              <p:nvPr/>
            </p:nvSpPr>
            <p:spPr>
              <a:xfrm>
                <a:off x="-1225296" y="4473732"/>
                <a:ext cx="14794992" cy="3102200"/>
              </a:xfrm>
              <a:prstGeom prst="ellipse">
                <a:avLst/>
              </a:prstGeom>
              <a:gradFill>
                <a:gsLst>
                  <a:gs pos="0">
                    <a:srgbClr val="00B0F0">
                      <a:alpha val="20029"/>
                    </a:srgbClr>
                  </a:gs>
                  <a:gs pos="34000">
                    <a:srgbClr val="00B0F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C7B14DC-3BE2-5D4C-8779-6D5D37131D91}"/>
                  </a:ext>
                </a:extLst>
              </p:cNvPr>
              <p:cNvSpPr/>
              <p:nvPr/>
            </p:nvSpPr>
            <p:spPr>
              <a:xfrm>
                <a:off x="655983" y="4486229"/>
                <a:ext cx="11032434" cy="1490469"/>
              </a:xfrm>
              <a:prstGeom prst="ellipse">
                <a:avLst/>
              </a:prstGeom>
              <a:gradFill>
                <a:gsLst>
                  <a:gs pos="0">
                    <a:srgbClr val="00B0F0">
                      <a:alpha val="31869"/>
                    </a:srgbClr>
                  </a:gs>
                  <a:gs pos="25000">
                    <a:srgbClr val="00B0F0">
                      <a:alpha val="0"/>
                      <a:lumMod val="10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69E1E62-5CEF-7643-86F1-A35D35E1AC6D}"/>
                  </a:ext>
                </a:extLst>
              </p:cNvPr>
              <p:cNvSpPr/>
              <p:nvPr/>
            </p:nvSpPr>
            <p:spPr>
              <a:xfrm>
                <a:off x="3319670" y="4482877"/>
                <a:ext cx="5705060" cy="353953"/>
              </a:xfrm>
              <a:prstGeom prst="ellipse">
                <a:avLst/>
              </a:prstGeom>
              <a:gradFill>
                <a:gsLst>
                  <a:gs pos="0">
                    <a:schemeClr val="bg1">
                      <a:alpha val="29744"/>
                    </a:schemeClr>
                  </a:gs>
                  <a:gs pos="48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BA881CF7-C63F-C949-A708-59D965200948}"/>
                </a:ext>
              </a:extLst>
            </p:cNvPr>
            <p:cNvGrpSpPr/>
            <p:nvPr userDrawn="1"/>
          </p:nvGrpSpPr>
          <p:grpSpPr>
            <a:xfrm>
              <a:off x="2406633" y="-498701"/>
              <a:ext cx="6037927" cy="6447920"/>
              <a:chOff x="2406633" y="-498701"/>
              <a:chExt cx="6037927" cy="6447920"/>
            </a:xfrm>
          </p:grpSpPr>
          <p:sp>
            <p:nvSpPr>
              <p:cNvPr id="13" name="TextBox 12">
                <a:extLst>
                  <a:ext uri="{FF2B5EF4-FFF2-40B4-BE49-F238E27FC236}">
                    <a16:creationId xmlns:a16="http://schemas.microsoft.com/office/drawing/2014/main" id="{115979F7-AB12-384E-8A2D-7A8D877A5C64}"/>
                  </a:ext>
                </a:extLst>
              </p:cNvPr>
              <p:cNvSpPr txBox="1"/>
              <p:nvPr/>
            </p:nvSpPr>
            <p:spPr>
              <a:xfrm>
                <a:off x="3747440" y="-498700"/>
                <a:ext cx="4697120" cy="6447919"/>
              </a:xfrm>
              <a:prstGeom prst="rect">
                <a:avLst/>
              </a:prstGeom>
              <a:noFill/>
            </p:spPr>
            <p:txBody>
              <a:bodyPr wrap="none" rtlCol="0">
                <a:spAutoFit/>
              </a:bodyPr>
              <a:lstStyle/>
              <a:p>
                <a:r>
                  <a:rPr lang="en-US" sz="41300" dirty="0">
                    <a:ln w="101600">
                      <a:gradFill>
                        <a:gsLst>
                          <a:gs pos="0">
                            <a:srgbClr val="00B0F0"/>
                          </a:gs>
                          <a:gs pos="70000">
                            <a:srgbClr val="00B0F0">
                              <a:alpha val="0"/>
                            </a:srgbClr>
                          </a:gs>
                        </a:gsLst>
                        <a:lin ang="5400000" scaled="1"/>
                      </a:gradFill>
                    </a:ln>
                    <a:noFill/>
                    <a:effectLst/>
                    <a:latin typeface="AKIRAEXPANDED-SUPERBOLD" panose="02000800000000000000" pitchFamily="2" charset="0"/>
                  </a:rPr>
                  <a:t>3</a:t>
                </a:r>
              </a:p>
            </p:txBody>
          </p:sp>
          <p:sp>
            <p:nvSpPr>
              <p:cNvPr id="14" name="TextBox 13">
                <a:extLst>
                  <a:ext uri="{FF2B5EF4-FFF2-40B4-BE49-F238E27FC236}">
                    <a16:creationId xmlns:a16="http://schemas.microsoft.com/office/drawing/2014/main" id="{34A46AB5-E35F-5146-98B3-DAAAAD8D2D3E}"/>
                  </a:ext>
                </a:extLst>
              </p:cNvPr>
              <p:cNvSpPr txBox="1"/>
              <p:nvPr/>
            </p:nvSpPr>
            <p:spPr>
              <a:xfrm>
                <a:off x="2406633" y="2691245"/>
                <a:ext cx="2949655" cy="369332"/>
              </a:xfrm>
              <a:prstGeom prst="rect">
                <a:avLst/>
              </a:prstGeom>
              <a:noFill/>
            </p:spPr>
            <p:txBody>
              <a:bodyPr wrap="none" rtlCol="0">
                <a:spAutoFit/>
              </a:bodyPr>
              <a:lstStyle/>
              <a:p>
                <a:pPr algn="r"/>
                <a:r>
                  <a:rPr lang="en-US" spc="200" dirty="0">
                    <a:solidFill>
                      <a:schemeClr val="bg1"/>
                    </a:solidFill>
                    <a:latin typeface="AKIRAEXPANDED-SUPERBOLD" panose="02000800000000000000" pitchFamily="2" charset="0"/>
                  </a:rPr>
                  <a:t>THE POWER OF</a:t>
                </a:r>
              </a:p>
            </p:txBody>
          </p:sp>
          <p:sp>
            <p:nvSpPr>
              <p:cNvPr id="15" name="TextBox 14">
                <a:extLst>
                  <a:ext uri="{FF2B5EF4-FFF2-40B4-BE49-F238E27FC236}">
                    <a16:creationId xmlns:a16="http://schemas.microsoft.com/office/drawing/2014/main" id="{D5D49752-73F9-974B-B6A2-6B28ED9A0669}"/>
                  </a:ext>
                </a:extLst>
              </p:cNvPr>
              <p:cNvSpPr txBox="1"/>
              <p:nvPr/>
            </p:nvSpPr>
            <p:spPr>
              <a:xfrm>
                <a:off x="3747439" y="-498701"/>
                <a:ext cx="4697120" cy="6447919"/>
              </a:xfrm>
              <a:prstGeom prst="rect">
                <a:avLst/>
              </a:prstGeom>
              <a:noFill/>
            </p:spPr>
            <p:txBody>
              <a:bodyPr wrap="none" rtlCol="0">
                <a:spAutoFit/>
              </a:bodyPr>
              <a:lstStyle/>
              <a:p>
                <a:r>
                  <a:rPr lang="en-US" sz="41300" dirty="0">
                    <a:ln w="101600">
                      <a:gradFill>
                        <a:gsLst>
                          <a:gs pos="0">
                            <a:srgbClr val="00B0F0"/>
                          </a:gs>
                          <a:gs pos="58000">
                            <a:srgbClr val="00B0F0">
                              <a:alpha val="0"/>
                            </a:srgbClr>
                          </a:gs>
                        </a:gsLst>
                        <a:lin ang="4800000" scaled="0"/>
                      </a:gradFill>
                    </a:ln>
                    <a:noFill/>
                    <a:effectLst/>
                    <a:latin typeface="AKIRAEXPANDED-SUPERBOLD" panose="02000800000000000000" pitchFamily="2" charset="0"/>
                  </a:rPr>
                  <a:t>3</a:t>
                </a:r>
              </a:p>
            </p:txBody>
          </p:sp>
        </p:grpSp>
        <p:sp>
          <p:nvSpPr>
            <p:cNvPr id="16" name="Oval 15">
              <a:extLst>
                <a:ext uri="{FF2B5EF4-FFF2-40B4-BE49-F238E27FC236}">
                  <a16:creationId xmlns:a16="http://schemas.microsoft.com/office/drawing/2014/main" id="{0E94B539-881B-A542-94D1-C6463C9036F7}"/>
                </a:ext>
              </a:extLst>
            </p:cNvPr>
            <p:cNvSpPr/>
            <p:nvPr userDrawn="1"/>
          </p:nvSpPr>
          <p:spPr>
            <a:xfrm>
              <a:off x="3308125" y="3797501"/>
              <a:ext cx="5705060" cy="353953"/>
            </a:xfrm>
            <a:prstGeom prst="ellipse">
              <a:avLst/>
            </a:prstGeom>
            <a:gradFill>
              <a:gsLst>
                <a:gs pos="0">
                  <a:schemeClr val="bg1"/>
                </a:gs>
                <a:gs pos="1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9" name="Group 28">
            <a:extLst>
              <a:ext uri="{FF2B5EF4-FFF2-40B4-BE49-F238E27FC236}">
                <a16:creationId xmlns:a16="http://schemas.microsoft.com/office/drawing/2014/main" id="{3C428E1A-8F86-F140-8A84-1F64F5BDF2CA}"/>
              </a:ext>
            </a:extLst>
          </p:cNvPr>
          <p:cNvGrpSpPr/>
          <p:nvPr userDrawn="1"/>
        </p:nvGrpSpPr>
        <p:grpSpPr>
          <a:xfrm>
            <a:off x="4346827" y="4305783"/>
            <a:ext cx="3498344" cy="1750780"/>
            <a:chOff x="4644677" y="4574275"/>
            <a:chExt cx="2915596" cy="1459138"/>
          </a:xfrm>
        </p:grpSpPr>
        <p:grpSp>
          <p:nvGrpSpPr>
            <p:cNvPr id="32" name="Group 31">
              <a:extLst>
                <a:ext uri="{FF2B5EF4-FFF2-40B4-BE49-F238E27FC236}">
                  <a16:creationId xmlns:a16="http://schemas.microsoft.com/office/drawing/2014/main" id="{B68027B1-1C18-0D4D-9719-7BC62BBC1A16}"/>
                </a:ext>
              </a:extLst>
            </p:cNvPr>
            <p:cNvGrpSpPr/>
            <p:nvPr userDrawn="1"/>
          </p:nvGrpSpPr>
          <p:grpSpPr>
            <a:xfrm>
              <a:off x="6101135" y="4574275"/>
              <a:ext cx="1459138" cy="1459138"/>
              <a:chOff x="6702307" y="4574275"/>
              <a:chExt cx="1459138" cy="1459138"/>
            </a:xfrm>
          </p:grpSpPr>
          <p:sp>
            <p:nvSpPr>
              <p:cNvPr id="37" name="Oval 36">
                <a:extLst>
                  <a:ext uri="{FF2B5EF4-FFF2-40B4-BE49-F238E27FC236}">
                    <a16:creationId xmlns:a16="http://schemas.microsoft.com/office/drawing/2014/main" id="{21B927E9-24EC-5048-A434-97A3532B750D}"/>
                  </a:ext>
                </a:extLst>
              </p:cNvPr>
              <p:cNvSpPr/>
              <p:nvPr/>
            </p:nvSpPr>
            <p:spPr>
              <a:xfrm flipH="1">
                <a:off x="670230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37">
                <a:extLst>
                  <a:ext uri="{FF2B5EF4-FFF2-40B4-BE49-F238E27FC236}">
                    <a16:creationId xmlns:a16="http://schemas.microsoft.com/office/drawing/2014/main" id="{78B5925E-EE83-294C-AE41-5957794C2C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2685" y="5166191"/>
                <a:ext cx="740315" cy="275306"/>
              </a:xfrm>
              <a:prstGeom prst="rect">
                <a:avLst/>
              </a:prstGeom>
            </p:spPr>
          </p:pic>
        </p:grpSp>
        <p:grpSp>
          <p:nvGrpSpPr>
            <p:cNvPr id="33" name="Group 32">
              <a:extLst>
                <a:ext uri="{FF2B5EF4-FFF2-40B4-BE49-F238E27FC236}">
                  <a16:creationId xmlns:a16="http://schemas.microsoft.com/office/drawing/2014/main" id="{190F8C27-E7A5-9444-9114-E55BBD8D87C4}"/>
                </a:ext>
              </a:extLst>
            </p:cNvPr>
            <p:cNvGrpSpPr/>
            <p:nvPr userDrawn="1"/>
          </p:nvGrpSpPr>
          <p:grpSpPr>
            <a:xfrm>
              <a:off x="4644677" y="4574275"/>
              <a:ext cx="1459138" cy="1459138"/>
              <a:chOff x="3954757" y="4574275"/>
              <a:chExt cx="1459138" cy="1459138"/>
            </a:xfrm>
          </p:grpSpPr>
          <p:sp>
            <p:nvSpPr>
              <p:cNvPr id="35" name="Oval 34">
                <a:extLst>
                  <a:ext uri="{FF2B5EF4-FFF2-40B4-BE49-F238E27FC236}">
                    <a16:creationId xmlns:a16="http://schemas.microsoft.com/office/drawing/2014/main" id="{8C79316F-86B8-E641-A73E-9646C4F2B6F4}"/>
                  </a:ext>
                </a:extLst>
              </p:cNvPr>
              <p:cNvSpPr/>
              <p:nvPr/>
            </p:nvSpPr>
            <p:spPr>
              <a:xfrm>
                <a:off x="395475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DC532FB7-B074-CC4C-8346-4194A405F058}"/>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393012" y="4977555"/>
                <a:ext cx="640078" cy="640080"/>
              </a:xfrm>
              <a:prstGeom prst="rect">
                <a:avLst/>
              </a:prstGeom>
            </p:spPr>
          </p:pic>
        </p:grpSp>
        <p:sp>
          <p:nvSpPr>
            <p:cNvPr id="34" name="Oval 33">
              <a:extLst>
                <a:ext uri="{FF2B5EF4-FFF2-40B4-BE49-F238E27FC236}">
                  <a16:creationId xmlns:a16="http://schemas.microsoft.com/office/drawing/2014/main" id="{EDBE3466-B629-A045-8EC1-7DF94FA04C65}"/>
                </a:ext>
              </a:extLst>
            </p:cNvPr>
            <p:cNvSpPr>
              <a:spLocks noChangeAspect="1"/>
            </p:cNvSpPr>
            <p:nvPr/>
          </p:nvSpPr>
          <p:spPr>
            <a:xfrm>
              <a:off x="6057154" y="5258124"/>
              <a:ext cx="91440" cy="91440"/>
            </a:xfrm>
            <a:prstGeom prst="ellipse">
              <a:avLst/>
            </a:prstGeom>
            <a:solidFill>
              <a:schemeClr val="bg1"/>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1126896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3_Exec One-Pager">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E806266-A1D4-0341-A541-D0E60C4DB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33504" y="0"/>
            <a:ext cx="5524991" cy="2764867"/>
          </a:xfrm>
          <a:prstGeom prst="rect">
            <a:avLst/>
          </a:prstGeom>
        </p:spPr>
      </p:pic>
      <p:sp>
        <p:nvSpPr>
          <p:cNvPr id="28" name="Text Placeholder 2">
            <a:extLst>
              <a:ext uri="{FF2B5EF4-FFF2-40B4-BE49-F238E27FC236}">
                <a16:creationId xmlns:a16="http://schemas.microsoft.com/office/drawing/2014/main" id="{5C21C5BF-35F5-A24C-8BE2-E0537F0DE6A4}"/>
              </a:ext>
            </a:extLst>
          </p:cNvPr>
          <p:cNvSpPr>
            <a:spLocks noGrp="1"/>
          </p:cNvSpPr>
          <p:nvPr>
            <p:ph type="body" idx="1" hasCustomPrompt="1"/>
          </p:nvPr>
        </p:nvSpPr>
        <p:spPr>
          <a:xfrm>
            <a:off x="971550" y="2200275"/>
            <a:ext cx="10236200" cy="3889376"/>
          </a:xfrm>
          <a:prstGeom prst="rect">
            <a:avLst/>
          </a:prstGeom>
        </p:spPr>
        <p:txBody>
          <a:bodyPr/>
          <a:lstStyle>
            <a:lvl1pPr marL="0" indent="0">
              <a:buNone/>
              <a:defRPr sz="1200" b="0" i="0">
                <a:solidFill>
                  <a:schemeClr val="bg1"/>
                </a:solidFill>
                <a:latin typeface="IBM Plex Sans" panose="020B050305020300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content</a:t>
            </a:r>
          </a:p>
        </p:txBody>
      </p:sp>
      <p:grpSp>
        <p:nvGrpSpPr>
          <p:cNvPr id="17" name="Group 16">
            <a:extLst>
              <a:ext uri="{FF2B5EF4-FFF2-40B4-BE49-F238E27FC236}">
                <a16:creationId xmlns:a16="http://schemas.microsoft.com/office/drawing/2014/main" id="{FCD0404B-969D-1F47-B0CC-04AA80D0088F}"/>
              </a:ext>
            </a:extLst>
          </p:cNvPr>
          <p:cNvGrpSpPr/>
          <p:nvPr userDrawn="1"/>
        </p:nvGrpSpPr>
        <p:grpSpPr>
          <a:xfrm>
            <a:off x="10661233" y="6312444"/>
            <a:ext cx="1265211" cy="301752"/>
            <a:chOff x="10661233" y="6312444"/>
            <a:chExt cx="1265211" cy="301752"/>
          </a:xfrm>
        </p:grpSpPr>
        <p:grpSp>
          <p:nvGrpSpPr>
            <p:cNvPr id="5" name="Group 4">
              <a:extLst>
                <a:ext uri="{FF2B5EF4-FFF2-40B4-BE49-F238E27FC236}">
                  <a16:creationId xmlns:a16="http://schemas.microsoft.com/office/drawing/2014/main" id="{D3430B59-5ED0-874D-94D2-A0FDFB76AF90}"/>
                </a:ext>
              </a:extLst>
            </p:cNvPr>
            <p:cNvGrpSpPr/>
            <p:nvPr userDrawn="1"/>
          </p:nvGrpSpPr>
          <p:grpSpPr>
            <a:xfrm>
              <a:off x="10661233" y="6312444"/>
              <a:ext cx="1265211" cy="301752"/>
              <a:chOff x="5081138" y="4987142"/>
              <a:chExt cx="2420880" cy="577377"/>
            </a:xfrm>
          </p:grpSpPr>
          <p:pic>
            <p:nvPicPr>
              <p:cNvPr id="12" name="Picture 11">
                <a:extLst>
                  <a:ext uri="{FF2B5EF4-FFF2-40B4-BE49-F238E27FC236}">
                    <a16:creationId xmlns:a16="http://schemas.microsoft.com/office/drawing/2014/main" id="{2B5E2519-A0E4-C941-907E-89C550D8EB00}"/>
                  </a:ext>
                </a:extLst>
              </p:cNvPr>
              <p:cNvPicPr>
                <a:picLocks noChangeAspect="1"/>
              </p:cNvPicPr>
              <p:nvPr userDrawn="1"/>
            </p:nvPicPr>
            <p:blipFill>
              <a:blip r:embed="rId3"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0" name="Picture 9">
                <a:extLst>
                  <a:ext uri="{FF2B5EF4-FFF2-40B4-BE49-F238E27FC236}">
                    <a16:creationId xmlns:a16="http://schemas.microsoft.com/office/drawing/2014/main" id="{AF493372-4588-454F-98F1-2DA9E5D176D0}"/>
                  </a:ext>
                </a:extLst>
              </p:cNvPr>
              <p:cNvPicPr>
                <a:picLocks noChangeAspect="1"/>
              </p:cNvPicPr>
              <p:nvPr userDrawn="1"/>
            </p:nvPicPr>
            <p:blipFill>
              <a:blip r:embed="rId4" cstate="screen">
                <a:alphaModFix amt="6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3" name="Group 12">
              <a:extLst>
                <a:ext uri="{FF2B5EF4-FFF2-40B4-BE49-F238E27FC236}">
                  <a16:creationId xmlns:a16="http://schemas.microsoft.com/office/drawing/2014/main" id="{F9736B70-EE86-3047-8C25-B36ED08D5A56}"/>
                </a:ext>
              </a:extLst>
            </p:cNvPr>
            <p:cNvGrpSpPr>
              <a:grpSpLocks noChangeAspect="1"/>
            </p:cNvGrpSpPr>
            <p:nvPr userDrawn="1"/>
          </p:nvGrpSpPr>
          <p:grpSpPr>
            <a:xfrm>
              <a:off x="11167116" y="6419874"/>
              <a:ext cx="91440" cy="91440"/>
              <a:chOff x="5978236" y="5016010"/>
              <a:chExt cx="274320" cy="274320"/>
            </a:xfrm>
          </p:grpSpPr>
          <p:cxnSp>
            <p:nvCxnSpPr>
              <p:cNvPr id="3" name="Straight Connector 2">
                <a:extLst>
                  <a:ext uri="{FF2B5EF4-FFF2-40B4-BE49-F238E27FC236}">
                    <a16:creationId xmlns:a16="http://schemas.microsoft.com/office/drawing/2014/main" id="{30EF6D80-EADE-2D45-AC1C-9FD3DCE0F3A4}"/>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417CC-A256-7343-8805-9E3FD6DEAE2D}"/>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
        <p:nvSpPr>
          <p:cNvPr id="19" name="Slide Number Placeholder 5">
            <a:extLst>
              <a:ext uri="{FF2B5EF4-FFF2-40B4-BE49-F238E27FC236}">
                <a16:creationId xmlns:a16="http://schemas.microsoft.com/office/drawing/2014/main" id="{78305B85-1B5F-D546-95D4-D0DA01CDFC8B}"/>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2613170341"/>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ONE LINE 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849840"/>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423AB92C-658B-744E-97EA-457DA499C9E5}"/>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5" name="Group 4">
            <a:extLst>
              <a:ext uri="{FF2B5EF4-FFF2-40B4-BE49-F238E27FC236}">
                <a16:creationId xmlns:a16="http://schemas.microsoft.com/office/drawing/2014/main" id="{E686C9C8-36C8-F74B-A51D-4AFD277E65A4}"/>
              </a:ext>
            </a:extLst>
          </p:cNvPr>
          <p:cNvGrpSpPr/>
          <p:nvPr userDrawn="1"/>
        </p:nvGrpSpPr>
        <p:grpSpPr>
          <a:xfrm>
            <a:off x="10661233" y="6312444"/>
            <a:ext cx="1265211" cy="301752"/>
            <a:chOff x="10661233" y="6312444"/>
            <a:chExt cx="1265211" cy="301752"/>
          </a:xfrm>
        </p:grpSpPr>
        <p:grpSp>
          <p:nvGrpSpPr>
            <p:cNvPr id="6" name="Group 5">
              <a:extLst>
                <a:ext uri="{FF2B5EF4-FFF2-40B4-BE49-F238E27FC236}">
                  <a16:creationId xmlns:a16="http://schemas.microsoft.com/office/drawing/2014/main" id="{88B0DE0C-13D0-A24E-B664-0CBAF49F681A}"/>
                </a:ext>
              </a:extLst>
            </p:cNvPr>
            <p:cNvGrpSpPr/>
            <p:nvPr userDrawn="1"/>
          </p:nvGrpSpPr>
          <p:grpSpPr>
            <a:xfrm>
              <a:off x="10661233" y="6312444"/>
              <a:ext cx="1265211" cy="301752"/>
              <a:chOff x="5081138" y="4987142"/>
              <a:chExt cx="2420880" cy="577377"/>
            </a:xfrm>
          </p:grpSpPr>
          <p:pic>
            <p:nvPicPr>
              <p:cNvPr id="10" name="Picture 9">
                <a:extLst>
                  <a:ext uri="{FF2B5EF4-FFF2-40B4-BE49-F238E27FC236}">
                    <a16:creationId xmlns:a16="http://schemas.microsoft.com/office/drawing/2014/main" id="{E0BF67CB-168B-4F48-A810-CB2F7EB05295}"/>
                  </a:ext>
                </a:extLst>
              </p:cNvPr>
              <p:cNvPicPr>
                <a:picLocks noChangeAspect="1"/>
              </p:cNvPicPr>
              <p:nvPr userDrawn="1"/>
            </p:nvPicPr>
            <p:blipFill>
              <a:blip r:embed="rId2" cstate="screen">
                <a:lum bright="-100000"/>
                <a:alphaModFix amt="4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1" name="Picture 10">
                <a:extLst>
                  <a:ext uri="{FF2B5EF4-FFF2-40B4-BE49-F238E27FC236}">
                    <a16:creationId xmlns:a16="http://schemas.microsoft.com/office/drawing/2014/main" id="{0C398873-CCFF-7F4A-8BC5-01AB83D23EC9}"/>
                  </a:ext>
                </a:extLst>
              </p:cNvPr>
              <p:cNvPicPr>
                <a:picLocks noChangeAspect="1"/>
              </p:cNvPicPr>
              <p:nvPr userDrawn="1"/>
            </p:nvPicPr>
            <p:blipFill>
              <a:blip r:embed="rId3" cstate="screen">
                <a:alphaModFix amt="4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7" name="Group 6">
              <a:extLst>
                <a:ext uri="{FF2B5EF4-FFF2-40B4-BE49-F238E27FC236}">
                  <a16:creationId xmlns:a16="http://schemas.microsoft.com/office/drawing/2014/main" id="{222F9B43-6DE7-B441-A8BE-E9BB91B373A5}"/>
                </a:ext>
              </a:extLst>
            </p:cNvPr>
            <p:cNvGrpSpPr>
              <a:grpSpLocks noChangeAspect="1"/>
            </p:cNvGrpSpPr>
            <p:nvPr userDrawn="1"/>
          </p:nvGrpSpPr>
          <p:grpSpPr>
            <a:xfrm>
              <a:off x="11167116" y="6419874"/>
              <a:ext cx="91440" cy="91440"/>
              <a:chOff x="5978236" y="5016010"/>
              <a:chExt cx="274320" cy="274320"/>
            </a:xfrm>
          </p:grpSpPr>
          <p:cxnSp>
            <p:nvCxnSpPr>
              <p:cNvPr id="8" name="Straight Connector 7">
                <a:extLst>
                  <a:ext uri="{FF2B5EF4-FFF2-40B4-BE49-F238E27FC236}">
                    <a16:creationId xmlns:a16="http://schemas.microsoft.com/office/drawing/2014/main" id="{84034D5F-3165-5243-8C7C-6F7D5711DA15}"/>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B839B2-2B5C-C243-9CBA-D352497F0AE4}"/>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51419131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1_Title and Content 2">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31315F8-AE57-9E4B-98C3-AB0D3CB3A200}"/>
              </a:ext>
            </a:extLst>
          </p:cNvPr>
          <p:cNvSpPr>
            <a:spLocks noGrp="1"/>
          </p:cNvSpPr>
          <p:nvPr>
            <p:ph type="title" hasCustomPrompt="1"/>
          </p:nvPr>
        </p:nvSpPr>
        <p:spPr>
          <a:xfrm>
            <a:off x="395281" y="365125"/>
            <a:ext cx="8834438" cy="884923"/>
          </a:xfrm>
          <a:prstGeom prst="rect">
            <a:avLst/>
          </a:prstGeom>
        </p:spPr>
        <p:txBody>
          <a:bodyPr/>
          <a:lstStyle>
            <a:lvl1pPr>
              <a:defRPr sz="2800" spc="100" baseline="0">
                <a:solidFill>
                  <a:schemeClr val="tx1">
                    <a:lumMod val="85000"/>
                    <a:lumOff val="15000"/>
                  </a:schemeClr>
                </a:solidFill>
                <a:latin typeface="AKIRAEXPANDED-SUPERBOLD" panose="02000800000000000000" pitchFamily="2" charset="0"/>
              </a:defRPr>
            </a:lvl1pPr>
          </a:lstStyle>
          <a:p>
            <a:r>
              <a:rPr lang="en-US" dirty="0"/>
              <a:t>TWO LINE</a:t>
            </a:r>
            <a:br>
              <a:rPr lang="en-US" dirty="0"/>
            </a:br>
            <a:r>
              <a:rPr lang="en-US" dirty="0"/>
              <a:t>TITLE</a:t>
            </a:r>
          </a:p>
        </p:txBody>
      </p:sp>
      <p:cxnSp>
        <p:nvCxnSpPr>
          <p:cNvPr id="15" name="Straight Connector 14">
            <a:extLst>
              <a:ext uri="{FF2B5EF4-FFF2-40B4-BE49-F238E27FC236}">
                <a16:creationId xmlns:a16="http://schemas.microsoft.com/office/drawing/2014/main" id="{F6EFDB34-E508-2F43-A14C-04D8A5CACACE}"/>
              </a:ext>
            </a:extLst>
          </p:cNvPr>
          <p:cNvCxnSpPr>
            <a:cxnSpLocks/>
          </p:cNvCxnSpPr>
          <p:nvPr userDrawn="1"/>
        </p:nvCxnSpPr>
        <p:spPr>
          <a:xfrm>
            <a:off x="495293" y="1238473"/>
            <a:ext cx="11430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Slide Number Placeholder 5">
            <a:extLst>
              <a:ext uri="{FF2B5EF4-FFF2-40B4-BE49-F238E27FC236}">
                <a16:creationId xmlns:a16="http://schemas.microsoft.com/office/drawing/2014/main" id="{423AB92C-658B-744E-97EA-457DA499C9E5}"/>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5" name="Group 4">
            <a:extLst>
              <a:ext uri="{FF2B5EF4-FFF2-40B4-BE49-F238E27FC236}">
                <a16:creationId xmlns:a16="http://schemas.microsoft.com/office/drawing/2014/main" id="{96AE7F04-0D2B-3C40-B062-E2B702810A8A}"/>
              </a:ext>
            </a:extLst>
          </p:cNvPr>
          <p:cNvGrpSpPr/>
          <p:nvPr userDrawn="1"/>
        </p:nvGrpSpPr>
        <p:grpSpPr>
          <a:xfrm>
            <a:off x="10661233" y="6312444"/>
            <a:ext cx="1265211" cy="301752"/>
            <a:chOff x="10661233" y="6312444"/>
            <a:chExt cx="1265211" cy="301752"/>
          </a:xfrm>
        </p:grpSpPr>
        <p:grpSp>
          <p:nvGrpSpPr>
            <p:cNvPr id="6" name="Group 5">
              <a:extLst>
                <a:ext uri="{FF2B5EF4-FFF2-40B4-BE49-F238E27FC236}">
                  <a16:creationId xmlns:a16="http://schemas.microsoft.com/office/drawing/2014/main" id="{08C5AD6B-37EF-344E-8C8C-44007D38EF81}"/>
                </a:ext>
              </a:extLst>
            </p:cNvPr>
            <p:cNvGrpSpPr/>
            <p:nvPr userDrawn="1"/>
          </p:nvGrpSpPr>
          <p:grpSpPr>
            <a:xfrm>
              <a:off x="10661233" y="6312444"/>
              <a:ext cx="1265211" cy="301752"/>
              <a:chOff x="5081138" y="4987142"/>
              <a:chExt cx="2420880" cy="577377"/>
            </a:xfrm>
          </p:grpSpPr>
          <p:pic>
            <p:nvPicPr>
              <p:cNvPr id="10" name="Picture 9">
                <a:extLst>
                  <a:ext uri="{FF2B5EF4-FFF2-40B4-BE49-F238E27FC236}">
                    <a16:creationId xmlns:a16="http://schemas.microsoft.com/office/drawing/2014/main" id="{F26FE7AB-0356-5947-9E0D-AD62452AD0DB}"/>
                  </a:ext>
                </a:extLst>
              </p:cNvPr>
              <p:cNvPicPr>
                <a:picLocks noChangeAspect="1"/>
              </p:cNvPicPr>
              <p:nvPr userDrawn="1"/>
            </p:nvPicPr>
            <p:blipFill>
              <a:blip r:embed="rId2" cstate="screen">
                <a:lum bright="-100000"/>
                <a:alphaModFix amt="4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1" name="Picture 10">
                <a:extLst>
                  <a:ext uri="{FF2B5EF4-FFF2-40B4-BE49-F238E27FC236}">
                    <a16:creationId xmlns:a16="http://schemas.microsoft.com/office/drawing/2014/main" id="{712C4495-B2A6-2149-8604-1DB7899A9095}"/>
                  </a:ext>
                </a:extLst>
              </p:cNvPr>
              <p:cNvPicPr>
                <a:picLocks noChangeAspect="1"/>
              </p:cNvPicPr>
              <p:nvPr userDrawn="1"/>
            </p:nvPicPr>
            <p:blipFill>
              <a:blip r:embed="rId3" cstate="screen">
                <a:alphaModFix amt="4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7" name="Group 6">
              <a:extLst>
                <a:ext uri="{FF2B5EF4-FFF2-40B4-BE49-F238E27FC236}">
                  <a16:creationId xmlns:a16="http://schemas.microsoft.com/office/drawing/2014/main" id="{92F508AE-3494-9B46-985A-A1649F4BB39E}"/>
                </a:ext>
              </a:extLst>
            </p:cNvPr>
            <p:cNvGrpSpPr>
              <a:grpSpLocks noChangeAspect="1"/>
            </p:cNvGrpSpPr>
            <p:nvPr userDrawn="1"/>
          </p:nvGrpSpPr>
          <p:grpSpPr>
            <a:xfrm>
              <a:off x="11167116" y="6419874"/>
              <a:ext cx="91440" cy="91440"/>
              <a:chOff x="5978236" y="5016010"/>
              <a:chExt cx="274320" cy="274320"/>
            </a:xfrm>
          </p:grpSpPr>
          <p:cxnSp>
            <p:nvCxnSpPr>
              <p:cNvPr id="8" name="Straight Connector 7">
                <a:extLst>
                  <a:ext uri="{FF2B5EF4-FFF2-40B4-BE49-F238E27FC236}">
                    <a16:creationId xmlns:a16="http://schemas.microsoft.com/office/drawing/2014/main" id="{234B5FE0-3D4C-8049-80FA-5DB03878C64C}"/>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D5D480A-E9A8-6646-ADD2-20373A5513C3}"/>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0612127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2_Title and Content 3">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EB9C2B0-83C3-6C43-A23F-AD651E8B6549}"/>
              </a:ext>
            </a:extLst>
          </p:cNvPr>
          <p:cNvSpPr>
            <a:spLocks noGrp="1"/>
          </p:cNvSpPr>
          <p:nvPr>
            <p:ph type="title" hasCustomPrompt="1"/>
          </p:nvPr>
        </p:nvSpPr>
        <p:spPr>
          <a:xfrm>
            <a:off x="395281" y="365126"/>
            <a:ext cx="8834438" cy="450848"/>
          </a:xfrm>
          <a:prstGeom prst="rect">
            <a:avLst/>
          </a:prstGeom>
        </p:spPr>
        <p:txBody>
          <a:bodyPr/>
          <a:lstStyle>
            <a:lvl1pPr>
              <a:defRPr sz="2800" spc="100" baseline="0">
                <a:solidFill>
                  <a:schemeClr val="bg1"/>
                </a:solidFill>
                <a:latin typeface="AKIRAEXPANDED-SUPERBOLD" panose="02000800000000000000" pitchFamily="2" charset="0"/>
              </a:defRPr>
            </a:lvl1pPr>
          </a:lstStyle>
          <a:p>
            <a:r>
              <a:rPr lang="en-US" dirty="0"/>
              <a:t>ONE LINE TITLE</a:t>
            </a:r>
          </a:p>
        </p:txBody>
      </p:sp>
      <p:cxnSp>
        <p:nvCxnSpPr>
          <p:cNvPr id="6" name="Straight Connector 5">
            <a:extLst>
              <a:ext uri="{FF2B5EF4-FFF2-40B4-BE49-F238E27FC236}">
                <a16:creationId xmlns:a16="http://schemas.microsoft.com/office/drawing/2014/main" id="{25C3B86F-4FAC-F248-A6D4-D57B7A20CDA2}"/>
              </a:ext>
            </a:extLst>
          </p:cNvPr>
          <p:cNvCxnSpPr>
            <a:cxnSpLocks/>
          </p:cNvCxnSpPr>
          <p:nvPr userDrawn="1"/>
        </p:nvCxnSpPr>
        <p:spPr>
          <a:xfrm>
            <a:off x="495293" y="849840"/>
            <a:ext cx="1143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Slide Number Placeholder 5">
            <a:extLst>
              <a:ext uri="{FF2B5EF4-FFF2-40B4-BE49-F238E27FC236}">
                <a16:creationId xmlns:a16="http://schemas.microsoft.com/office/drawing/2014/main" id="{4B1385DE-C853-374B-8DBF-DDCB54079F11}"/>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bg1"/>
                </a:solidFill>
                <a:latin typeface="AKIRAEXPANDED-SUPERBOLD" panose="02000800000000000000" pitchFamily="2" charset="0"/>
              </a:defRPr>
            </a:lvl1pPr>
          </a:lstStyle>
          <a:p>
            <a:fld id="{00E898E3-F2FC-914F-A93B-8090F05471AF}" type="slidenum">
              <a:rPr lang="en-US" smtClean="0"/>
              <a:pPr/>
              <a:t>‹#›</a:t>
            </a:fld>
            <a:endParaRPr lang="en-US" dirty="0"/>
          </a:p>
        </p:txBody>
      </p:sp>
      <p:grpSp>
        <p:nvGrpSpPr>
          <p:cNvPr id="8" name="Group 7">
            <a:extLst>
              <a:ext uri="{FF2B5EF4-FFF2-40B4-BE49-F238E27FC236}">
                <a16:creationId xmlns:a16="http://schemas.microsoft.com/office/drawing/2014/main" id="{7C3C6BF0-3F6E-4F4F-AB01-D57F96ECC0F5}"/>
              </a:ext>
            </a:extLst>
          </p:cNvPr>
          <p:cNvGrpSpPr/>
          <p:nvPr userDrawn="1"/>
        </p:nvGrpSpPr>
        <p:grpSpPr>
          <a:xfrm>
            <a:off x="10661233" y="6312444"/>
            <a:ext cx="1265211" cy="301752"/>
            <a:chOff x="10661233" y="6312444"/>
            <a:chExt cx="1265211" cy="301752"/>
          </a:xfrm>
        </p:grpSpPr>
        <p:grpSp>
          <p:nvGrpSpPr>
            <p:cNvPr id="9" name="Group 8">
              <a:extLst>
                <a:ext uri="{FF2B5EF4-FFF2-40B4-BE49-F238E27FC236}">
                  <a16:creationId xmlns:a16="http://schemas.microsoft.com/office/drawing/2014/main" id="{1FBF583D-A9B4-9247-B4E2-136B3C70E2A1}"/>
                </a:ext>
              </a:extLst>
            </p:cNvPr>
            <p:cNvGrpSpPr/>
            <p:nvPr userDrawn="1"/>
          </p:nvGrpSpPr>
          <p:grpSpPr>
            <a:xfrm>
              <a:off x="10661233" y="6312444"/>
              <a:ext cx="1265211" cy="301752"/>
              <a:chOff x="5081138" y="4987142"/>
              <a:chExt cx="2420880" cy="577377"/>
            </a:xfrm>
          </p:grpSpPr>
          <p:pic>
            <p:nvPicPr>
              <p:cNvPr id="13" name="Picture 12">
                <a:extLst>
                  <a:ext uri="{FF2B5EF4-FFF2-40B4-BE49-F238E27FC236}">
                    <a16:creationId xmlns:a16="http://schemas.microsoft.com/office/drawing/2014/main" id="{D98702AB-1F1C-7D49-85CA-553939668C6A}"/>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4" name="Picture 13">
                <a:extLst>
                  <a:ext uri="{FF2B5EF4-FFF2-40B4-BE49-F238E27FC236}">
                    <a16:creationId xmlns:a16="http://schemas.microsoft.com/office/drawing/2014/main" id="{F0685248-D7A5-B24D-B8B2-426ABF84186A}"/>
                  </a:ext>
                </a:extLst>
              </p:cNvPr>
              <p:cNvPicPr>
                <a:picLocks noChangeAspect="1"/>
              </p:cNvPicPr>
              <p:nvPr userDrawn="1"/>
            </p:nvPicPr>
            <p:blipFill>
              <a:blip r:embed="rId3" cstate="screen">
                <a:alphaModFix amt="6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0" name="Group 9">
              <a:extLst>
                <a:ext uri="{FF2B5EF4-FFF2-40B4-BE49-F238E27FC236}">
                  <a16:creationId xmlns:a16="http://schemas.microsoft.com/office/drawing/2014/main" id="{55922DD0-6DDB-FD49-AA10-58FA033AADA5}"/>
                </a:ext>
              </a:extLst>
            </p:cNvPr>
            <p:cNvGrpSpPr>
              <a:grpSpLocks noChangeAspect="1"/>
            </p:cNvGrpSpPr>
            <p:nvPr userDrawn="1"/>
          </p:nvGrpSpPr>
          <p:grpSpPr>
            <a:xfrm>
              <a:off x="11167116" y="6419874"/>
              <a:ext cx="91440" cy="91440"/>
              <a:chOff x="5978236" y="5016010"/>
              <a:chExt cx="274320" cy="274320"/>
            </a:xfrm>
          </p:grpSpPr>
          <p:cxnSp>
            <p:nvCxnSpPr>
              <p:cNvPr id="11" name="Straight Connector 10">
                <a:extLst>
                  <a:ext uri="{FF2B5EF4-FFF2-40B4-BE49-F238E27FC236}">
                    <a16:creationId xmlns:a16="http://schemas.microsoft.com/office/drawing/2014/main" id="{43A65926-AF27-9A43-A6E1-269D9DC2E392}"/>
                  </a:ext>
                </a:extLst>
              </p:cNvPr>
              <p:cNvCxnSpPr>
                <a:cxnSpLocks noChangeAspect="1"/>
              </p:cNvCxnSpPr>
              <p:nvPr userDrawn="1"/>
            </p:nvCxnSpPr>
            <p:spPr>
              <a:xfrm>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FBDE6A-4D9C-BC4C-8381-0FA4AF0E385E}"/>
                  </a:ext>
                </a:extLst>
              </p:cNvPr>
              <p:cNvCxnSpPr>
                <a:cxnSpLocks noChangeAspect="1"/>
              </p:cNvCxnSpPr>
              <p:nvPr userDrawn="1"/>
            </p:nvCxnSpPr>
            <p:spPr>
              <a:xfrm flipH="1">
                <a:off x="5978236" y="5016010"/>
                <a:ext cx="274320" cy="27432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52402497"/>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Split Page (Case Studi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DD6083-8458-440B-96DE-C1C28F655592}"/>
              </a:ext>
            </a:extLst>
          </p:cNvPr>
          <p:cNvSpPr/>
          <p:nvPr userDrawn="1"/>
        </p:nvSpPr>
        <p:spPr bwMode="auto">
          <a:xfrm>
            <a:off x="6096000" y="0"/>
            <a:ext cx="6096000" cy="6858000"/>
          </a:xfrm>
          <a:prstGeom prst="rect">
            <a:avLst/>
          </a:prstGeom>
          <a:solidFill>
            <a:srgbClr val="00B0F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8000" tIns="48000" rIns="48000" bIns="48000" numCol="1" rtlCol="0" anchor="t" anchorCtr="0" compatLnSpc="1">
            <a:prstTxWarp prst="textNoShape">
              <a:avLst/>
            </a:prstTxWarp>
          </a:bodyPr>
          <a:lstStyle/>
          <a:p>
            <a:pPr marL="0" marR="0" indent="0" algn="l" defTabSz="1219170" rtl="0" eaLnBrk="1" fontAlgn="base" latinLnBrk="0" hangingPunct="1">
              <a:lnSpc>
                <a:spcPct val="90000"/>
              </a:lnSpc>
              <a:spcBef>
                <a:spcPct val="0"/>
              </a:spcBef>
              <a:spcAft>
                <a:spcPct val="0"/>
              </a:spcAft>
              <a:buClrTx/>
              <a:buSzTx/>
              <a:buFontTx/>
              <a:buNone/>
              <a:tabLst/>
            </a:pPr>
            <a:endParaRPr kumimoji="0" lang="en-US" sz="1867" b="0" i="0" u="none" strike="noStrike" cap="none" normalizeH="0" baseline="0" dirty="0">
              <a:ln>
                <a:noFill/>
              </a:ln>
              <a:solidFill>
                <a:schemeClr val="bg1"/>
              </a:solidFill>
              <a:effectLst/>
              <a:latin typeface="IBM Plex Sans" panose="020B0503050203000203" pitchFamily="34" charset="0"/>
            </a:endParaRPr>
          </a:p>
        </p:txBody>
      </p:sp>
      <p:sp>
        <p:nvSpPr>
          <p:cNvPr id="9" name="Title">
            <a:extLst>
              <a:ext uri="{FF2B5EF4-FFF2-40B4-BE49-F238E27FC236}">
                <a16:creationId xmlns:a16="http://schemas.microsoft.com/office/drawing/2014/main" id="{F4B25686-9CB2-4A84-915A-C82B909C3AAC}"/>
              </a:ext>
            </a:extLst>
          </p:cNvPr>
          <p:cNvSpPr>
            <a:spLocks noGrp="1"/>
          </p:cNvSpPr>
          <p:nvPr>
            <p:ph type="title"/>
          </p:nvPr>
        </p:nvSpPr>
        <p:spPr>
          <a:xfrm>
            <a:off x="298076" y="246796"/>
            <a:ext cx="5522885" cy="694495"/>
          </a:xfrm>
          <a:prstGeom prst="rect">
            <a:avLst/>
          </a:prstGeom>
        </p:spPr>
        <p:txBody>
          <a:bodyPr/>
          <a:lstStyle>
            <a:lvl1pPr>
              <a:defRPr sz="2000" spc="50" baseline="0">
                <a:solidFill>
                  <a:schemeClr val="tx1"/>
                </a:solidFill>
                <a:latin typeface="AKIRAEXPANDED-SUPERBOLD" panose="02000800000000000000" pitchFamily="2" charset="0"/>
              </a:defRPr>
            </a:lvl1pPr>
          </a:lstStyle>
          <a:p>
            <a:r>
              <a:rPr lang="en-US" dirty="0"/>
              <a:t>Click to edit Master title style</a:t>
            </a:r>
          </a:p>
        </p:txBody>
      </p:sp>
      <p:cxnSp>
        <p:nvCxnSpPr>
          <p:cNvPr id="4" name="Straight Connector 3">
            <a:extLst>
              <a:ext uri="{FF2B5EF4-FFF2-40B4-BE49-F238E27FC236}">
                <a16:creationId xmlns:a16="http://schemas.microsoft.com/office/drawing/2014/main" id="{44B7B079-783C-6E42-AA72-90DDFA4C9168}"/>
              </a:ext>
            </a:extLst>
          </p:cNvPr>
          <p:cNvCxnSpPr/>
          <p:nvPr userDrawn="1"/>
        </p:nvCxnSpPr>
        <p:spPr bwMode="auto">
          <a:xfrm>
            <a:off x="389965" y="941294"/>
            <a:ext cx="540571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nvGrpSpPr>
          <p:cNvPr id="3" name="Group 2">
            <a:extLst>
              <a:ext uri="{FF2B5EF4-FFF2-40B4-BE49-F238E27FC236}">
                <a16:creationId xmlns:a16="http://schemas.microsoft.com/office/drawing/2014/main" id="{633CF1B2-23CB-0D4B-96E2-1B0A790072F9}"/>
              </a:ext>
            </a:extLst>
          </p:cNvPr>
          <p:cNvGrpSpPr/>
          <p:nvPr userDrawn="1"/>
        </p:nvGrpSpPr>
        <p:grpSpPr>
          <a:xfrm>
            <a:off x="10661233" y="6312444"/>
            <a:ext cx="1265211" cy="301752"/>
            <a:chOff x="10661233" y="6312444"/>
            <a:chExt cx="1265211" cy="301752"/>
          </a:xfrm>
        </p:grpSpPr>
        <p:grpSp>
          <p:nvGrpSpPr>
            <p:cNvPr id="14" name="Group 13">
              <a:extLst>
                <a:ext uri="{FF2B5EF4-FFF2-40B4-BE49-F238E27FC236}">
                  <a16:creationId xmlns:a16="http://schemas.microsoft.com/office/drawing/2014/main" id="{B96DB371-646A-9345-A4F8-8B2183CDC022}"/>
                </a:ext>
              </a:extLst>
            </p:cNvPr>
            <p:cNvGrpSpPr/>
            <p:nvPr userDrawn="1"/>
          </p:nvGrpSpPr>
          <p:grpSpPr>
            <a:xfrm>
              <a:off x="10661233" y="6312444"/>
              <a:ext cx="1265211" cy="301752"/>
              <a:chOff x="5081138" y="4987142"/>
              <a:chExt cx="2420880" cy="577377"/>
            </a:xfrm>
          </p:grpSpPr>
          <p:pic>
            <p:nvPicPr>
              <p:cNvPr id="18" name="Picture 17">
                <a:extLst>
                  <a:ext uri="{FF2B5EF4-FFF2-40B4-BE49-F238E27FC236}">
                    <a16:creationId xmlns:a16="http://schemas.microsoft.com/office/drawing/2014/main" id="{FBD31F86-162D-5B4F-AC71-5B3C10527097}"/>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a:off x="6561044" y="5113169"/>
                <a:ext cx="940974" cy="349925"/>
              </a:xfrm>
              <a:prstGeom prst="rect">
                <a:avLst/>
              </a:prstGeom>
            </p:spPr>
          </p:pic>
          <p:pic>
            <p:nvPicPr>
              <p:cNvPr id="19" name="Picture 18">
                <a:extLst>
                  <a:ext uri="{FF2B5EF4-FFF2-40B4-BE49-F238E27FC236}">
                    <a16:creationId xmlns:a16="http://schemas.microsoft.com/office/drawing/2014/main" id="{C2D337A0-6DF2-DC43-A27C-920E75F44C48}"/>
                  </a:ext>
                </a:extLst>
              </p:cNvPr>
              <p:cNvPicPr>
                <a:picLocks noChangeAspect="1"/>
              </p:cNvPicPr>
              <p:nvPr userDrawn="1"/>
            </p:nvPicPr>
            <p:blipFill>
              <a:blip r:embed="rId3" cstate="screen">
                <a:alphaModFix amt="60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081138" y="4987142"/>
                <a:ext cx="577376" cy="577377"/>
              </a:xfrm>
              <a:prstGeom prst="rect">
                <a:avLst/>
              </a:prstGeom>
            </p:spPr>
          </p:pic>
        </p:grpSp>
        <p:grpSp>
          <p:nvGrpSpPr>
            <p:cNvPr id="15" name="Group 14">
              <a:extLst>
                <a:ext uri="{FF2B5EF4-FFF2-40B4-BE49-F238E27FC236}">
                  <a16:creationId xmlns:a16="http://schemas.microsoft.com/office/drawing/2014/main" id="{E6C728D3-536C-9C4C-BD2C-30A87784BFB5}"/>
                </a:ext>
              </a:extLst>
            </p:cNvPr>
            <p:cNvGrpSpPr>
              <a:grpSpLocks noChangeAspect="1"/>
            </p:cNvGrpSpPr>
            <p:nvPr userDrawn="1"/>
          </p:nvGrpSpPr>
          <p:grpSpPr>
            <a:xfrm>
              <a:off x="11167116" y="6419874"/>
              <a:ext cx="91440" cy="91440"/>
              <a:chOff x="5978236" y="5016010"/>
              <a:chExt cx="274320" cy="274320"/>
            </a:xfrm>
          </p:grpSpPr>
          <p:cxnSp>
            <p:nvCxnSpPr>
              <p:cNvPr id="16" name="Straight Connector 15">
                <a:extLst>
                  <a:ext uri="{FF2B5EF4-FFF2-40B4-BE49-F238E27FC236}">
                    <a16:creationId xmlns:a16="http://schemas.microsoft.com/office/drawing/2014/main" id="{C29A4908-1E69-484F-89AD-DA4F8C81EF42}"/>
                  </a:ext>
                </a:extLst>
              </p:cNvPr>
              <p:cNvCxnSpPr>
                <a:cxnSpLocks noChangeAspect="1"/>
              </p:cNvCxnSpPr>
              <p:nvPr userDrawn="1"/>
            </p:nvCxnSpPr>
            <p:spPr>
              <a:xfrm>
                <a:off x="5978236" y="5016010"/>
                <a:ext cx="274320" cy="274320"/>
              </a:xfrm>
              <a:prstGeom prst="line">
                <a:avLst/>
              </a:prstGeom>
              <a:ln w="12700">
                <a:solidFill>
                  <a:srgbClr val="A3E0FA"/>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A465E10-118A-E741-A5C8-16C74FD97238}"/>
                  </a:ext>
                </a:extLst>
              </p:cNvPr>
              <p:cNvCxnSpPr>
                <a:cxnSpLocks noChangeAspect="1"/>
              </p:cNvCxnSpPr>
              <p:nvPr userDrawn="1"/>
            </p:nvCxnSpPr>
            <p:spPr>
              <a:xfrm flipH="1">
                <a:off x="5978236" y="5016010"/>
                <a:ext cx="274320" cy="274320"/>
              </a:xfrm>
              <a:prstGeom prst="line">
                <a:avLst/>
              </a:prstGeom>
              <a:ln w="12700">
                <a:solidFill>
                  <a:srgbClr val="A3E0FA"/>
                </a:solidFill>
              </a:ln>
            </p:spPr>
            <p:style>
              <a:lnRef idx="1">
                <a:schemeClr val="accent1"/>
              </a:lnRef>
              <a:fillRef idx="0">
                <a:schemeClr val="accent1"/>
              </a:fillRef>
              <a:effectRef idx="0">
                <a:schemeClr val="accent1"/>
              </a:effectRef>
              <a:fontRef idx="minor">
                <a:schemeClr val="tx1"/>
              </a:fontRef>
            </p:style>
          </p:cxnSp>
        </p:grpSp>
      </p:grpSp>
      <p:sp>
        <p:nvSpPr>
          <p:cNvPr id="20" name="Slide Number Placeholder 5">
            <a:extLst>
              <a:ext uri="{FF2B5EF4-FFF2-40B4-BE49-F238E27FC236}">
                <a16:creationId xmlns:a16="http://schemas.microsoft.com/office/drawing/2014/main" id="{BD2C4727-587E-6B49-8A97-9BF9C578238E}"/>
              </a:ext>
            </a:extLst>
          </p:cNvPr>
          <p:cNvSpPr>
            <a:spLocks noGrp="1"/>
          </p:cNvSpPr>
          <p:nvPr>
            <p:ph type="sldNum" sz="quarter" idx="4"/>
          </p:nvPr>
        </p:nvSpPr>
        <p:spPr>
          <a:xfrm>
            <a:off x="367023"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sp>
        <p:nvSpPr>
          <p:cNvPr id="21" name="TextBox 20">
            <a:extLst>
              <a:ext uri="{FF2B5EF4-FFF2-40B4-BE49-F238E27FC236}">
                <a16:creationId xmlns:a16="http://schemas.microsoft.com/office/drawing/2014/main" id="{B300F59D-2B15-3847-9A3C-06845E571616}"/>
              </a:ext>
            </a:extLst>
          </p:cNvPr>
          <p:cNvSpPr txBox="1"/>
          <p:nvPr userDrawn="1"/>
        </p:nvSpPr>
        <p:spPr>
          <a:xfrm>
            <a:off x="6321217" y="6434520"/>
            <a:ext cx="4114800" cy="250390"/>
          </a:xfrm>
          <a:prstGeom prst="rect">
            <a:avLst/>
          </a:prstGeom>
          <a:noFill/>
        </p:spPr>
        <p:txBody>
          <a:bodyPr wrap="square" rtlCol="0">
            <a:spAutoFit/>
          </a:bodyPr>
          <a:lstStyle/>
          <a:p>
            <a:pPr algn="l">
              <a:lnSpc>
                <a:spcPct val="200000"/>
              </a:lnSpc>
            </a:pPr>
            <a:r>
              <a:rPr lang="en-US" sz="600" spc="300" dirty="0">
                <a:solidFill>
                  <a:srgbClr val="A3E0FA"/>
                </a:solidFill>
                <a:latin typeface="IBM Plex Sans Light" panose="020B0403050203000203" pitchFamily="34" charset="0"/>
              </a:rPr>
              <a:t>©2022 IBM CONFIDENTIAL</a:t>
            </a:r>
          </a:p>
        </p:txBody>
      </p:sp>
    </p:spTree>
    <p:extLst>
      <p:ext uri="{BB962C8B-B14F-4D97-AF65-F5344CB8AC3E}">
        <p14:creationId xmlns:p14="http://schemas.microsoft.com/office/powerpoint/2010/main" val="14184009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66800"/>
          </a:xfrm>
        </p:spPr>
        <p:txBody>
          <a:bodyPr/>
          <a:lstStyle>
            <a:lvl1pPr>
              <a:defRPr>
                <a:solidFill>
                  <a:schemeClr val="accent2"/>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322" indent="0">
              <a:buNone/>
              <a:defRPr/>
            </a:lvl3pPr>
            <a:lvl4pPr marL="578903" indent="0">
              <a:buNone/>
              <a:defRPr/>
            </a:lvl4pPr>
            <a:lvl5pPr marL="8408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08" y="1658111"/>
            <a:ext cx="5498592" cy="4336288"/>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68322" indent="0">
              <a:buNone/>
              <a:defRPr/>
            </a:lvl3pPr>
            <a:lvl4pPr marL="578903" indent="0">
              <a:buNone/>
              <a:defRPr/>
            </a:lvl4pPr>
            <a:lvl5pPr marL="84088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46830728"/>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1_End Card">
    <p:bg>
      <p:bgPr>
        <a:gradFill>
          <a:gsLst>
            <a:gs pos="0">
              <a:schemeClr val="tx1"/>
            </a:gs>
            <a:gs pos="100000">
              <a:schemeClr val="tx1">
                <a:lumMod val="85000"/>
                <a:lumOff val="15000"/>
              </a:schemeClr>
            </a:gs>
          </a:gsLst>
          <a:lin ang="4200000" scaled="0"/>
        </a:gradFill>
        <a:effectLst/>
      </p:bgPr>
    </p:bg>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5E806266-A1D4-0341-A541-D0E60C4DB7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33504" y="0"/>
            <a:ext cx="5524991" cy="2764867"/>
          </a:xfrm>
          <a:prstGeom prst="rect">
            <a:avLst/>
          </a:prstGeom>
        </p:spPr>
      </p:pic>
      <p:grpSp>
        <p:nvGrpSpPr>
          <p:cNvPr id="18" name="Group 17">
            <a:extLst>
              <a:ext uri="{FF2B5EF4-FFF2-40B4-BE49-F238E27FC236}">
                <a16:creationId xmlns:a16="http://schemas.microsoft.com/office/drawing/2014/main" id="{B1A9243A-47C4-F440-801A-CB44AE259559}"/>
              </a:ext>
            </a:extLst>
          </p:cNvPr>
          <p:cNvGrpSpPr/>
          <p:nvPr userDrawn="1"/>
        </p:nvGrpSpPr>
        <p:grpSpPr>
          <a:xfrm>
            <a:off x="4346827" y="4305783"/>
            <a:ext cx="3498344" cy="1750780"/>
            <a:chOff x="4644677" y="4574275"/>
            <a:chExt cx="2915596" cy="1459138"/>
          </a:xfrm>
        </p:grpSpPr>
        <p:grpSp>
          <p:nvGrpSpPr>
            <p:cNvPr id="19" name="Group 18">
              <a:extLst>
                <a:ext uri="{FF2B5EF4-FFF2-40B4-BE49-F238E27FC236}">
                  <a16:creationId xmlns:a16="http://schemas.microsoft.com/office/drawing/2014/main" id="{DF103296-A68B-F04D-A02A-3043B4818079}"/>
                </a:ext>
              </a:extLst>
            </p:cNvPr>
            <p:cNvGrpSpPr/>
            <p:nvPr userDrawn="1"/>
          </p:nvGrpSpPr>
          <p:grpSpPr>
            <a:xfrm>
              <a:off x="6101135" y="4574275"/>
              <a:ext cx="1459138" cy="1459138"/>
              <a:chOff x="6702307" y="4574275"/>
              <a:chExt cx="1459138" cy="1459138"/>
            </a:xfrm>
          </p:grpSpPr>
          <p:sp>
            <p:nvSpPr>
              <p:cNvPr id="24" name="Oval 23">
                <a:extLst>
                  <a:ext uri="{FF2B5EF4-FFF2-40B4-BE49-F238E27FC236}">
                    <a16:creationId xmlns:a16="http://schemas.microsoft.com/office/drawing/2014/main" id="{89C30E66-C717-2B48-9ECA-C4E64D041724}"/>
                  </a:ext>
                </a:extLst>
              </p:cNvPr>
              <p:cNvSpPr/>
              <p:nvPr/>
            </p:nvSpPr>
            <p:spPr>
              <a:xfrm flipH="1">
                <a:off x="670230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a:extLst>
                  <a:ext uri="{FF2B5EF4-FFF2-40B4-BE49-F238E27FC236}">
                    <a16:creationId xmlns:a16="http://schemas.microsoft.com/office/drawing/2014/main" id="{AC216812-D0CA-514F-8FDE-4F70F91F329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082685" y="5166191"/>
                <a:ext cx="740315" cy="275306"/>
              </a:xfrm>
              <a:prstGeom prst="rect">
                <a:avLst/>
              </a:prstGeom>
            </p:spPr>
          </p:pic>
        </p:grpSp>
        <p:grpSp>
          <p:nvGrpSpPr>
            <p:cNvPr id="20" name="Group 19">
              <a:extLst>
                <a:ext uri="{FF2B5EF4-FFF2-40B4-BE49-F238E27FC236}">
                  <a16:creationId xmlns:a16="http://schemas.microsoft.com/office/drawing/2014/main" id="{F66CE944-B9ED-4E4B-81EE-BD9498DB3D76}"/>
                </a:ext>
              </a:extLst>
            </p:cNvPr>
            <p:cNvGrpSpPr/>
            <p:nvPr userDrawn="1"/>
          </p:nvGrpSpPr>
          <p:grpSpPr>
            <a:xfrm>
              <a:off x="4644677" y="4574275"/>
              <a:ext cx="1459138" cy="1459138"/>
              <a:chOff x="3954757" y="4574275"/>
              <a:chExt cx="1459138" cy="1459138"/>
            </a:xfrm>
          </p:grpSpPr>
          <p:sp>
            <p:nvSpPr>
              <p:cNvPr id="22" name="Oval 21">
                <a:extLst>
                  <a:ext uri="{FF2B5EF4-FFF2-40B4-BE49-F238E27FC236}">
                    <a16:creationId xmlns:a16="http://schemas.microsoft.com/office/drawing/2014/main" id="{65E4E4E6-A83A-0045-89AE-F27AFE8A8CB0}"/>
                  </a:ext>
                </a:extLst>
              </p:cNvPr>
              <p:cNvSpPr/>
              <p:nvPr/>
            </p:nvSpPr>
            <p:spPr>
              <a:xfrm>
                <a:off x="3954757" y="4574275"/>
                <a:ext cx="1459138" cy="1459138"/>
              </a:xfrm>
              <a:prstGeom prst="ellipse">
                <a:avLst/>
              </a:prstGeom>
              <a:noFill/>
              <a:ln w="25400" cap="rnd">
                <a:gradFill>
                  <a:gsLst>
                    <a:gs pos="100000">
                      <a:schemeClr val="bg1">
                        <a:lumMod val="50000"/>
                      </a:schemeClr>
                    </a:gs>
                    <a:gs pos="20000">
                      <a:schemeClr val="bg1">
                        <a:lumMod val="50000"/>
                        <a:alpha val="0"/>
                      </a:schemeClr>
                    </a:gs>
                  </a:gsLst>
                  <a:lin ang="0" scaled="0"/>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1EF6D655-8EE9-BB42-BE2C-8A3BCCDEF945}"/>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393012" y="4977555"/>
                <a:ext cx="640078" cy="640080"/>
              </a:xfrm>
              <a:prstGeom prst="rect">
                <a:avLst/>
              </a:prstGeom>
            </p:spPr>
          </p:pic>
        </p:grpSp>
        <p:sp>
          <p:nvSpPr>
            <p:cNvPr id="21" name="Oval 20">
              <a:extLst>
                <a:ext uri="{FF2B5EF4-FFF2-40B4-BE49-F238E27FC236}">
                  <a16:creationId xmlns:a16="http://schemas.microsoft.com/office/drawing/2014/main" id="{94E3F55C-31D8-3C4C-B28B-16A4465F5549}"/>
                </a:ext>
              </a:extLst>
            </p:cNvPr>
            <p:cNvSpPr>
              <a:spLocks noChangeAspect="1"/>
            </p:cNvSpPr>
            <p:nvPr/>
          </p:nvSpPr>
          <p:spPr>
            <a:xfrm>
              <a:off x="6057154" y="5258124"/>
              <a:ext cx="91440" cy="91440"/>
            </a:xfrm>
            <a:prstGeom prst="ellipse">
              <a:avLst/>
            </a:prstGeom>
            <a:solidFill>
              <a:schemeClr val="bg1"/>
            </a:solidFill>
            <a:ln>
              <a:noFill/>
            </a:ln>
            <a:effectLst>
              <a:glow rad="228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6" name="Title 1">
            <a:extLst>
              <a:ext uri="{FF2B5EF4-FFF2-40B4-BE49-F238E27FC236}">
                <a16:creationId xmlns:a16="http://schemas.microsoft.com/office/drawing/2014/main" id="{B986FF2C-3CDC-AF48-9470-75E4DAC9227E}"/>
              </a:ext>
            </a:extLst>
          </p:cNvPr>
          <p:cNvSpPr>
            <a:spLocks noGrp="1"/>
          </p:cNvSpPr>
          <p:nvPr>
            <p:ph type="title" hasCustomPrompt="1"/>
          </p:nvPr>
        </p:nvSpPr>
        <p:spPr>
          <a:xfrm>
            <a:off x="1678780" y="2944048"/>
            <a:ext cx="8834438" cy="450848"/>
          </a:xfrm>
          <a:prstGeom prst="rect">
            <a:avLst/>
          </a:prstGeom>
        </p:spPr>
        <p:txBody>
          <a:bodyPr/>
          <a:lstStyle>
            <a:lvl1pPr algn="ctr">
              <a:defRPr sz="2800" spc="100" baseline="0">
                <a:solidFill>
                  <a:schemeClr val="bg1"/>
                </a:solidFill>
                <a:latin typeface="AKIRAEXPANDED-SUPERBOLD" panose="02000800000000000000" pitchFamily="2" charset="0"/>
              </a:defRPr>
            </a:lvl1pPr>
          </a:lstStyle>
          <a:p>
            <a:r>
              <a:rPr lang="en-US" dirty="0"/>
              <a:t>ONE LINE TITLE</a:t>
            </a:r>
          </a:p>
        </p:txBody>
      </p:sp>
    </p:spTree>
    <p:extLst>
      <p:ext uri="{BB962C8B-B14F-4D97-AF65-F5344CB8AC3E}">
        <p14:creationId xmlns:p14="http://schemas.microsoft.com/office/powerpoint/2010/main" val="2111615324"/>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userDrawn="1">
  <p:cSld name="6_Title Slide">
    <p:bg>
      <p:bgPr>
        <a:gradFill>
          <a:gsLst>
            <a:gs pos="0">
              <a:srgbClr val="003CC6"/>
            </a:gs>
            <a:gs pos="100000">
              <a:srgbClr val="00B0F0"/>
            </a:gs>
          </a:gsLst>
          <a:lin ang="4200000" scaled="0"/>
        </a:gradFill>
        <a:effectLst/>
      </p:bgPr>
    </p:bg>
    <p:spTree>
      <p:nvGrpSpPr>
        <p:cNvPr id="1" name=""/>
        <p:cNvGrpSpPr/>
        <p:nvPr/>
      </p:nvGrpSpPr>
      <p:grpSpPr>
        <a:xfrm>
          <a:off x="0" y="0"/>
          <a:ext cx="0" cy="0"/>
          <a:chOff x="0" y="0"/>
          <a:chExt cx="0" cy="0"/>
        </a:xfrm>
      </p:grpSpPr>
      <p:pic>
        <p:nvPicPr>
          <p:cNvPr id="17" name="Picture 16" descr="A picture containing several&#10;&#10;Description automatically generated">
            <a:extLst>
              <a:ext uri="{FF2B5EF4-FFF2-40B4-BE49-F238E27FC236}">
                <a16:creationId xmlns:a16="http://schemas.microsoft.com/office/drawing/2014/main" id="{6829EABE-B372-9642-A973-4B13ACF9C580}"/>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flipH="1">
            <a:off x="-1" y="0"/>
            <a:ext cx="12191999" cy="6857999"/>
          </a:xfrm>
          <a:prstGeom prst="rect">
            <a:avLst/>
          </a:prstGeom>
        </p:spPr>
      </p:pic>
      <p:grpSp>
        <p:nvGrpSpPr>
          <p:cNvPr id="65" name="Group 64">
            <a:extLst>
              <a:ext uri="{FF2B5EF4-FFF2-40B4-BE49-F238E27FC236}">
                <a16:creationId xmlns:a16="http://schemas.microsoft.com/office/drawing/2014/main" id="{3F19E5A9-CC1D-D543-A92A-5842656DE22E}"/>
              </a:ext>
            </a:extLst>
          </p:cNvPr>
          <p:cNvGrpSpPr/>
          <p:nvPr userDrawn="1"/>
        </p:nvGrpSpPr>
        <p:grpSpPr>
          <a:xfrm rot="5400000">
            <a:off x="10289222" y="351030"/>
            <a:ext cx="2215169" cy="1513109"/>
            <a:chOff x="6535271" y="4733365"/>
            <a:chExt cx="3523129" cy="1667435"/>
          </a:xfrm>
        </p:grpSpPr>
        <p:cxnSp>
          <p:nvCxnSpPr>
            <p:cNvPr id="33" name="Straight Connector 32">
              <a:extLst>
                <a:ext uri="{FF2B5EF4-FFF2-40B4-BE49-F238E27FC236}">
                  <a16:creationId xmlns:a16="http://schemas.microsoft.com/office/drawing/2014/main" id="{663D34C1-A847-094A-8D7F-5DDD78DCE627}"/>
                </a:ext>
              </a:extLst>
            </p:cNvPr>
            <p:cNvCxnSpPr/>
            <p:nvPr userDrawn="1"/>
          </p:nvCxnSpPr>
          <p:spPr>
            <a:xfrm>
              <a:off x="6535271" y="47333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EA2B13E-12D1-1944-AB7D-D90C12C6C97F}"/>
                </a:ext>
              </a:extLst>
            </p:cNvPr>
            <p:cNvCxnSpPr/>
            <p:nvPr userDrawn="1"/>
          </p:nvCxnSpPr>
          <p:spPr>
            <a:xfrm>
              <a:off x="6535271" y="47871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47AB40D-3B52-8849-AC4C-3B9BF8E4CD11}"/>
                </a:ext>
              </a:extLst>
            </p:cNvPr>
            <p:cNvCxnSpPr/>
            <p:nvPr userDrawn="1"/>
          </p:nvCxnSpPr>
          <p:spPr>
            <a:xfrm>
              <a:off x="6535271" y="48409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AD374EE-1364-BE4B-9F5B-F5A0322EDFA5}"/>
                </a:ext>
              </a:extLst>
            </p:cNvPr>
            <p:cNvCxnSpPr/>
            <p:nvPr userDrawn="1"/>
          </p:nvCxnSpPr>
          <p:spPr>
            <a:xfrm>
              <a:off x="6535271" y="48947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A34F2D-3610-A849-BA57-E05A0262211E}"/>
                </a:ext>
              </a:extLst>
            </p:cNvPr>
            <p:cNvCxnSpPr/>
            <p:nvPr userDrawn="1"/>
          </p:nvCxnSpPr>
          <p:spPr>
            <a:xfrm>
              <a:off x="6535271" y="49485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EBDDC60-9C28-B640-8D72-EAFE5FED8474}"/>
                </a:ext>
              </a:extLst>
            </p:cNvPr>
            <p:cNvCxnSpPr/>
            <p:nvPr userDrawn="1"/>
          </p:nvCxnSpPr>
          <p:spPr>
            <a:xfrm>
              <a:off x="6535271" y="50023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778C13-A9E8-6A4A-913D-7B6A8A7E56BB}"/>
                </a:ext>
              </a:extLst>
            </p:cNvPr>
            <p:cNvCxnSpPr/>
            <p:nvPr userDrawn="1"/>
          </p:nvCxnSpPr>
          <p:spPr>
            <a:xfrm>
              <a:off x="6535271" y="505609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DF81721-277B-4C48-A23F-AB30FBE1EF3E}"/>
                </a:ext>
              </a:extLst>
            </p:cNvPr>
            <p:cNvCxnSpPr/>
            <p:nvPr userDrawn="1"/>
          </p:nvCxnSpPr>
          <p:spPr>
            <a:xfrm>
              <a:off x="6535271" y="510988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C71327E-13F8-F046-AB03-8BF40ED32AF0}"/>
                </a:ext>
              </a:extLst>
            </p:cNvPr>
            <p:cNvCxnSpPr/>
            <p:nvPr userDrawn="1"/>
          </p:nvCxnSpPr>
          <p:spPr>
            <a:xfrm>
              <a:off x="6535271" y="516366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0B1D431-A422-E241-9D48-B8E3C1BA8DC1}"/>
                </a:ext>
              </a:extLst>
            </p:cNvPr>
            <p:cNvCxnSpPr/>
            <p:nvPr userDrawn="1"/>
          </p:nvCxnSpPr>
          <p:spPr>
            <a:xfrm>
              <a:off x="6535271" y="521745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395E81E-B017-854A-836E-33224C74764C}"/>
                </a:ext>
              </a:extLst>
            </p:cNvPr>
            <p:cNvCxnSpPr/>
            <p:nvPr userDrawn="1"/>
          </p:nvCxnSpPr>
          <p:spPr>
            <a:xfrm>
              <a:off x="6535271" y="527124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6E88721-19AB-954D-871A-1A54B939A2F4}"/>
                </a:ext>
              </a:extLst>
            </p:cNvPr>
            <p:cNvCxnSpPr/>
            <p:nvPr userDrawn="1"/>
          </p:nvCxnSpPr>
          <p:spPr>
            <a:xfrm>
              <a:off x="6535271" y="532503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BE9C12-9F41-0E47-A063-1AB6801455EA}"/>
                </a:ext>
              </a:extLst>
            </p:cNvPr>
            <p:cNvCxnSpPr/>
            <p:nvPr userDrawn="1"/>
          </p:nvCxnSpPr>
          <p:spPr>
            <a:xfrm>
              <a:off x="6535271" y="537882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51E82AE-BFA0-3141-A2D8-0DDA97CBBDA7}"/>
                </a:ext>
              </a:extLst>
            </p:cNvPr>
            <p:cNvCxnSpPr/>
            <p:nvPr userDrawn="1"/>
          </p:nvCxnSpPr>
          <p:spPr>
            <a:xfrm>
              <a:off x="6535271" y="543260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0418DBE-796F-9F4F-88AB-35F340C58927}"/>
                </a:ext>
              </a:extLst>
            </p:cNvPr>
            <p:cNvCxnSpPr/>
            <p:nvPr userDrawn="1"/>
          </p:nvCxnSpPr>
          <p:spPr>
            <a:xfrm>
              <a:off x="6535271" y="548639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832555-0F09-4F4C-A40B-E661C447DB85}"/>
                </a:ext>
              </a:extLst>
            </p:cNvPr>
            <p:cNvCxnSpPr/>
            <p:nvPr userDrawn="1"/>
          </p:nvCxnSpPr>
          <p:spPr>
            <a:xfrm>
              <a:off x="6535271" y="554018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7144315-500B-9046-855F-2A647E8DA9FC}"/>
                </a:ext>
              </a:extLst>
            </p:cNvPr>
            <p:cNvCxnSpPr/>
            <p:nvPr userDrawn="1"/>
          </p:nvCxnSpPr>
          <p:spPr>
            <a:xfrm>
              <a:off x="6535271" y="559397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FAA5F46-42C1-184D-8C2F-6028D9BFECD3}"/>
                </a:ext>
              </a:extLst>
            </p:cNvPr>
            <p:cNvCxnSpPr/>
            <p:nvPr userDrawn="1"/>
          </p:nvCxnSpPr>
          <p:spPr>
            <a:xfrm>
              <a:off x="6535271" y="564776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26A8B1-C0EB-1442-A05A-745780716094}"/>
                </a:ext>
              </a:extLst>
            </p:cNvPr>
            <p:cNvCxnSpPr/>
            <p:nvPr userDrawn="1"/>
          </p:nvCxnSpPr>
          <p:spPr>
            <a:xfrm>
              <a:off x="6535271" y="570154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A4BAB2-6465-564A-8E83-DCB448FAEF08}"/>
                </a:ext>
              </a:extLst>
            </p:cNvPr>
            <p:cNvCxnSpPr/>
            <p:nvPr userDrawn="1"/>
          </p:nvCxnSpPr>
          <p:spPr>
            <a:xfrm>
              <a:off x="6535271" y="575533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E5E98ED-5A31-4E49-B48E-A1A535EAA1DA}"/>
                </a:ext>
              </a:extLst>
            </p:cNvPr>
            <p:cNvCxnSpPr/>
            <p:nvPr userDrawn="1"/>
          </p:nvCxnSpPr>
          <p:spPr>
            <a:xfrm>
              <a:off x="6535271" y="580912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86DE92B-C23B-484F-A44C-F612D5D70292}"/>
                </a:ext>
              </a:extLst>
            </p:cNvPr>
            <p:cNvCxnSpPr/>
            <p:nvPr userDrawn="1"/>
          </p:nvCxnSpPr>
          <p:spPr>
            <a:xfrm>
              <a:off x="6535271" y="586291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5086035-1CFB-1D43-A63B-0B9FEDDBAC42}"/>
                </a:ext>
              </a:extLst>
            </p:cNvPr>
            <p:cNvCxnSpPr/>
            <p:nvPr userDrawn="1"/>
          </p:nvCxnSpPr>
          <p:spPr>
            <a:xfrm>
              <a:off x="6535271" y="591670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1FCFA15-71FE-A048-A167-6C2E3C196B14}"/>
                </a:ext>
              </a:extLst>
            </p:cNvPr>
            <p:cNvCxnSpPr/>
            <p:nvPr userDrawn="1"/>
          </p:nvCxnSpPr>
          <p:spPr>
            <a:xfrm>
              <a:off x="6535271" y="597048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5C5DB1-0448-C541-9BB1-EA4374F2E6DD}"/>
                </a:ext>
              </a:extLst>
            </p:cNvPr>
            <p:cNvCxnSpPr/>
            <p:nvPr userDrawn="1"/>
          </p:nvCxnSpPr>
          <p:spPr>
            <a:xfrm>
              <a:off x="6535271" y="602427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B286812-B990-5B4F-B3AC-3CDB5448B7D6}"/>
                </a:ext>
              </a:extLst>
            </p:cNvPr>
            <p:cNvCxnSpPr/>
            <p:nvPr userDrawn="1"/>
          </p:nvCxnSpPr>
          <p:spPr>
            <a:xfrm>
              <a:off x="6535271" y="60780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A4318D-AE27-4C4D-BD6C-44E01D6D3299}"/>
                </a:ext>
              </a:extLst>
            </p:cNvPr>
            <p:cNvCxnSpPr/>
            <p:nvPr userDrawn="1"/>
          </p:nvCxnSpPr>
          <p:spPr>
            <a:xfrm>
              <a:off x="6535271" y="61318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A878E89-82C5-064B-B3BF-EA2A0FE28157}"/>
                </a:ext>
              </a:extLst>
            </p:cNvPr>
            <p:cNvCxnSpPr/>
            <p:nvPr userDrawn="1"/>
          </p:nvCxnSpPr>
          <p:spPr>
            <a:xfrm>
              <a:off x="6535271" y="61856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28A76DE-E2C0-224C-9761-AB8DBADACEBE}"/>
                </a:ext>
              </a:extLst>
            </p:cNvPr>
            <p:cNvCxnSpPr/>
            <p:nvPr userDrawn="1"/>
          </p:nvCxnSpPr>
          <p:spPr>
            <a:xfrm>
              <a:off x="6535271" y="62394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A793FC2-FEAB-2F40-B384-3F083E711D2A}"/>
                </a:ext>
              </a:extLst>
            </p:cNvPr>
            <p:cNvCxnSpPr/>
            <p:nvPr userDrawn="1"/>
          </p:nvCxnSpPr>
          <p:spPr>
            <a:xfrm>
              <a:off x="6535271" y="62932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7AD13AD-4948-6340-B912-7B5C9FB4AB35}"/>
                </a:ext>
              </a:extLst>
            </p:cNvPr>
            <p:cNvCxnSpPr/>
            <p:nvPr userDrawn="1"/>
          </p:nvCxnSpPr>
          <p:spPr>
            <a:xfrm>
              <a:off x="6535271" y="63470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2C09127-BF78-804C-8AB9-091F02BB9EAB}"/>
                </a:ext>
              </a:extLst>
            </p:cNvPr>
            <p:cNvCxnSpPr/>
            <p:nvPr userDrawn="1"/>
          </p:nvCxnSpPr>
          <p:spPr>
            <a:xfrm>
              <a:off x="6535271" y="6400800"/>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6EF71009-5046-0740-A21B-A342CEC25166}"/>
              </a:ext>
            </a:extLst>
          </p:cNvPr>
          <p:cNvGrpSpPr/>
          <p:nvPr userDrawn="1"/>
        </p:nvGrpSpPr>
        <p:grpSpPr>
          <a:xfrm>
            <a:off x="592033" y="0"/>
            <a:ext cx="2989367" cy="645459"/>
            <a:chOff x="592033" y="-63984"/>
            <a:chExt cx="2989367" cy="645459"/>
          </a:xfrm>
        </p:grpSpPr>
        <p:sp>
          <p:nvSpPr>
            <p:cNvPr id="2" name="Rectangle 1">
              <a:extLst>
                <a:ext uri="{FF2B5EF4-FFF2-40B4-BE49-F238E27FC236}">
                  <a16:creationId xmlns:a16="http://schemas.microsoft.com/office/drawing/2014/main" id="{0FE192DA-121B-8245-B673-EA38FAEDBD16}"/>
                </a:ext>
              </a:extLst>
            </p:cNvPr>
            <p:cNvSpPr/>
            <p:nvPr userDrawn="1"/>
          </p:nvSpPr>
          <p:spPr>
            <a:xfrm>
              <a:off x="592033" y="-63984"/>
              <a:ext cx="2989367"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FB26DEC-EC04-D647-BA96-1EA5E554E700}"/>
                </a:ext>
              </a:extLst>
            </p:cNvPr>
            <p:cNvGrpSpPr/>
            <p:nvPr userDrawn="1"/>
          </p:nvGrpSpPr>
          <p:grpSpPr>
            <a:xfrm>
              <a:off x="1044370" y="137162"/>
              <a:ext cx="2084691" cy="243165"/>
              <a:chOff x="4869476" y="6339347"/>
              <a:chExt cx="2360240" cy="275306"/>
            </a:xfrm>
          </p:grpSpPr>
          <p:pic>
            <p:nvPicPr>
              <p:cNvPr id="30" name="Picture 29">
                <a:extLst>
                  <a:ext uri="{FF2B5EF4-FFF2-40B4-BE49-F238E27FC236}">
                    <a16:creationId xmlns:a16="http://schemas.microsoft.com/office/drawing/2014/main" id="{5BF6EAA1-6F7F-EC48-957F-3581DC3DE86A}"/>
                  </a:ext>
                </a:extLst>
              </p:cNvPr>
              <p:cNvPicPr>
                <a:picLocks noChangeAspect="1"/>
              </p:cNvPicPr>
              <p:nvPr userDrawn="1"/>
            </p:nvPicPr>
            <p:blipFill>
              <a:blip r:embed="rId3" cstate="screen">
                <a:lum bright="-55000"/>
                <a:extLst>
                  <a:ext uri="{28A0092B-C50C-407E-A947-70E740481C1C}">
                    <a14:useLocalDpi xmlns:a14="http://schemas.microsoft.com/office/drawing/2010/main"/>
                  </a:ext>
                </a:extLst>
              </a:blip>
              <a:stretch>
                <a:fillRect/>
              </a:stretch>
            </p:blipFill>
            <p:spPr>
              <a:xfrm>
                <a:off x="6616376" y="6364143"/>
                <a:ext cx="613340" cy="228087"/>
              </a:xfrm>
              <a:prstGeom prst="rect">
                <a:avLst/>
              </a:prstGeom>
            </p:spPr>
          </p:pic>
          <p:pic>
            <p:nvPicPr>
              <p:cNvPr id="21" name="Picture 20">
                <a:extLst>
                  <a:ext uri="{FF2B5EF4-FFF2-40B4-BE49-F238E27FC236}">
                    <a16:creationId xmlns:a16="http://schemas.microsoft.com/office/drawing/2014/main" id="{096EF05E-0310-D84F-9302-9A19D202727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2606" t="-8239"/>
              <a:stretch/>
            </p:blipFill>
            <p:spPr>
              <a:xfrm>
                <a:off x="4869476" y="6339347"/>
                <a:ext cx="1228136" cy="275306"/>
              </a:xfrm>
              <a:prstGeom prst="rect">
                <a:avLst/>
              </a:prstGeom>
            </p:spPr>
          </p:pic>
          <p:sp>
            <p:nvSpPr>
              <p:cNvPr id="3" name="Oval 2">
                <a:extLst>
                  <a:ext uri="{FF2B5EF4-FFF2-40B4-BE49-F238E27FC236}">
                    <a16:creationId xmlns:a16="http://schemas.microsoft.com/office/drawing/2014/main" id="{2F5253F2-3492-AC4A-B91A-6B00814DE353}"/>
                  </a:ext>
                </a:extLst>
              </p:cNvPr>
              <p:cNvSpPr/>
              <p:nvPr userDrawn="1"/>
            </p:nvSpPr>
            <p:spPr>
              <a:xfrm>
                <a:off x="6260012" y="6380018"/>
                <a:ext cx="193964" cy="193964"/>
              </a:xfrm>
              <a:prstGeom prst="ellipse">
                <a:avLst/>
              </a:prstGeom>
              <a:gradFill>
                <a:gsLst>
                  <a:gs pos="0">
                    <a:srgbClr val="00B0F0"/>
                  </a:gs>
                  <a:gs pos="100000">
                    <a:srgbClr val="00B0F0"/>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latin typeface="IBM Plex Sans" panose="020B0503050203000203" pitchFamily="34" charset="0"/>
                  </a:rPr>
                  <a:t>X</a:t>
                </a:r>
              </a:p>
            </p:txBody>
          </p:sp>
        </p:grpSp>
      </p:grpSp>
      <p:sp>
        <p:nvSpPr>
          <p:cNvPr id="29" name="TextBox 28">
            <a:extLst>
              <a:ext uri="{FF2B5EF4-FFF2-40B4-BE49-F238E27FC236}">
                <a16:creationId xmlns:a16="http://schemas.microsoft.com/office/drawing/2014/main" id="{E963ECCA-BFDD-3247-BFF9-E91A71CE2F1B}"/>
              </a:ext>
            </a:extLst>
          </p:cNvPr>
          <p:cNvSpPr txBox="1"/>
          <p:nvPr userDrawn="1"/>
        </p:nvSpPr>
        <p:spPr>
          <a:xfrm>
            <a:off x="488046" y="6470448"/>
            <a:ext cx="4309149" cy="250390"/>
          </a:xfrm>
          <a:prstGeom prst="rect">
            <a:avLst/>
          </a:prstGeom>
          <a:noFill/>
        </p:spPr>
        <p:txBody>
          <a:bodyPr wrap="square" rtlCol="0">
            <a:spAutoFit/>
          </a:bodyPr>
          <a:lstStyle/>
          <a:p>
            <a:pPr algn="l">
              <a:lnSpc>
                <a:spcPct val="200000"/>
              </a:lnSpc>
            </a:pPr>
            <a:r>
              <a:rPr lang="en-US" sz="600" spc="300" dirty="0">
                <a:solidFill>
                  <a:schemeClr val="bg1"/>
                </a:solidFill>
                <a:latin typeface="IBM Plex Sans Light" panose="020B0403050203000203" pitchFamily="34" charset="0"/>
              </a:rPr>
              <a:t>©2022 MICROSOFT + IBM CONFIDENTIAL</a:t>
            </a:r>
          </a:p>
        </p:txBody>
      </p:sp>
      <p:sp>
        <p:nvSpPr>
          <p:cNvPr id="67" name="Text Placeholder 2">
            <a:extLst>
              <a:ext uri="{FF2B5EF4-FFF2-40B4-BE49-F238E27FC236}">
                <a16:creationId xmlns:a16="http://schemas.microsoft.com/office/drawing/2014/main" id="{DE9B57C2-BDE3-E54A-A6AD-293086C8CC80}"/>
              </a:ext>
            </a:extLst>
          </p:cNvPr>
          <p:cNvSpPr>
            <a:spLocks noGrp="1"/>
          </p:cNvSpPr>
          <p:nvPr>
            <p:ph type="body" idx="1" hasCustomPrompt="1"/>
          </p:nvPr>
        </p:nvSpPr>
        <p:spPr>
          <a:xfrm>
            <a:off x="971550" y="1571224"/>
            <a:ext cx="9447457" cy="4559120"/>
          </a:xfrm>
          <a:prstGeom prst="rect">
            <a:avLst/>
          </a:prstGeom>
        </p:spPr>
        <p:txBody>
          <a:bodyPr/>
          <a:lstStyle>
            <a:lvl1pPr marL="0" indent="0">
              <a:buNone/>
              <a:defRPr sz="2000" b="0" i="0">
                <a:solidFill>
                  <a:schemeClr val="bg1"/>
                </a:solidFill>
                <a:latin typeface="AKIRAEXPANDED-SUPERBOLD" panose="02000800000000000000"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content</a:t>
            </a:r>
          </a:p>
        </p:txBody>
      </p:sp>
      <p:grpSp>
        <p:nvGrpSpPr>
          <p:cNvPr id="68" name="Group 67">
            <a:extLst>
              <a:ext uri="{FF2B5EF4-FFF2-40B4-BE49-F238E27FC236}">
                <a16:creationId xmlns:a16="http://schemas.microsoft.com/office/drawing/2014/main" id="{20EB4B53-B489-0D4C-A1C1-45EFDE7B2858}"/>
              </a:ext>
            </a:extLst>
          </p:cNvPr>
          <p:cNvGrpSpPr/>
          <p:nvPr userDrawn="1"/>
        </p:nvGrpSpPr>
        <p:grpSpPr>
          <a:xfrm rot="5400000">
            <a:off x="8721633" y="351030"/>
            <a:ext cx="2215169" cy="1513109"/>
            <a:chOff x="6535271" y="4733365"/>
            <a:chExt cx="3523129" cy="1667435"/>
          </a:xfrm>
        </p:grpSpPr>
        <p:cxnSp>
          <p:nvCxnSpPr>
            <p:cNvPr id="69" name="Straight Connector 68">
              <a:extLst>
                <a:ext uri="{FF2B5EF4-FFF2-40B4-BE49-F238E27FC236}">
                  <a16:creationId xmlns:a16="http://schemas.microsoft.com/office/drawing/2014/main" id="{DA5A178F-E639-254B-9825-E54BCB38493D}"/>
                </a:ext>
              </a:extLst>
            </p:cNvPr>
            <p:cNvCxnSpPr/>
            <p:nvPr userDrawn="1"/>
          </p:nvCxnSpPr>
          <p:spPr>
            <a:xfrm>
              <a:off x="6535271" y="47333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F7DDFB4-3FF2-0A4A-BECD-6221A4BDA983}"/>
                </a:ext>
              </a:extLst>
            </p:cNvPr>
            <p:cNvCxnSpPr/>
            <p:nvPr userDrawn="1"/>
          </p:nvCxnSpPr>
          <p:spPr>
            <a:xfrm>
              <a:off x="6535271" y="47871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DD6D3BE-A024-3343-B967-86D5813545DE}"/>
                </a:ext>
              </a:extLst>
            </p:cNvPr>
            <p:cNvCxnSpPr/>
            <p:nvPr userDrawn="1"/>
          </p:nvCxnSpPr>
          <p:spPr>
            <a:xfrm>
              <a:off x="6535271" y="48409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BFEECB0-0C68-3247-ABDB-752534AD1DEB}"/>
                </a:ext>
              </a:extLst>
            </p:cNvPr>
            <p:cNvCxnSpPr/>
            <p:nvPr userDrawn="1"/>
          </p:nvCxnSpPr>
          <p:spPr>
            <a:xfrm>
              <a:off x="6535271" y="48947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62037C6-C13E-F940-8AE2-0AFDD5FBCA4C}"/>
                </a:ext>
              </a:extLst>
            </p:cNvPr>
            <p:cNvCxnSpPr/>
            <p:nvPr userDrawn="1"/>
          </p:nvCxnSpPr>
          <p:spPr>
            <a:xfrm>
              <a:off x="6535271" y="49485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7E6B9E4F-237C-064B-B23C-DA98E684E390}"/>
                </a:ext>
              </a:extLst>
            </p:cNvPr>
            <p:cNvCxnSpPr/>
            <p:nvPr userDrawn="1"/>
          </p:nvCxnSpPr>
          <p:spPr>
            <a:xfrm>
              <a:off x="6535271" y="50023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1E23CF9-6B92-FC4D-8B48-DC43D62665D3}"/>
                </a:ext>
              </a:extLst>
            </p:cNvPr>
            <p:cNvCxnSpPr/>
            <p:nvPr userDrawn="1"/>
          </p:nvCxnSpPr>
          <p:spPr>
            <a:xfrm>
              <a:off x="6535271" y="505609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5C3B38-CEFE-E249-B090-0F51484F31D1}"/>
                </a:ext>
              </a:extLst>
            </p:cNvPr>
            <p:cNvCxnSpPr/>
            <p:nvPr userDrawn="1"/>
          </p:nvCxnSpPr>
          <p:spPr>
            <a:xfrm>
              <a:off x="6535271" y="510988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535381E-C7D6-5444-932D-3FB8ACDCBA8B}"/>
                </a:ext>
              </a:extLst>
            </p:cNvPr>
            <p:cNvCxnSpPr/>
            <p:nvPr userDrawn="1"/>
          </p:nvCxnSpPr>
          <p:spPr>
            <a:xfrm>
              <a:off x="6535271" y="516366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03FC5D7-BE23-8447-B149-244323916EB2}"/>
                </a:ext>
              </a:extLst>
            </p:cNvPr>
            <p:cNvCxnSpPr/>
            <p:nvPr userDrawn="1"/>
          </p:nvCxnSpPr>
          <p:spPr>
            <a:xfrm>
              <a:off x="6535271" y="521745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23DA0CA-F5B7-B24F-8F37-D2CCA75C45B5}"/>
                </a:ext>
              </a:extLst>
            </p:cNvPr>
            <p:cNvCxnSpPr/>
            <p:nvPr userDrawn="1"/>
          </p:nvCxnSpPr>
          <p:spPr>
            <a:xfrm>
              <a:off x="6535271" y="527124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3778044-0443-AD46-97C0-F499A2130547}"/>
                </a:ext>
              </a:extLst>
            </p:cNvPr>
            <p:cNvCxnSpPr/>
            <p:nvPr userDrawn="1"/>
          </p:nvCxnSpPr>
          <p:spPr>
            <a:xfrm>
              <a:off x="6535271" y="532503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A5740F5-10DF-D84B-9A1E-4B2C5D52E7CE}"/>
                </a:ext>
              </a:extLst>
            </p:cNvPr>
            <p:cNvCxnSpPr/>
            <p:nvPr userDrawn="1"/>
          </p:nvCxnSpPr>
          <p:spPr>
            <a:xfrm>
              <a:off x="6535271" y="537882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0D02BE0-7FC4-0448-8435-7168BA36EF45}"/>
                </a:ext>
              </a:extLst>
            </p:cNvPr>
            <p:cNvCxnSpPr/>
            <p:nvPr userDrawn="1"/>
          </p:nvCxnSpPr>
          <p:spPr>
            <a:xfrm>
              <a:off x="6535271" y="543260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A921CB5-D262-3646-8485-0CAC2365B673}"/>
                </a:ext>
              </a:extLst>
            </p:cNvPr>
            <p:cNvCxnSpPr/>
            <p:nvPr userDrawn="1"/>
          </p:nvCxnSpPr>
          <p:spPr>
            <a:xfrm>
              <a:off x="6535271" y="548639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76B8E7-A4EB-314F-BBB5-DB59DF946B55}"/>
                </a:ext>
              </a:extLst>
            </p:cNvPr>
            <p:cNvCxnSpPr/>
            <p:nvPr userDrawn="1"/>
          </p:nvCxnSpPr>
          <p:spPr>
            <a:xfrm>
              <a:off x="6535271" y="554018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95314F1-DC75-BD4B-9536-F4E778BA22B8}"/>
                </a:ext>
              </a:extLst>
            </p:cNvPr>
            <p:cNvCxnSpPr/>
            <p:nvPr userDrawn="1"/>
          </p:nvCxnSpPr>
          <p:spPr>
            <a:xfrm>
              <a:off x="6535271" y="559397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4F1C85A-F674-3540-A443-79AC9DA28006}"/>
                </a:ext>
              </a:extLst>
            </p:cNvPr>
            <p:cNvCxnSpPr/>
            <p:nvPr userDrawn="1"/>
          </p:nvCxnSpPr>
          <p:spPr>
            <a:xfrm>
              <a:off x="6535271" y="564776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3181A1F-42B9-8543-BED8-CA217AE7D00B}"/>
                </a:ext>
              </a:extLst>
            </p:cNvPr>
            <p:cNvCxnSpPr/>
            <p:nvPr userDrawn="1"/>
          </p:nvCxnSpPr>
          <p:spPr>
            <a:xfrm>
              <a:off x="6535271" y="570154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93C430F-0AC3-2F4C-B3E7-0065F6876FA1}"/>
                </a:ext>
              </a:extLst>
            </p:cNvPr>
            <p:cNvCxnSpPr/>
            <p:nvPr userDrawn="1"/>
          </p:nvCxnSpPr>
          <p:spPr>
            <a:xfrm>
              <a:off x="6535271" y="575533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BAC08F0-BE70-E64D-8578-80471623B8A2}"/>
                </a:ext>
              </a:extLst>
            </p:cNvPr>
            <p:cNvCxnSpPr/>
            <p:nvPr userDrawn="1"/>
          </p:nvCxnSpPr>
          <p:spPr>
            <a:xfrm>
              <a:off x="6535271" y="580912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B85FB81-30FB-0B40-99D4-ED346129CAB6}"/>
                </a:ext>
              </a:extLst>
            </p:cNvPr>
            <p:cNvCxnSpPr/>
            <p:nvPr userDrawn="1"/>
          </p:nvCxnSpPr>
          <p:spPr>
            <a:xfrm>
              <a:off x="6535271" y="586291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B43D86A-2B2C-E542-B55F-58C7096C5576}"/>
                </a:ext>
              </a:extLst>
            </p:cNvPr>
            <p:cNvCxnSpPr/>
            <p:nvPr userDrawn="1"/>
          </p:nvCxnSpPr>
          <p:spPr>
            <a:xfrm>
              <a:off x="6535271" y="591670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210266B-934E-FC49-BE27-6949007312E0}"/>
                </a:ext>
              </a:extLst>
            </p:cNvPr>
            <p:cNvCxnSpPr/>
            <p:nvPr userDrawn="1"/>
          </p:nvCxnSpPr>
          <p:spPr>
            <a:xfrm>
              <a:off x="6535271" y="597048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3A90AD-DCC6-E949-8744-20899BD70A3A}"/>
                </a:ext>
              </a:extLst>
            </p:cNvPr>
            <p:cNvCxnSpPr/>
            <p:nvPr userDrawn="1"/>
          </p:nvCxnSpPr>
          <p:spPr>
            <a:xfrm>
              <a:off x="6535271" y="602427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A96A69B-F11F-BA40-B9A5-3F9C8C324196}"/>
                </a:ext>
              </a:extLst>
            </p:cNvPr>
            <p:cNvCxnSpPr/>
            <p:nvPr userDrawn="1"/>
          </p:nvCxnSpPr>
          <p:spPr>
            <a:xfrm>
              <a:off x="6535271" y="607806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CDAE404-54AC-534B-AE05-67E7AADB0B00}"/>
                </a:ext>
              </a:extLst>
            </p:cNvPr>
            <p:cNvCxnSpPr/>
            <p:nvPr userDrawn="1"/>
          </p:nvCxnSpPr>
          <p:spPr>
            <a:xfrm>
              <a:off x="6535271" y="6131853"/>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FBEDA85-4AA4-8340-959D-7F04759C2B06}"/>
                </a:ext>
              </a:extLst>
            </p:cNvPr>
            <p:cNvCxnSpPr/>
            <p:nvPr userDrawn="1"/>
          </p:nvCxnSpPr>
          <p:spPr>
            <a:xfrm>
              <a:off x="6535271" y="6185641"/>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F849C08-BDE1-F148-BC49-C07FFB070363}"/>
                </a:ext>
              </a:extLst>
            </p:cNvPr>
            <p:cNvCxnSpPr/>
            <p:nvPr userDrawn="1"/>
          </p:nvCxnSpPr>
          <p:spPr>
            <a:xfrm>
              <a:off x="6535271" y="6239429"/>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60A6BE-B146-5A44-911D-132E24C8DF67}"/>
                </a:ext>
              </a:extLst>
            </p:cNvPr>
            <p:cNvCxnSpPr/>
            <p:nvPr userDrawn="1"/>
          </p:nvCxnSpPr>
          <p:spPr>
            <a:xfrm>
              <a:off x="6535271" y="6293217"/>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C2BD8-7BEA-2B45-AF53-8AB8529FD178}"/>
                </a:ext>
              </a:extLst>
            </p:cNvPr>
            <p:cNvCxnSpPr/>
            <p:nvPr userDrawn="1"/>
          </p:nvCxnSpPr>
          <p:spPr>
            <a:xfrm>
              <a:off x="6535271" y="6347005"/>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F5D0D83-F8D1-994D-B480-C4E5348E20D4}"/>
                </a:ext>
              </a:extLst>
            </p:cNvPr>
            <p:cNvCxnSpPr/>
            <p:nvPr userDrawn="1"/>
          </p:nvCxnSpPr>
          <p:spPr>
            <a:xfrm>
              <a:off x="6535271" y="6400800"/>
              <a:ext cx="352312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6028926"/>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7_Title Slide">
    <p:bg>
      <p:bgPr>
        <a:gradFill>
          <a:gsLst>
            <a:gs pos="0">
              <a:srgbClr val="003CC6"/>
            </a:gs>
            <a:gs pos="100000">
              <a:srgbClr val="00B0F0"/>
            </a:gs>
          </a:gsLst>
          <a:lin ang="4200000" scaled="0"/>
        </a:gradFill>
        <a:effectLst/>
      </p:bgPr>
    </p:bg>
    <p:spTree>
      <p:nvGrpSpPr>
        <p:cNvPr id="1" name=""/>
        <p:cNvGrpSpPr/>
        <p:nvPr/>
      </p:nvGrpSpPr>
      <p:grpSpPr>
        <a:xfrm>
          <a:off x="0" y="0"/>
          <a:ext cx="0" cy="0"/>
          <a:chOff x="0" y="0"/>
          <a:chExt cx="0" cy="0"/>
        </a:xfrm>
      </p:grpSpPr>
      <p:pic>
        <p:nvPicPr>
          <p:cNvPr id="102" name="Picture 101" descr="A picture containing several&#10;&#10;Description automatically generated">
            <a:extLst>
              <a:ext uri="{FF2B5EF4-FFF2-40B4-BE49-F238E27FC236}">
                <a16:creationId xmlns:a16="http://schemas.microsoft.com/office/drawing/2014/main" id="{0FF1CE36-8ABB-1044-BDF0-F47A02833F9E}"/>
              </a:ext>
            </a:extLst>
          </p:cNvPr>
          <p:cNvPicPr>
            <a:picLocks noChangeAspect="1"/>
          </p:cNvPicPr>
          <p:nvPr userDrawn="1"/>
        </p:nvPicPr>
        <p:blipFill rotWithShape="1">
          <a:blip r:embed="rId2" cstate="screen">
            <a:alphaModFix amt="20000"/>
            <a:extLst>
              <a:ext uri="{28A0092B-C50C-407E-A947-70E740481C1C}">
                <a14:useLocalDpi xmlns:a14="http://schemas.microsoft.com/office/drawing/2010/main"/>
              </a:ext>
            </a:extLst>
          </a:blip>
          <a:srcRect/>
          <a:stretch/>
        </p:blipFill>
        <p:spPr>
          <a:xfrm flipH="1">
            <a:off x="-1" y="0"/>
            <a:ext cx="12191999" cy="6857999"/>
          </a:xfrm>
          <a:prstGeom prst="rect">
            <a:avLst/>
          </a:prstGeom>
        </p:spPr>
      </p:pic>
      <p:sp>
        <p:nvSpPr>
          <p:cNvPr id="103" name="TextBox 102">
            <a:extLst>
              <a:ext uri="{FF2B5EF4-FFF2-40B4-BE49-F238E27FC236}">
                <a16:creationId xmlns:a16="http://schemas.microsoft.com/office/drawing/2014/main" id="{D9D99877-FB02-B54A-BB47-D6BEB267DFE7}"/>
              </a:ext>
            </a:extLst>
          </p:cNvPr>
          <p:cNvSpPr txBox="1"/>
          <p:nvPr userDrawn="1"/>
        </p:nvSpPr>
        <p:spPr>
          <a:xfrm>
            <a:off x="488046" y="6470448"/>
            <a:ext cx="4309149" cy="250390"/>
          </a:xfrm>
          <a:prstGeom prst="rect">
            <a:avLst/>
          </a:prstGeom>
          <a:noFill/>
        </p:spPr>
        <p:txBody>
          <a:bodyPr wrap="square" rtlCol="0">
            <a:spAutoFit/>
          </a:bodyPr>
          <a:lstStyle/>
          <a:p>
            <a:pPr algn="l">
              <a:lnSpc>
                <a:spcPct val="200000"/>
              </a:lnSpc>
            </a:pPr>
            <a:r>
              <a:rPr lang="en-US" sz="600" spc="300" dirty="0">
                <a:solidFill>
                  <a:schemeClr val="bg1"/>
                </a:solidFill>
                <a:latin typeface="IBM Plex Sans Light" panose="020B0403050203000203" pitchFamily="34" charset="0"/>
              </a:rPr>
              <a:t>©2022 GENERAL MOTORS + IBM CONFIDENTIAL</a:t>
            </a:r>
          </a:p>
        </p:txBody>
      </p:sp>
      <p:sp>
        <p:nvSpPr>
          <p:cNvPr id="104" name="TextBox 103">
            <a:extLst>
              <a:ext uri="{FF2B5EF4-FFF2-40B4-BE49-F238E27FC236}">
                <a16:creationId xmlns:a16="http://schemas.microsoft.com/office/drawing/2014/main" id="{C4A6BF06-9659-CE48-9E8E-D6531D1A300E}"/>
              </a:ext>
            </a:extLst>
          </p:cNvPr>
          <p:cNvSpPr txBox="1"/>
          <p:nvPr userDrawn="1"/>
        </p:nvSpPr>
        <p:spPr>
          <a:xfrm>
            <a:off x="474599" y="2494910"/>
            <a:ext cx="4464877" cy="1717393"/>
          </a:xfrm>
          <a:prstGeom prst="rect">
            <a:avLst/>
          </a:prstGeom>
          <a:noFill/>
        </p:spPr>
        <p:txBody>
          <a:bodyPr wrap="none" rtlCol="0">
            <a:spAutoFit/>
          </a:bodyPr>
          <a:lstStyle/>
          <a:p>
            <a:pPr algn="l">
              <a:lnSpc>
                <a:spcPct val="80000"/>
              </a:lnSpc>
            </a:pPr>
            <a:r>
              <a:rPr lang="en-US" sz="6600" spc="200" dirty="0">
                <a:solidFill>
                  <a:schemeClr val="bg1"/>
                </a:solidFill>
                <a:latin typeface="AKIRAEXPANDED-SUPERBOLD" panose="02000800000000000000" pitchFamily="2" charset="0"/>
              </a:rPr>
              <a:t>THANK</a:t>
            </a:r>
            <a:br>
              <a:rPr lang="en-US" sz="6600" spc="200" dirty="0">
                <a:solidFill>
                  <a:schemeClr val="bg1"/>
                </a:solidFill>
                <a:latin typeface="AKIRAEXPANDED-SUPERBOLD" panose="02000800000000000000" pitchFamily="2" charset="0"/>
              </a:rPr>
            </a:br>
            <a:r>
              <a:rPr lang="en-US" sz="6600" spc="200" dirty="0">
                <a:solidFill>
                  <a:schemeClr val="bg1"/>
                </a:solidFill>
                <a:latin typeface="AKIRAEXPANDED-SUPERBOLD" panose="02000800000000000000" pitchFamily="2" charset="0"/>
              </a:rPr>
              <a:t>YOU</a:t>
            </a:r>
          </a:p>
        </p:txBody>
      </p:sp>
      <p:grpSp>
        <p:nvGrpSpPr>
          <p:cNvPr id="105" name="Group 104">
            <a:extLst>
              <a:ext uri="{FF2B5EF4-FFF2-40B4-BE49-F238E27FC236}">
                <a16:creationId xmlns:a16="http://schemas.microsoft.com/office/drawing/2014/main" id="{01339F4B-1484-B24B-A60D-B78C86FAE15F}"/>
              </a:ext>
            </a:extLst>
          </p:cNvPr>
          <p:cNvGrpSpPr/>
          <p:nvPr userDrawn="1"/>
        </p:nvGrpSpPr>
        <p:grpSpPr>
          <a:xfrm>
            <a:off x="571548" y="390429"/>
            <a:ext cx="1926943" cy="493826"/>
            <a:chOff x="1795043" y="504776"/>
            <a:chExt cx="1258324" cy="322476"/>
          </a:xfrm>
        </p:grpSpPr>
        <p:grpSp>
          <p:nvGrpSpPr>
            <p:cNvPr id="106" name="Group 105">
              <a:extLst>
                <a:ext uri="{FF2B5EF4-FFF2-40B4-BE49-F238E27FC236}">
                  <a16:creationId xmlns:a16="http://schemas.microsoft.com/office/drawing/2014/main" id="{33C5AD14-0E12-ED4B-A1B5-1FE3656C1C2A}"/>
                </a:ext>
              </a:extLst>
            </p:cNvPr>
            <p:cNvGrpSpPr/>
            <p:nvPr userDrawn="1"/>
          </p:nvGrpSpPr>
          <p:grpSpPr>
            <a:xfrm>
              <a:off x="2222102" y="570668"/>
              <a:ext cx="831265" cy="201459"/>
              <a:chOff x="6202880" y="6392709"/>
              <a:chExt cx="941140" cy="228087"/>
            </a:xfrm>
          </p:grpSpPr>
          <p:pic>
            <p:nvPicPr>
              <p:cNvPr id="108" name="Picture 107">
                <a:extLst>
                  <a:ext uri="{FF2B5EF4-FFF2-40B4-BE49-F238E27FC236}">
                    <a16:creationId xmlns:a16="http://schemas.microsoft.com/office/drawing/2014/main" id="{708A6A1F-ECA4-DB47-B944-2F3D595403E2}"/>
                  </a:ext>
                </a:extLst>
              </p:cNvPr>
              <p:cNvPicPr>
                <a:picLocks noChangeAspect="1"/>
              </p:cNvPicPr>
              <p:nvPr userDrawn="1"/>
            </p:nvPicPr>
            <p:blipFill>
              <a:blip r:embed="rId3" cstate="screen">
                <a:lum bright="100000"/>
                <a:extLst>
                  <a:ext uri="{28A0092B-C50C-407E-A947-70E740481C1C}">
                    <a14:useLocalDpi xmlns:a14="http://schemas.microsoft.com/office/drawing/2010/main"/>
                  </a:ext>
                </a:extLst>
              </a:blip>
              <a:stretch>
                <a:fillRect/>
              </a:stretch>
            </p:blipFill>
            <p:spPr>
              <a:xfrm>
                <a:off x="6530680" y="6392709"/>
                <a:ext cx="613340" cy="228087"/>
              </a:xfrm>
              <a:prstGeom prst="rect">
                <a:avLst/>
              </a:prstGeom>
            </p:spPr>
          </p:pic>
          <p:sp>
            <p:nvSpPr>
              <p:cNvPr id="109" name="Oval 108">
                <a:extLst>
                  <a:ext uri="{FF2B5EF4-FFF2-40B4-BE49-F238E27FC236}">
                    <a16:creationId xmlns:a16="http://schemas.microsoft.com/office/drawing/2014/main" id="{256E7E1E-7B4F-1043-A784-4E8E6FDBD653}"/>
                  </a:ext>
                </a:extLst>
              </p:cNvPr>
              <p:cNvSpPr/>
              <p:nvPr userDrawn="1"/>
            </p:nvSpPr>
            <p:spPr>
              <a:xfrm>
                <a:off x="6202880" y="6408585"/>
                <a:ext cx="193964" cy="19396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IBM Plex Sans" panose="020B0503050203000203" pitchFamily="34" charset="0"/>
                  </a:rPr>
                  <a:t>X</a:t>
                </a:r>
              </a:p>
            </p:txBody>
          </p:sp>
        </p:grpSp>
        <p:pic>
          <p:nvPicPr>
            <p:cNvPr id="107" name="Picture 106">
              <a:extLst>
                <a:ext uri="{FF2B5EF4-FFF2-40B4-BE49-F238E27FC236}">
                  <a16:creationId xmlns:a16="http://schemas.microsoft.com/office/drawing/2014/main" id="{BA69314D-FADF-AF4E-B7BC-90C2EA1F9980}"/>
                </a:ext>
              </a:extLst>
            </p:cNvPr>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795043" y="504776"/>
              <a:ext cx="322475" cy="322476"/>
            </a:xfrm>
            <a:prstGeom prst="rect">
              <a:avLst/>
            </a:prstGeom>
          </p:spPr>
        </p:pic>
      </p:grpSp>
      <p:grpSp>
        <p:nvGrpSpPr>
          <p:cNvPr id="110" name="Group 109">
            <a:extLst>
              <a:ext uri="{FF2B5EF4-FFF2-40B4-BE49-F238E27FC236}">
                <a16:creationId xmlns:a16="http://schemas.microsoft.com/office/drawing/2014/main" id="{0ABD3B52-480D-F646-AF95-F1CFA41154F3}"/>
              </a:ext>
            </a:extLst>
          </p:cNvPr>
          <p:cNvGrpSpPr/>
          <p:nvPr userDrawn="1"/>
        </p:nvGrpSpPr>
        <p:grpSpPr>
          <a:xfrm>
            <a:off x="9110242" y="0"/>
            <a:ext cx="3080698" cy="2215169"/>
            <a:chOff x="9072664" y="0"/>
            <a:chExt cx="3080698" cy="2215169"/>
          </a:xfrm>
        </p:grpSpPr>
        <p:cxnSp>
          <p:nvCxnSpPr>
            <p:cNvPr id="111" name="Straight Connector 110">
              <a:extLst>
                <a:ext uri="{FF2B5EF4-FFF2-40B4-BE49-F238E27FC236}">
                  <a16:creationId xmlns:a16="http://schemas.microsoft.com/office/drawing/2014/main" id="{66FF7B1E-322D-BD45-BE61-5610A70EEA86}"/>
                </a:ext>
              </a:extLst>
            </p:cNvPr>
            <p:cNvCxnSpPr/>
            <p:nvPr userDrawn="1"/>
          </p:nvCxnSpPr>
          <p:spPr>
            <a:xfrm rot="5400000">
              <a:off x="11045777"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F825DA3-C670-3740-8337-3F3E3E9C1324}"/>
                </a:ext>
              </a:extLst>
            </p:cNvPr>
            <p:cNvCxnSpPr/>
            <p:nvPr userDrawn="1"/>
          </p:nvCxnSpPr>
          <p:spPr>
            <a:xfrm rot="5400000">
              <a:off x="10996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FB5A07A-E043-0F47-B08F-5E10F7794850}"/>
                </a:ext>
              </a:extLst>
            </p:cNvPr>
            <p:cNvCxnSpPr/>
            <p:nvPr userDrawn="1"/>
          </p:nvCxnSpPr>
          <p:spPr>
            <a:xfrm rot="5400000">
              <a:off x="10947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D07A5039-C7F4-BC4E-AD62-8E1F5CD1CF67}"/>
                </a:ext>
              </a:extLst>
            </p:cNvPr>
            <p:cNvCxnSpPr/>
            <p:nvPr userDrawn="1"/>
          </p:nvCxnSpPr>
          <p:spPr>
            <a:xfrm rot="5400000">
              <a:off x="10899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C3C0A91-89BC-1E4C-9924-74B901852AC0}"/>
                </a:ext>
              </a:extLst>
            </p:cNvPr>
            <p:cNvCxnSpPr/>
            <p:nvPr userDrawn="1"/>
          </p:nvCxnSpPr>
          <p:spPr>
            <a:xfrm rot="5400000">
              <a:off x="10850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3F225560-1A6E-C348-B240-B8E9BEBACDB2}"/>
                </a:ext>
              </a:extLst>
            </p:cNvPr>
            <p:cNvCxnSpPr/>
            <p:nvPr userDrawn="1"/>
          </p:nvCxnSpPr>
          <p:spPr>
            <a:xfrm rot="5400000">
              <a:off x="10801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DC7CF6D-632B-A042-B94D-1E0F93EE8236}"/>
                </a:ext>
              </a:extLst>
            </p:cNvPr>
            <p:cNvCxnSpPr/>
            <p:nvPr userDrawn="1"/>
          </p:nvCxnSpPr>
          <p:spPr>
            <a:xfrm rot="5400000">
              <a:off x="10752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2AA93EF6-FEEE-B946-A860-CE3A0763DB21}"/>
                </a:ext>
              </a:extLst>
            </p:cNvPr>
            <p:cNvCxnSpPr/>
            <p:nvPr userDrawn="1"/>
          </p:nvCxnSpPr>
          <p:spPr>
            <a:xfrm rot="5400000">
              <a:off x="10703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612428D-81E5-0244-89FE-3BE6FBDB065F}"/>
                </a:ext>
              </a:extLst>
            </p:cNvPr>
            <p:cNvCxnSpPr/>
            <p:nvPr userDrawn="1"/>
          </p:nvCxnSpPr>
          <p:spPr>
            <a:xfrm rot="5400000">
              <a:off x="10654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6E0BE38-8E73-C14D-AD8F-84B5CF9DEDEA}"/>
                </a:ext>
              </a:extLst>
            </p:cNvPr>
            <p:cNvCxnSpPr/>
            <p:nvPr userDrawn="1"/>
          </p:nvCxnSpPr>
          <p:spPr>
            <a:xfrm rot="5400000">
              <a:off x="10605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06E6EB5-1A6E-5E4E-9F61-B723D7120FA9}"/>
                </a:ext>
              </a:extLst>
            </p:cNvPr>
            <p:cNvCxnSpPr/>
            <p:nvPr userDrawn="1"/>
          </p:nvCxnSpPr>
          <p:spPr>
            <a:xfrm rot="5400000">
              <a:off x="10556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09D7EF3-8537-334F-A54D-492CA90F7919}"/>
                </a:ext>
              </a:extLst>
            </p:cNvPr>
            <p:cNvCxnSpPr/>
            <p:nvPr userDrawn="1"/>
          </p:nvCxnSpPr>
          <p:spPr>
            <a:xfrm rot="5400000">
              <a:off x="10507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DA24D61-AE70-424C-BEBC-F713E682E9ED}"/>
                </a:ext>
              </a:extLst>
            </p:cNvPr>
            <p:cNvCxnSpPr/>
            <p:nvPr userDrawn="1"/>
          </p:nvCxnSpPr>
          <p:spPr>
            <a:xfrm rot="5400000">
              <a:off x="10458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A59AC78-4CF1-024D-9719-773BE2631428}"/>
                </a:ext>
              </a:extLst>
            </p:cNvPr>
            <p:cNvCxnSpPr/>
            <p:nvPr userDrawn="1"/>
          </p:nvCxnSpPr>
          <p:spPr>
            <a:xfrm rot="5400000">
              <a:off x="10410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58DEDBC8-FC7A-FE4A-BF41-05DDBB3AF3A6}"/>
                </a:ext>
              </a:extLst>
            </p:cNvPr>
            <p:cNvCxnSpPr/>
            <p:nvPr userDrawn="1"/>
          </p:nvCxnSpPr>
          <p:spPr>
            <a:xfrm rot="5400000">
              <a:off x="10361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FB04371-C390-BE4B-9B9F-6E972AA1114B}"/>
                </a:ext>
              </a:extLst>
            </p:cNvPr>
            <p:cNvCxnSpPr/>
            <p:nvPr userDrawn="1"/>
          </p:nvCxnSpPr>
          <p:spPr>
            <a:xfrm rot="5400000">
              <a:off x="10312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054BD0A-D820-4445-9C5C-4148FA6CC10B}"/>
                </a:ext>
              </a:extLst>
            </p:cNvPr>
            <p:cNvCxnSpPr/>
            <p:nvPr userDrawn="1"/>
          </p:nvCxnSpPr>
          <p:spPr>
            <a:xfrm rot="5400000">
              <a:off x="10263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C101D5A-5B05-F540-9F96-025463FE77F0}"/>
                </a:ext>
              </a:extLst>
            </p:cNvPr>
            <p:cNvCxnSpPr/>
            <p:nvPr userDrawn="1"/>
          </p:nvCxnSpPr>
          <p:spPr>
            <a:xfrm rot="5400000">
              <a:off x="10214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DAE1DE6-33EE-6341-AC35-E49E8268C340}"/>
                </a:ext>
              </a:extLst>
            </p:cNvPr>
            <p:cNvCxnSpPr/>
            <p:nvPr userDrawn="1"/>
          </p:nvCxnSpPr>
          <p:spPr>
            <a:xfrm rot="5400000">
              <a:off x="10165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CD2D818-FE74-2547-9566-F3DC5319400A}"/>
                </a:ext>
              </a:extLst>
            </p:cNvPr>
            <p:cNvCxnSpPr/>
            <p:nvPr userDrawn="1"/>
          </p:nvCxnSpPr>
          <p:spPr>
            <a:xfrm rot="5400000">
              <a:off x="10116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64AE3C0-680A-D546-BCD2-56108DA925DA}"/>
                </a:ext>
              </a:extLst>
            </p:cNvPr>
            <p:cNvCxnSpPr/>
            <p:nvPr userDrawn="1"/>
          </p:nvCxnSpPr>
          <p:spPr>
            <a:xfrm rot="5400000">
              <a:off x="10067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C43C729-D72B-0A4F-8709-EA36E378E236}"/>
                </a:ext>
              </a:extLst>
            </p:cNvPr>
            <p:cNvCxnSpPr/>
            <p:nvPr userDrawn="1"/>
          </p:nvCxnSpPr>
          <p:spPr>
            <a:xfrm rot="5400000">
              <a:off x="10018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A0811D0-A3AB-E64B-937A-03025FDEBBEE}"/>
                </a:ext>
              </a:extLst>
            </p:cNvPr>
            <p:cNvCxnSpPr/>
            <p:nvPr userDrawn="1"/>
          </p:nvCxnSpPr>
          <p:spPr>
            <a:xfrm rot="5400000">
              <a:off x="9969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52C0D1F-54C2-364F-A05D-CCEA99D17A29}"/>
                </a:ext>
              </a:extLst>
            </p:cNvPr>
            <p:cNvCxnSpPr/>
            <p:nvPr userDrawn="1"/>
          </p:nvCxnSpPr>
          <p:spPr>
            <a:xfrm rot="5400000">
              <a:off x="9921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95DA580-03B2-BD4F-B7F8-E30BA8E760D3}"/>
                </a:ext>
              </a:extLst>
            </p:cNvPr>
            <p:cNvCxnSpPr/>
            <p:nvPr userDrawn="1"/>
          </p:nvCxnSpPr>
          <p:spPr>
            <a:xfrm rot="5400000">
              <a:off x="9872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D13E2DD2-8BF2-F249-8AB6-8BA38CF83EF8}"/>
                </a:ext>
              </a:extLst>
            </p:cNvPr>
            <p:cNvCxnSpPr/>
            <p:nvPr userDrawn="1"/>
          </p:nvCxnSpPr>
          <p:spPr>
            <a:xfrm rot="5400000">
              <a:off x="9823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6C0C31F-AC87-4D4C-BEC8-A08FD1DB8128}"/>
                </a:ext>
              </a:extLst>
            </p:cNvPr>
            <p:cNvCxnSpPr/>
            <p:nvPr userDrawn="1"/>
          </p:nvCxnSpPr>
          <p:spPr>
            <a:xfrm rot="5400000">
              <a:off x="9774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3569972-B2F2-644C-8579-59F41C7C6720}"/>
                </a:ext>
              </a:extLst>
            </p:cNvPr>
            <p:cNvCxnSpPr/>
            <p:nvPr userDrawn="1"/>
          </p:nvCxnSpPr>
          <p:spPr>
            <a:xfrm rot="5400000">
              <a:off x="9725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497FD9E-6DB4-A641-B3AD-CEEB49F34838}"/>
                </a:ext>
              </a:extLst>
            </p:cNvPr>
            <p:cNvCxnSpPr/>
            <p:nvPr userDrawn="1"/>
          </p:nvCxnSpPr>
          <p:spPr>
            <a:xfrm rot="5400000">
              <a:off x="9676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0C511570-5349-3048-A6B1-77A4C53C6157}"/>
                </a:ext>
              </a:extLst>
            </p:cNvPr>
            <p:cNvCxnSpPr/>
            <p:nvPr userDrawn="1"/>
          </p:nvCxnSpPr>
          <p:spPr>
            <a:xfrm rot="5400000">
              <a:off x="9627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FE7EEFCB-5C7F-4246-A057-5A2B286A2A72}"/>
                </a:ext>
              </a:extLst>
            </p:cNvPr>
            <p:cNvCxnSpPr/>
            <p:nvPr userDrawn="1"/>
          </p:nvCxnSpPr>
          <p:spPr>
            <a:xfrm rot="5400000">
              <a:off x="9578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58527B7D-64D5-4D4E-AD9C-303730804873}"/>
                </a:ext>
              </a:extLst>
            </p:cNvPr>
            <p:cNvCxnSpPr/>
            <p:nvPr userDrawn="1"/>
          </p:nvCxnSpPr>
          <p:spPr>
            <a:xfrm rot="5400000">
              <a:off x="9529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9634D6CD-5672-6146-976A-9A17F687BCDF}"/>
                </a:ext>
              </a:extLst>
            </p:cNvPr>
            <p:cNvCxnSpPr/>
            <p:nvPr userDrawn="1"/>
          </p:nvCxnSpPr>
          <p:spPr>
            <a:xfrm rot="5400000">
              <a:off x="9480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4A1DF95-302C-E94D-BB44-FE1FB71B93FF}"/>
                </a:ext>
              </a:extLst>
            </p:cNvPr>
            <p:cNvCxnSpPr/>
            <p:nvPr userDrawn="1"/>
          </p:nvCxnSpPr>
          <p:spPr>
            <a:xfrm rot="5400000">
              <a:off x="9432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26BF2E1-C1A1-D041-80E3-8FF3765095CA}"/>
                </a:ext>
              </a:extLst>
            </p:cNvPr>
            <p:cNvCxnSpPr/>
            <p:nvPr userDrawn="1"/>
          </p:nvCxnSpPr>
          <p:spPr>
            <a:xfrm rot="5400000">
              <a:off x="9383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ECBC67C-468D-F94C-9073-6A5934AE019F}"/>
                </a:ext>
              </a:extLst>
            </p:cNvPr>
            <p:cNvCxnSpPr/>
            <p:nvPr userDrawn="1"/>
          </p:nvCxnSpPr>
          <p:spPr>
            <a:xfrm rot="5400000">
              <a:off x="9334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20CB5C8C-2A53-7C48-BAF6-6DD4516FDC08}"/>
                </a:ext>
              </a:extLst>
            </p:cNvPr>
            <p:cNvCxnSpPr/>
            <p:nvPr userDrawn="1"/>
          </p:nvCxnSpPr>
          <p:spPr>
            <a:xfrm rot="5400000">
              <a:off x="9285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D5F142F-511A-D441-8946-82CFC8C82068}"/>
                </a:ext>
              </a:extLst>
            </p:cNvPr>
            <p:cNvCxnSpPr/>
            <p:nvPr userDrawn="1"/>
          </p:nvCxnSpPr>
          <p:spPr>
            <a:xfrm rot="5400000">
              <a:off x="9236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555B2EE-86FB-6749-BF69-03AD31E4825F}"/>
                </a:ext>
              </a:extLst>
            </p:cNvPr>
            <p:cNvCxnSpPr/>
            <p:nvPr userDrawn="1"/>
          </p:nvCxnSpPr>
          <p:spPr>
            <a:xfrm rot="5400000">
              <a:off x="9187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494B3E1-578E-DA42-9E5B-4BF91A71AC9F}"/>
                </a:ext>
              </a:extLst>
            </p:cNvPr>
            <p:cNvCxnSpPr/>
            <p:nvPr userDrawn="1"/>
          </p:nvCxnSpPr>
          <p:spPr>
            <a:xfrm rot="5400000">
              <a:off x="9138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618925A-1921-6F40-BD7A-281456686D68}"/>
                </a:ext>
              </a:extLst>
            </p:cNvPr>
            <p:cNvCxnSpPr/>
            <p:nvPr userDrawn="1"/>
          </p:nvCxnSpPr>
          <p:spPr>
            <a:xfrm rot="5400000">
              <a:off x="9089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7C525E4-6CB8-A444-AD43-5D362DF43CBB}"/>
                </a:ext>
              </a:extLst>
            </p:cNvPr>
            <p:cNvCxnSpPr/>
            <p:nvPr userDrawn="1"/>
          </p:nvCxnSpPr>
          <p:spPr>
            <a:xfrm rot="5400000">
              <a:off x="9040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C60DB71-0F5C-DE47-9A5D-E21872D4ECDC}"/>
                </a:ext>
              </a:extLst>
            </p:cNvPr>
            <p:cNvCxnSpPr/>
            <p:nvPr userDrawn="1"/>
          </p:nvCxnSpPr>
          <p:spPr>
            <a:xfrm rot="5400000">
              <a:off x="8991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2EE59E1-0CE6-7F4B-97D6-CC438F4FC9B4}"/>
                </a:ext>
              </a:extLst>
            </p:cNvPr>
            <p:cNvCxnSpPr/>
            <p:nvPr userDrawn="1"/>
          </p:nvCxnSpPr>
          <p:spPr>
            <a:xfrm rot="5400000">
              <a:off x="8943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5FB2BEC-131D-AF45-8A31-139CB1D41548}"/>
                </a:ext>
              </a:extLst>
            </p:cNvPr>
            <p:cNvCxnSpPr/>
            <p:nvPr userDrawn="1"/>
          </p:nvCxnSpPr>
          <p:spPr>
            <a:xfrm rot="5400000">
              <a:off x="8894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1BD153E7-F8DA-5B4F-933D-D4057B08DB41}"/>
                </a:ext>
              </a:extLst>
            </p:cNvPr>
            <p:cNvCxnSpPr/>
            <p:nvPr userDrawn="1"/>
          </p:nvCxnSpPr>
          <p:spPr>
            <a:xfrm rot="5400000">
              <a:off x="8845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843761C-AFCB-AA42-A4F1-C0E67F2C2926}"/>
                </a:ext>
              </a:extLst>
            </p:cNvPr>
            <p:cNvCxnSpPr/>
            <p:nvPr userDrawn="1"/>
          </p:nvCxnSpPr>
          <p:spPr>
            <a:xfrm rot="5400000">
              <a:off x="8796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07AA76B-7DCC-0141-A7DE-281F8B09ABA5}"/>
                </a:ext>
              </a:extLst>
            </p:cNvPr>
            <p:cNvCxnSpPr/>
            <p:nvPr userDrawn="1"/>
          </p:nvCxnSpPr>
          <p:spPr>
            <a:xfrm rot="5400000">
              <a:off x="8747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03C528D-2B22-3B4E-8DDE-5FB80C5A810A}"/>
                </a:ext>
              </a:extLst>
            </p:cNvPr>
            <p:cNvCxnSpPr/>
            <p:nvPr userDrawn="1"/>
          </p:nvCxnSpPr>
          <p:spPr>
            <a:xfrm rot="5400000">
              <a:off x="8698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BAF16FF-4ADC-D148-88D8-74E46651D348}"/>
                </a:ext>
              </a:extLst>
            </p:cNvPr>
            <p:cNvCxnSpPr/>
            <p:nvPr userDrawn="1"/>
          </p:nvCxnSpPr>
          <p:spPr>
            <a:xfrm rot="5400000">
              <a:off x="8649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DA766239-697E-F24C-A4FC-249A712166E8}"/>
                </a:ext>
              </a:extLst>
            </p:cNvPr>
            <p:cNvCxnSpPr/>
            <p:nvPr userDrawn="1"/>
          </p:nvCxnSpPr>
          <p:spPr>
            <a:xfrm rot="5400000">
              <a:off x="8600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4E631652-FB48-474D-A68E-4B4CD77B3A4F}"/>
                </a:ext>
              </a:extLst>
            </p:cNvPr>
            <p:cNvCxnSpPr/>
            <p:nvPr userDrawn="1"/>
          </p:nvCxnSpPr>
          <p:spPr>
            <a:xfrm rot="5400000">
              <a:off x="8551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7B882B90-06B3-994C-872D-6FCA7DCB4C2D}"/>
                </a:ext>
              </a:extLst>
            </p:cNvPr>
            <p:cNvCxnSpPr/>
            <p:nvPr userDrawn="1"/>
          </p:nvCxnSpPr>
          <p:spPr>
            <a:xfrm rot="5400000">
              <a:off x="8502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ADCC01B-E1E1-FF4C-AB04-A3EA38AEC17B}"/>
                </a:ext>
              </a:extLst>
            </p:cNvPr>
            <p:cNvCxnSpPr/>
            <p:nvPr userDrawn="1"/>
          </p:nvCxnSpPr>
          <p:spPr>
            <a:xfrm rot="5400000">
              <a:off x="8454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BCDCB413-FA02-0044-BE5B-F2A195852C3E}"/>
                </a:ext>
              </a:extLst>
            </p:cNvPr>
            <p:cNvCxnSpPr/>
            <p:nvPr userDrawn="1"/>
          </p:nvCxnSpPr>
          <p:spPr>
            <a:xfrm rot="5400000">
              <a:off x="84051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CA13697-3D1C-A04E-92C7-2DBA29BB8AFC}"/>
                </a:ext>
              </a:extLst>
            </p:cNvPr>
            <p:cNvCxnSpPr/>
            <p:nvPr userDrawn="1"/>
          </p:nvCxnSpPr>
          <p:spPr>
            <a:xfrm rot="5400000">
              <a:off x="83562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22458931-67F2-A749-A4D8-5D4F53252786}"/>
                </a:ext>
              </a:extLst>
            </p:cNvPr>
            <p:cNvCxnSpPr/>
            <p:nvPr userDrawn="1"/>
          </p:nvCxnSpPr>
          <p:spPr>
            <a:xfrm rot="5400000">
              <a:off x="83073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CFB5B34-D1EF-CC4B-BFD8-683ADB82D610}"/>
                </a:ext>
              </a:extLst>
            </p:cNvPr>
            <p:cNvCxnSpPr/>
            <p:nvPr userDrawn="1"/>
          </p:nvCxnSpPr>
          <p:spPr>
            <a:xfrm rot="5400000">
              <a:off x="82584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1C444A2D-39EF-2942-8ACF-E387A581101A}"/>
                </a:ext>
              </a:extLst>
            </p:cNvPr>
            <p:cNvCxnSpPr/>
            <p:nvPr userDrawn="1"/>
          </p:nvCxnSpPr>
          <p:spPr>
            <a:xfrm rot="5400000">
              <a:off x="82095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802F872-0C7B-3E4E-BA7E-3088DD131031}"/>
                </a:ext>
              </a:extLst>
            </p:cNvPr>
            <p:cNvCxnSpPr/>
            <p:nvPr userDrawn="1"/>
          </p:nvCxnSpPr>
          <p:spPr>
            <a:xfrm rot="5400000">
              <a:off x="81606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7FC55765-8C22-F144-8CB9-50374B412E67}"/>
                </a:ext>
              </a:extLst>
            </p:cNvPr>
            <p:cNvCxnSpPr/>
            <p:nvPr userDrawn="1"/>
          </p:nvCxnSpPr>
          <p:spPr>
            <a:xfrm rot="5400000">
              <a:off x="81117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17599B84-7E02-134F-9082-F3CE6ADF4080}"/>
                </a:ext>
              </a:extLst>
            </p:cNvPr>
            <p:cNvCxnSpPr/>
            <p:nvPr userDrawn="1"/>
          </p:nvCxnSpPr>
          <p:spPr>
            <a:xfrm rot="5400000">
              <a:off x="80628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A0A2577-ABB1-3D41-9362-A769BAB776F4}"/>
                </a:ext>
              </a:extLst>
            </p:cNvPr>
            <p:cNvCxnSpPr/>
            <p:nvPr userDrawn="1"/>
          </p:nvCxnSpPr>
          <p:spPr>
            <a:xfrm rot="5400000">
              <a:off x="80139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CA73CF7-82DF-C849-9742-BCF7A1A1CA61}"/>
                </a:ext>
              </a:extLst>
            </p:cNvPr>
            <p:cNvCxnSpPr/>
            <p:nvPr userDrawn="1"/>
          </p:nvCxnSpPr>
          <p:spPr>
            <a:xfrm rot="5400000">
              <a:off x="7965079" y="1107585"/>
              <a:ext cx="2215169" cy="0"/>
            </a:xfrm>
            <a:prstGeom prst="line">
              <a:avLst/>
            </a:prstGeom>
            <a:ln w="127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16397104"/>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3_2-Title and Content">
    <p:spTree>
      <p:nvGrpSpPr>
        <p:cNvPr id="1" name=""/>
        <p:cNvGrpSpPr/>
        <p:nvPr/>
      </p:nvGrpSpPr>
      <p:grpSpPr>
        <a:xfrm>
          <a:off x="0" y="0"/>
          <a:ext cx="0" cy="0"/>
          <a:chOff x="0" y="0"/>
          <a:chExt cx="0" cy="0"/>
        </a:xfrm>
      </p:grpSpPr>
      <p:sp>
        <p:nvSpPr>
          <p:cNvPr id="3" name="Rectangle">
            <a:extLst>
              <a:ext uri="{FF2B5EF4-FFF2-40B4-BE49-F238E27FC236}">
                <a16:creationId xmlns:a16="http://schemas.microsoft.com/office/drawing/2014/main" id="{87785E11-FA00-A647-93A3-D30D34F66FA9}"/>
              </a:ext>
            </a:extLst>
          </p:cNvPr>
          <p:cNvSpPr/>
          <p:nvPr userDrawn="1"/>
        </p:nvSpPr>
        <p:spPr>
          <a:xfrm>
            <a:off x="-3793" y="6270170"/>
            <a:ext cx="12199585" cy="636232"/>
          </a:xfrm>
          <a:prstGeom prst="rect">
            <a:avLst/>
          </a:prstGeom>
          <a:solidFill>
            <a:srgbClr val="E92934"/>
          </a:solidFill>
          <a:ln w="12700">
            <a:miter lim="400000"/>
          </a:ln>
        </p:spPr>
        <p:txBody>
          <a:bodyPr lIns="0" tIns="0" rIns="0" bIns="0" anchor="ctr"/>
          <a:lstStyle/>
          <a:p>
            <a:pPr algn="ctr" defTabSz="412359">
              <a:defRPr sz="2400">
                <a:solidFill>
                  <a:srgbClr val="D53E3D"/>
                </a:solidFill>
                <a:latin typeface="Helvetica Neue Medium"/>
                <a:ea typeface="Helvetica Neue Medium"/>
                <a:cs typeface="Helvetica Neue Medium"/>
                <a:sym typeface="Helvetica Neue Medium"/>
              </a:defRPr>
            </a:pPr>
            <a:endParaRPr sz="1598">
              <a:solidFill>
                <a:srgbClr val="D53E3D"/>
              </a:solidFill>
              <a:latin typeface="Helvetica Neue Medium"/>
              <a:ea typeface="Helvetica Neue Medium"/>
              <a:cs typeface="Helvetica Neue Medium"/>
              <a:sym typeface="Helvetica Neue Medium"/>
            </a:endParaRPr>
          </a:p>
        </p:txBody>
      </p:sp>
      <p:sp>
        <p:nvSpPr>
          <p:cNvPr id="4" name="Rectangle">
            <a:extLst>
              <a:ext uri="{FF2B5EF4-FFF2-40B4-BE49-F238E27FC236}">
                <a16:creationId xmlns:a16="http://schemas.microsoft.com/office/drawing/2014/main" id="{B7448C80-93C1-EB45-A1EB-A6F92DFAE956}"/>
              </a:ext>
            </a:extLst>
          </p:cNvPr>
          <p:cNvSpPr/>
          <p:nvPr userDrawn="1"/>
        </p:nvSpPr>
        <p:spPr>
          <a:xfrm>
            <a:off x="3637390" y="6270170"/>
            <a:ext cx="8558402" cy="636231"/>
          </a:xfrm>
          <a:prstGeom prst="rect">
            <a:avLst/>
          </a:prstGeom>
          <a:solidFill>
            <a:srgbClr val="C7222C"/>
          </a:solidFill>
          <a:ln w="12700">
            <a:miter lim="400000"/>
          </a:ln>
        </p:spPr>
        <p:txBody>
          <a:bodyPr lIns="0" tIns="0" rIns="0" bIns="0" anchor="ctr"/>
          <a:lstStyle/>
          <a:p>
            <a:pPr algn="ctr" defTabSz="412359">
              <a:defRPr sz="2400">
                <a:solidFill>
                  <a:srgbClr val="D53E3D"/>
                </a:solidFill>
                <a:latin typeface="Helvetica Neue Medium"/>
                <a:ea typeface="Helvetica Neue Medium"/>
                <a:cs typeface="Helvetica Neue Medium"/>
                <a:sym typeface="Helvetica Neue Medium"/>
              </a:defRPr>
            </a:pPr>
            <a:endParaRPr sz="1598">
              <a:solidFill>
                <a:srgbClr val="D53E3D"/>
              </a:solidFill>
              <a:latin typeface="Helvetica Neue Medium"/>
              <a:ea typeface="Helvetica Neue Medium"/>
              <a:cs typeface="Helvetica Neue Medium"/>
              <a:sym typeface="Helvetica Neue Medium"/>
            </a:endParaRPr>
          </a:p>
        </p:txBody>
      </p:sp>
      <p:sp>
        <p:nvSpPr>
          <p:cNvPr id="8" name="Fußzeilenplatzhalter 6">
            <a:extLst>
              <a:ext uri="{FF2B5EF4-FFF2-40B4-BE49-F238E27FC236}">
                <a16:creationId xmlns:a16="http://schemas.microsoft.com/office/drawing/2014/main" id="{B2600552-BF51-CC44-B9C6-6F03A001DF49}"/>
              </a:ext>
            </a:extLst>
          </p:cNvPr>
          <p:cNvSpPr txBox="1"/>
          <p:nvPr userDrawn="1"/>
        </p:nvSpPr>
        <p:spPr>
          <a:xfrm>
            <a:off x="622389" y="6510766"/>
            <a:ext cx="1832447" cy="1229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chor="ctr">
            <a:spAutoFit/>
          </a:bodyPr>
          <a:lstStyle>
            <a:lvl1pPr defTabSz="1371983">
              <a:defRPr sz="1200">
                <a:latin typeface="+mj-lt"/>
                <a:ea typeface="+mj-ea"/>
                <a:cs typeface="+mj-cs"/>
                <a:sym typeface="IBM Plex Sans"/>
              </a:defRPr>
            </a:lvl1pPr>
          </a:lstStyle>
          <a:p>
            <a:r>
              <a:rPr sz="799">
                <a:solidFill>
                  <a:srgbClr val="FFFFFF"/>
                </a:solidFill>
                <a:latin typeface="IBM Plex Sans"/>
              </a:rPr>
              <a:t>IBM </a:t>
            </a:r>
            <a:r>
              <a:rPr lang="en-US" sz="799">
                <a:solidFill>
                  <a:srgbClr val="FFFFFF"/>
                </a:solidFill>
                <a:latin typeface="IBM Plex Sans"/>
              </a:rPr>
              <a:t> | DELTA Confidential</a:t>
            </a:r>
            <a:endParaRPr sz="799">
              <a:solidFill>
                <a:srgbClr val="FFFFFF"/>
              </a:solidFill>
              <a:latin typeface="IBM Plex Sans"/>
            </a:endParaRPr>
          </a:p>
        </p:txBody>
      </p:sp>
      <p:pic>
        <p:nvPicPr>
          <p:cNvPr id="9" name="Image" descr="Image">
            <a:extLst>
              <a:ext uri="{FF2B5EF4-FFF2-40B4-BE49-F238E27FC236}">
                <a16:creationId xmlns:a16="http://schemas.microsoft.com/office/drawing/2014/main" id="{86B1AA2A-6F05-0D4B-8809-29FE4906B4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567595" y="6467058"/>
            <a:ext cx="1350405" cy="210398"/>
          </a:xfrm>
          <a:prstGeom prst="rect">
            <a:avLst/>
          </a:prstGeom>
          <a:ln w="12700">
            <a:miter lim="400000"/>
          </a:ln>
        </p:spPr>
      </p:pic>
      <p:sp>
        <p:nvSpPr>
          <p:cNvPr id="10" name="Slide Number">
            <a:extLst>
              <a:ext uri="{FF2B5EF4-FFF2-40B4-BE49-F238E27FC236}">
                <a16:creationId xmlns:a16="http://schemas.microsoft.com/office/drawing/2014/main" id="{08B95556-D10D-BD4F-AA7C-521CFDAC6E2B}"/>
              </a:ext>
            </a:extLst>
          </p:cNvPr>
          <p:cNvSpPr txBox="1">
            <a:spLocks/>
          </p:cNvSpPr>
          <p:nvPr userDrawn="1"/>
        </p:nvSpPr>
        <p:spPr>
          <a:xfrm>
            <a:off x="248126" y="6510766"/>
            <a:ext cx="134652" cy="122982"/>
          </a:xfrm>
          <a:prstGeom prst="rect">
            <a:avLst/>
          </a:prstGeom>
          <a:ln w="12700">
            <a:miter lim="400000"/>
          </a:ln>
        </p:spPr>
        <p:txBody>
          <a:bodyPr wrap="none" lIns="0" tIns="0" rIns="0" bIns="0" anchor="ctr">
            <a:spAutoFit/>
          </a:bodyPr>
          <a:lstStyle>
            <a:defPPr>
              <a:defRPr lang="en-US"/>
            </a:defPPr>
            <a:lvl1pPr marL="0" algn="r" defTabSz="914400" rtl="0" eaLnBrk="1" latinLnBrk="0" hangingPunct="1">
              <a:defRPr sz="800" kern="1200">
                <a:solidFill>
                  <a:schemeClr val="tx1"/>
                </a:solidFill>
                <a:latin typeface="+mj-lt"/>
                <a:ea typeface="+mj-ea"/>
                <a:cs typeface="+mj-cs"/>
                <a:sym typeface="IBM Plex San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z="799" smtClean="0">
                <a:solidFill>
                  <a:srgbClr val="FFFFFF"/>
                </a:solidFill>
                <a:latin typeface="IBM Plex Sans"/>
              </a:rPr>
              <a:pPr/>
              <a:t>‹#›</a:t>
            </a:fld>
            <a:endParaRPr lang="en-US" sz="799">
              <a:solidFill>
                <a:srgbClr val="FFFFFF"/>
              </a:solidFill>
              <a:latin typeface="IBM Plex Sans"/>
            </a:endParaRPr>
          </a:p>
        </p:txBody>
      </p:sp>
      <p:sp>
        <p:nvSpPr>
          <p:cNvPr id="13" name="Content Placeholder 2">
            <a:extLst>
              <a:ext uri="{FF2B5EF4-FFF2-40B4-BE49-F238E27FC236}">
                <a16:creationId xmlns:a16="http://schemas.microsoft.com/office/drawing/2014/main" id="{84655AE9-BCB3-DB4C-A88F-3428224FEB12}"/>
              </a:ext>
            </a:extLst>
          </p:cNvPr>
          <p:cNvSpPr>
            <a:spLocks noGrp="1"/>
          </p:cNvSpPr>
          <p:nvPr>
            <p:ph idx="1" hasCustomPrompt="1"/>
          </p:nvPr>
        </p:nvSpPr>
        <p:spPr>
          <a:xfrm>
            <a:off x="379048" y="295181"/>
            <a:ext cx="5716952" cy="547967"/>
          </a:xfrm>
        </p:spPr>
        <p:txBody>
          <a:bodyPr lIns="0" rIns="0">
            <a:noAutofit/>
          </a:bodyPr>
          <a:lstStyle>
            <a:lvl1pPr marL="0" indent="0">
              <a:buFont typeface="Arial" panose="020B0604020202020204" pitchFamily="34" charset="0"/>
              <a:buNone/>
              <a:defRPr sz="3197" b="0" i="0">
                <a:solidFill>
                  <a:srgbClr val="10162B"/>
                </a:solidFill>
                <a:latin typeface="IBM Plex Sans Text" panose="020B050305020300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Title</a:t>
            </a:r>
          </a:p>
        </p:txBody>
      </p:sp>
      <p:pic>
        <p:nvPicPr>
          <p:cNvPr id="14" name="Picture 13">
            <a:extLst>
              <a:ext uri="{FF2B5EF4-FFF2-40B4-BE49-F238E27FC236}">
                <a16:creationId xmlns:a16="http://schemas.microsoft.com/office/drawing/2014/main" id="{80C3122D-98C3-6A45-901B-72AA1375F40A}"/>
              </a:ext>
            </a:extLst>
          </p:cNvPr>
          <p:cNvPicPr>
            <a:picLocks noChangeAspect="1"/>
          </p:cNvPicPr>
          <p:nvPr userDrawn="1"/>
        </p:nvPicPr>
        <p:blipFill>
          <a:blip r:embed="rId3" cstate="screen">
            <a:biLevel thresh="25000"/>
            <a:extLst>
              <a:ext uri="{BEBA8EAE-BF5A-486C-A8C5-ECC9F3942E4B}">
                <a14:imgProps xmlns:a14="http://schemas.microsoft.com/office/drawing/2010/main">
                  <a14:imgLayer r:embed="rId4">
                    <a14:imgEffect>
                      <a14:saturation sat="0"/>
                    </a14:imgEffect>
                    <a14:imgEffect>
                      <a14:brightnessContrast bright="23000" contrast="17000"/>
                    </a14:imgEffect>
                  </a14:imgLayer>
                </a14:imgProps>
              </a:ext>
              <a:ext uri="{28A0092B-C50C-407E-A947-70E740481C1C}">
                <a14:useLocalDpi xmlns:a14="http://schemas.microsoft.com/office/drawing/2010/main"/>
              </a:ext>
            </a:extLst>
          </a:blip>
          <a:stretch>
            <a:fillRect/>
          </a:stretch>
        </p:blipFill>
        <p:spPr>
          <a:xfrm>
            <a:off x="9830677" y="6424368"/>
            <a:ext cx="415765" cy="375965"/>
          </a:xfrm>
          <a:prstGeom prst="rect">
            <a:avLst/>
          </a:prstGeom>
        </p:spPr>
      </p:pic>
      <p:cxnSp>
        <p:nvCxnSpPr>
          <p:cNvPr id="15" name="Straight Connector 14">
            <a:extLst>
              <a:ext uri="{FF2B5EF4-FFF2-40B4-BE49-F238E27FC236}">
                <a16:creationId xmlns:a16="http://schemas.microsoft.com/office/drawing/2014/main" id="{690E3714-108F-A641-BF60-D419F7848F4D}"/>
              </a:ext>
            </a:extLst>
          </p:cNvPr>
          <p:cNvCxnSpPr>
            <a:cxnSpLocks/>
          </p:cNvCxnSpPr>
          <p:nvPr userDrawn="1"/>
        </p:nvCxnSpPr>
        <p:spPr>
          <a:xfrm>
            <a:off x="10398302" y="6428963"/>
            <a:ext cx="0" cy="314199"/>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519963"/>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type="obj">
  <p:cSld name="4_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0AEAF69-8EF3-4EF1-8786-F414A45C0E6F}"/>
              </a:ext>
            </a:extLst>
          </p:cNvPr>
          <p:cNvGraphicFramePr>
            <a:graphicFrameLocks noChangeAspect="1"/>
          </p:cNvGraphicFramePr>
          <p:nvPr userDrawn="1">
            <p:custDataLst>
              <p:tags r:id="rId1"/>
            </p:custDataLst>
          </p:nvPr>
        </p:nvGraphicFramePr>
        <p:xfrm>
          <a:off x="1324" y="1323"/>
          <a:ext cx="1323" cy="1323"/>
        </p:xfrm>
        <a:graphic>
          <a:graphicData uri="http://schemas.openxmlformats.org/presentationml/2006/ole">
            <mc:AlternateContent xmlns:mc="http://schemas.openxmlformats.org/markup-compatibility/2006">
              <mc:Choice xmlns:v="urn:schemas-microsoft-com:vml" Requires="v">
                <p:oleObj name="think-cell Slide" r:id="rId4" imgW="408" imgH="408" progId="TCLayout.ActiveDocument.1">
                  <p:embed/>
                </p:oleObj>
              </mc:Choice>
              <mc:Fallback>
                <p:oleObj name="think-cell Slide" r:id="rId4" imgW="408" imgH="408" progId="TCLayout.ActiveDocument.1">
                  <p:embed/>
                  <p:pic>
                    <p:nvPicPr>
                      <p:cNvPr id="7" name="Object 6" hidden="1">
                        <a:extLst>
                          <a:ext uri="{FF2B5EF4-FFF2-40B4-BE49-F238E27FC236}">
                            <a16:creationId xmlns:a16="http://schemas.microsoft.com/office/drawing/2014/main" id="{A0AEAF69-8EF3-4EF1-8786-F414A45C0E6F}"/>
                          </a:ext>
                        </a:extLst>
                      </p:cNvPr>
                      <p:cNvPicPr/>
                      <p:nvPr/>
                    </p:nvPicPr>
                    <p:blipFill>
                      <a:blip r:embed="rId5"/>
                      <a:stretch>
                        <a:fillRect/>
                      </a:stretch>
                    </p:blipFill>
                    <p:spPr>
                      <a:xfrm>
                        <a:off x="1324" y="1323"/>
                        <a:ext cx="1323" cy="1323"/>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0122225-4795-444D-8684-4EFEA3C83BAC}"/>
              </a:ext>
            </a:extLst>
          </p:cNvPr>
          <p:cNvSpPr/>
          <p:nvPr userDrawn="1">
            <p:custDataLst>
              <p:tags r:id="rId2"/>
            </p:custDataLst>
          </p:nvPr>
        </p:nvSpPr>
        <p:spPr>
          <a:xfrm>
            <a:off x="0" y="0"/>
            <a:ext cx="132292" cy="1322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500" b="0" i="0" baseline="0" dirty="0">
              <a:latin typeface="Calibri Light" panose="020F0302020204030204" pitchFamily="34" charset="0"/>
              <a:ea typeface="+mj-ea"/>
              <a:cs typeface="+mj-cs"/>
              <a:sym typeface="Calibri Light" panose="020F0302020204030204" pitchFamily="34" charset="0"/>
            </a:endParaRPr>
          </a:p>
        </p:txBody>
      </p:sp>
      <p:sp>
        <p:nvSpPr>
          <p:cNvPr id="2" name="Title 1">
            <a:extLst>
              <a:ext uri="{FF2B5EF4-FFF2-40B4-BE49-F238E27FC236}">
                <a16:creationId xmlns:a16="http://schemas.microsoft.com/office/drawing/2014/main" id="{854B2ABA-078C-164E-9A02-50D5ECF872F2}"/>
              </a:ext>
            </a:extLst>
          </p:cNvPr>
          <p:cNvSpPr>
            <a:spLocks noGrp="1"/>
          </p:cNvSpPr>
          <p:nvPr>
            <p:ph type="title"/>
          </p:nvPr>
        </p:nvSpPr>
        <p:spPr/>
        <p:txBody>
          <a:bodyPr>
            <a:normAutofit/>
          </a:bodyPr>
          <a:lstStyle>
            <a:lvl1pPr>
              <a:defRPr sz="250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0C37E394-57DD-9447-A0E2-4140659C6D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16215C3B-5401-9240-9A92-E60E2C25D9B9}"/>
              </a:ext>
            </a:extLst>
          </p:cNvPr>
          <p:cNvSpPr>
            <a:spLocks noGrp="1"/>
          </p:cNvSpPr>
          <p:nvPr>
            <p:ph type="ftr" sz="quarter" idx="11"/>
          </p:nvPr>
        </p:nvSpPr>
        <p:spPr/>
        <p:txBody>
          <a:bodyPr/>
          <a:lstStyle/>
          <a:p>
            <a:r>
              <a:rPr lang="en-US" dirty="0"/>
              <a:t>IBM and Client Confidential</a:t>
            </a:r>
          </a:p>
        </p:txBody>
      </p:sp>
      <p:sp>
        <p:nvSpPr>
          <p:cNvPr id="6" name="Slide Number Placeholder 5">
            <a:extLst>
              <a:ext uri="{FF2B5EF4-FFF2-40B4-BE49-F238E27FC236}">
                <a16:creationId xmlns:a16="http://schemas.microsoft.com/office/drawing/2014/main" id="{FB9E9DE5-A406-614F-8F36-42D156304551}"/>
              </a:ext>
            </a:extLst>
          </p:cNvPr>
          <p:cNvSpPr>
            <a:spLocks noGrp="1"/>
          </p:cNvSpPr>
          <p:nvPr>
            <p:ph type="sldNum" sz="quarter" idx="12"/>
          </p:nvPr>
        </p:nvSpPr>
        <p:spPr>
          <a:xfrm>
            <a:off x="146825" y="6400953"/>
            <a:ext cx="555702" cy="365125"/>
          </a:xfrm>
          <a:prstGeom prst="rect">
            <a:avLst/>
          </a:prstGeom>
        </p:spPr>
        <p:txBody>
          <a:bodyPr/>
          <a:lstStyle/>
          <a:p>
            <a:fld id="{0AE5C0EF-EA19-2345-A0EA-58F20DD623BF}" type="slidenum">
              <a:rPr lang="en-US" smtClean="0"/>
              <a:t>‹#›</a:t>
            </a:fld>
            <a:endParaRPr lang="en-US" dirty="0"/>
          </a:p>
        </p:txBody>
      </p:sp>
    </p:spTree>
    <p:extLst>
      <p:ext uri="{BB962C8B-B14F-4D97-AF65-F5344CB8AC3E}">
        <p14:creationId xmlns:p14="http://schemas.microsoft.com/office/powerpoint/2010/main" val="444312707"/>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userDrawn="1">
  <p:cSld name="Light Teal_Title Only">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075F18B1-F150-85AE-9FF9-6D04CEF0205C}"/>
              </a:ext>
            </a:extLst>
          </p:cNvPr>
          <p:cNvSpPr>
            <a:spLocks noGrp="1"/>
          </p:cNvSpPr>
          <p:nvPr>
            <p:ph type="title"/>
          </p:nvPr>
        </p:nvSpPr>
        <p:spPr>
          <a:xfrm>
            <a:off x="280416" y="365125"/>
            <a:ext cx="11631168" cy="569595"/>
          </a:xfrm>
          <a:prstGeom prst="rect">
            <a:avLst/>
          </a:prstGeom>
        </p:spPr>
        <p:txBody>
          <a:bodyPr/>
          <a:lstStyle>
            <a:lvl1pPr>
              <a:defRPr>
                <a:solidFill>
                  <a:srgbClr val="002D9C"/>
                </a:solidFill>
                <a:latin typeface="IBM Plex Sans Light" panose="020B0403050203000203" pitchFamily="34" charset="0"/>
              </a:defRPr>
            </a:lvl1pPr>
          </a:lstStyle>
          <a:p>
            <a:r>
              <a:rPr lang="en-US" dirty="0"/>
              <a:t>Click to edit Master title style</a:t>
            </a:r>
          </a:p>
        </p:txBody>
      </p:sp>
    </p:spTree>
    <p:extLst>
      <p:ext uri="{BB962C8B-B14F-4D97-AF65-F5344CB8AC3E}">
        <p14:creationId xmlns:p14="http://schemas.microsoft.com/office/powerpoint/2010/main" val="3878409293"/>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8000" y="288037"/>
            <a:ext cx="3811091" cy="3144044"/>
          </a:xfrm>
        </p:spPr>
        <p:txBody>
          <a:bodyPr/>
          <a:lstStyle>
            <a:lvl1pPr>
              <a:lnSpc>
                <a:spcPct val="100000"/>
              </a:lnSpc>
              <a:spcBef>
                <a:spcPts val="0"/>
              </a:spcBef>
              <a:defRPr sz="2200">
                <a:solidFill>
                  <a:schemeClr val="tx1"/>
                </a:solidFill>
              </a:defRPr>
            </a:lvl1pPr>
            <a:lvl2pPr marL="201123" indent="-201123">
              <a:lnSpc>
                <a:spcPct val="100000"/>
              </a:lnSpc>
              <a:spcBef>
                <a:spcPts val="0"/>
              </a:spcBef>
              <a:defRPr sz="2200">
                <a:solidFill>
                  <a:schemeClr val="tx1"/>
                </a:solidFill>
              </a:defRPr>
            </a:lvl2pPr>
            <a:lvl3pPr marL="402246" indent="-201123">
              <a:lnSpc>
                <a:spcPct val="100000"/>
              </a:lnSpc>
              <a:spcBef>
                <a:spcPts val="0"/>
              </a:spcBef>
              <a:defRPr sz="2200">
                <a:solidFill>
                  <a:schemeClr val="tx1"/>
                </a:solidFill>
              </a:defRPr>
            </a:lvl3pPr>
            <a:lvl4pPr marL="557658" indent="-20112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9" y="4649724"/>
            <a:ext cx="5524575" cy="1771651"/>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6096000"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7"/>
            <a:ext cx="3809504" cy="3144044"/>
          </a:xfrm>
        </p:spPr>
        <p:txBody>
          <a:bodyPr/>
          <a:lstStyle>
            <a:lvl1pPr>
              <a:lnSpc>
                <a:spcPct val="100000"/>
              </a:lnSpc>
              <a:spcBef>
                <a:spcPts val="0"/>
              </a:spcBef>
              <a:defRPr sz="2200">
                <a:solidFill>
                  <a:schemeClr val="tx1"/>
                </a:solidFill>
              </a:defRPr>
            </a:lvl1pPr>
            <a:lvl2pPr marL="201123" indent="-201123">
              <a:lnSpc>
                <a:spcPct val="100000"/>
              </a:lnSpc>
              <a:spcBef>
                <a:spcPts val="0"/>
              </a:spcBef>
              <a:defRPr sz="2200">
                <a:solidFill>
                  <a:schemeClr val="tx1"/>
                </a:solidFill>
              </a:defRPr>
            </a:lvl2pPr>
            <a:lvl3pPr marL="402246" indent="-201123">
              <a:lnSpc>
                <a:spcPct val="100000"/>
              </a:lnSpc>
              <a:spcBef>
                <a:spcPts val="0"/>
              </a:spcBef>
              <a:defRPr sz="2200">
                <a:solidFill>
                  <a:schemeClr val="tx1"/>
                </a:solidFill>
              </a:defRPr>
            </a:lvl3pPr>
            <a:lvl4pPr marL="557658" indent="-201123">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20" y="4648200"/>
            <a:ext cx="5523781" cy="1771651"/>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9"/>
            <a:ext cx="2477765" cy="1905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0981902"/>
      </p:ext>
    </p:extLst>
  </p:cSld>
  <p:clrMapOvr>
    <a:masterClrMapping/>
  </p:clrMapOvr>
  <p:transition spd="med"/>
</p:sldLayout>
</file>

<file path=ppt/slideLayouts/slideLayout547.xml><?xml version="1.0" encoding="utf-8"?>
<p:sldLayout xmlns:a="http://schemas.openxmlformats.org/drawingml/2006/main" xmlns:r="http://schemas.openxmlformats.org/officeDocument/2006/relationships" xmlns:p="http://schemas.openxmlformats.org/presentationml/2006/main" userDrawn="1">
  <p:cSld name="1_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7"/>
            <a:ext cx="2474591" cy="763524"/>
          </a:xfrm>
        </p:spPr>
        <p:txBody>
          <a:bodyPr/>
          <a:lstStyle>
            <a:lvl1pPr>
              <a:lnSpc>
                <a:spcPct val="110000"/>
              </a:lnSpc>
              <a:defRPr sz="1400">
                <a:solidFill>
                  <a:schemeClr val="tx2"/>
                </a:solidFill>
              </a:defRPr>
            </a:lvl1pPr>
          </a:lstStyle>
          <a:p>
            <a:r>
              <a:rPr lang="en-GB"/>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17168723"/>
      </p:ext>
    </p:extLst>
  </p:cSld>
  <p:clrMapOvr>
    <a:masterClrMapping/>
  </p:clrMapOvr>
  <p:transition spd="med"/>
</p:sldLayout>
</file>

<file path=ppt/slideLayouts/slideLayout548.xml><?xml version="1.0" encoding="utf-8"?>
<p:sldLayout xmlns:a="http://schemas.openxmlformats.org/drawingml/2006/main" xmlns:r="http://schemas.openxmlformats.org/officeDocument/2006/relationships" xmlns:p="http://schemas.openxmlformats.org/presentationml/2006/main" matchingName="BLANK SLIDE">
  <p:cSld name="BLANK SLIDE">
    <p:bg>
      <p:bgPr>
        <a:solidFill>
          <a:schemeClr val="lt1"/>
        </a:solidFill>
        <a:effectLst/>
      </p:bgPr>
    </p:bg>
    <p:spTree>
      <p:nvGrpSpPr>
        <p:cNvPr id="1" name="Shape 131"/>
        <p:cNvGrpSpPr/>
        <p:nvPr/>
      </p:nvGrpSpPr>
      <p:grpSpPr>
        <a:xfrm>
          <a:off x="0" y="0"/>
          <a:ext cx="0" cy="0"/>
          <a:chOff x="0" y="0"/>
          <a:chExt cx="0" cy="0"/>
        </a:xfrm>
      </p:grpSpPr>
    </p:spTree>
    <p:extLst>
      <p:ext uri="{BB962C8B-B14F-4D97-AF65-F5344CB8AC3E}">
        <p14:creationId xmlns:p14="http://schemas.microsoft.com/office/powerpoint/2010/main" val="514496293"/>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AEFBA1D-140F-0C94-7BD9-920EC9598088}"/>
              </a:ext>
            </a:extLst>
          </p:cNvPr>
          <p:cNvGraphicFramePr>
            <a:graphicFrameLocks noChangeAspect="1"/>
          </p:cNvGraphicFramePr>
          <p:nvPr userDrawn="1">
            <p:custDataLst>
              <p:tags r:id="rId1"/>
            </p:custDataLst>
            <p:extLst>
              <p:ext uri="{D42A27DB-BD31-4B8C-83A1-F6EECF244321}">
                <p14:modId xmlns:p14="http://schemas.microsoft.com/office/powerpoint/2010/main" val="1268500651"/>
              </p:ext>
            </p:extLst>
          </p:nvPr>
        </p:nvGraphicFramePr>
        <p:xfrm>
          <a:off x="1592" y="1588"/>
          <a:ext cx="1230"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2AEFBA1D-140F-0C94-7BD9-920EC9598088}"/>
                          </a:ext>
                        </a:extLst>
                      </p:cNvPr>
                      <p:cNvPicPr/>
                      <p:nvPr/>
                    </p:nvPicPr>
                    <p:blipFill>
                      <a:blip r:embed="rId4"/>
                      <a:stretch>
                        <a:fillRect/>
                      </a:stretch>
                    </p:blipFill>
                    <p:spPr>
                      <a:xfrm>
                        <a:off x="1592" y="1588"/>
                        <a:ext cx="1230" cy="1588"/>
                      </a:xfrm>
                      <a:prstGeom prst="rect">
                        <a:avLst/>
                      </a:prstGeom>
                    </p:spPr>
                  </p:pic>
                </p:oleObj>
              </mc:Fallback>
            </mc:AlternateContent>
          </a:graphicData>
        </a:graphic>
      </p:graphicFrame>
      <p:pic>
        <p:nvPicPr>
          <p:cNvPr id="8" name="IBM_Inspired_Pivot_3D_03_crop01_1920x1080.jpg" descr="Graphic showing IBM letters in 3D, cropped, on gray background">
            <a:extLst>
              <a:ext uri="{FF2B5EF4-FFF2-40B4-BE49-F238E27FC236}">
                <a16:creationId xmlns:a16="http://schemas.microsoft.com/office/drawing/2014/main" id="{3CD1F1D8-C5C6-4B08-5195-9C4784B814CC}"/>
              </a:ext>
            </a:extLst>
          </p:cNvPr>
          <p:cNvPicPr>
            <a:picLocks noGrp="1" noRot="1" noChangeAspect="1" noMove="1" noResize="1" noEditPoints="1" noAdjustHandles="1" noChangeArrowheads="1" noChangeShapeType="1" noCrop="1"/>
          </p:cNvPicPr>
          <p:nvPr/>
        </p:nvPicPr>
        <p:blipFill>
          <a:blip r:embed="rId5"/>
          <a:stretch>
            <a:fillRect/>
          </a:stretch>
        </p:blipFill>
        <p:spPr>
          <a:xfrm>
            <a:off x="-42638" y="-27317"/>
            <a:ext cx="12384617" cy="6949111"/>
          </a:xfrm>
          <a:prstGeom prst="rect">
            <a:avLst/>
          </a:prstGeom>
          <a:ln w="12700">
            <a:miter lim="400000"/>
          </a:ln>
        </p:spPr>
      </p:pic>
      <p:pic>
        <p:nvPicPr>
          <p:cNvPr id="7" name="Image" descr="Image">
            <a:extLst>
              <a:ext uri="{FF2B5EF4-FFF2-40B4-BE49-F238E27FC236}">
                <a16:creationId xmlns:a16="http://schemas.microsoft.com/office/drawing/2014/main" id="{EA5BD2A6-20D3-7233-0FDE-9BF02DE72128}"/>
              </a:ext>
            </a:extLst>
          </p:cNvPr>
          <p:cNvPicPr>
            <a:picLocks noChangeAspect="1"/>
          </p:cNvPicPr>
          <p:nvPr/>
        </p:nvPicPr>
        <p:blipFill>
          <a:blip r:embed="rId6"/>
          <a:stretch>
            <a:fillRect/>
          </a:stretch>
        </p:blipFill>
        <p:spPr>
          <a:xfrm>
            <a:off x="11146727" y="6245502"/>
            <a:ext cx="816781" cy="304007"/>
          </a:xfrm>
          <a:prstGeom prst="rect">
            <a:avLst/>
          </a:prstGeom>
          <a:ln w="12700">
            <a:miter lim="400000"/>
          </a:ln>
        </p:spPr>
      </p:pic>
      <p:sp>
        <p:nvSpPr>
          <p:cNvPr id="22" name="Text Placeholder 21">
            <a:extLst>
              <a:ext uri="{FF2B5EF4-FFF2-40B4-BE49-F238E27FC236}">
                <a16:creationId xmlns:a16="http://schemas.microsoft.com/office/drawing/2014/main" id="{B95906ED-A956-8482-7051-8A9B95C7FB29}"/>
              </a:ext>
            </a:extLst>
          </p:cNvPr>
          <p:cNvSpPr>
            <a:spLocks noGrp="1"/>
          </p:cNvSpPr>
          <p:nvPr>
            <p:ph type="body" sz="quarter" idx="12" hasCustomPrompt="1"/>
          </p:nvPr>
        </p:nvSpPr>
        <p:spPr>
          <a:xfrm>
            <a:off x="299190" y="2223612"/>
            <a:ext cx="2350553" cy="265629"/>
          </a:xfrm>
          <a:prstGeom prst="rect">
            <a:avLst/>
          </a:prstGeom>
        </p:spPr>
        <p:txBody>
          <a:bodyPr lIns="0" tIns="0" rIns="0" bIns="0"/>
          <a:lstStyle>
            <a:lvl1pPr>
              <a:defRPr sz="1400">
                <a:latin typeface="+mn-lt"/>
              </a:defRPr>
            </a:lvl1pPr>
          </a:lstStyle>
          <a:p>
            <a:pPr lvl="0"/>
            <a:r>
              <a:rPr lang="en-US" dirty="0"/>
              <a:t>Month Year</a:t>
            </a:r>
          </a:p>
        </p:txBody>
      </p:sp>
      <p:sp>
        <p:nvSpPr>
          <p:cNvPr id="26" name="Text Placeholder 25">
            <a:extLst>
              <a:ext uri="{FF2B5EF4-FFF2-40B4-BE49-F238E27FC236}">
                <a16:creationId xmlns:a16="http://schemas.microsoft.com/office/drawing/2014/main" id="{EC69821B-2425-0F75-2B34-EBB831FE5671}"/>
              </a:ext>
            </a:extLst>
          </p:cNvPr>
          <p:cNvSpPr>
            <a:spLocks noGrp="1"/>
          </p:cNvSpPr>
          <p:nvPr>
            <p:ph type="body" sz="quarter" idx="14" hasCustomPrompt="1"/>
          </p:nvPr>
        </p:nvSpPr>
        <p:spPr>
          <a:xfrm>
            <a:off x="298782" y="255590"/>
            <a:ext cx="5797217" cy="308781"/>
          </a:xfrm>
          <a:prstGeom prst="rect">
            <a:avLst/>
          </a:prstGeom>
        </p:spPr>
        <p:txBody>
          <a:bodyPr lIns="0"/>
          <a:lstStyle>
            <a:lvl1pPr>
              <a:defRPr sz="2000" b="1">
                <a:solidFill>
                  <a:schemeClr val="accent1"/>
                </a:solidFill>
                <a:latin typeface="IBM Plex Sans" panose="020B0503050203000203" pitchFamily="34" charset="0"/>
              </a:defRPr>
            </a:lvl1pPr>
          </a:lstStyle>
          <a:p>
            <a:pPr lvl="0"/>
            <a:r>
              <a:rPr lang="en-US" dirty="0"/>
              <a:t>Project Name</a:t>
            </a:r>
          </a:p>
        </p:txBody>
      </p:sp>
      <p:sp>
        <p:nvSpPr>
          <p:cNvPr id="27" name="Text Placeholder 25">
            <a:extLst>
              <a:ext uri="{FF2B5EF4-FFF2-40B4-BE49-F238E27FC236}">
                <a16:creationId xmlns:a16="http://schemas.microsoft.com/office/drawing/2014/main" id="{E3B00F38-203C-DDBA-439F-36E3DD68E767}"/>
              </a:ext>
            </a:extLst>
          </p:cNvPr>
          <p:cNvSpPr>
            <a:spLocks noGrp="1"/>
          </p:cNvSpPr>
          <p:nvPr>
            <p:ph type="body" sz="quarter" idx="15" hasCustomPrompt="1"/>
          </p:nvPr>
        </p:nvSpPr>
        <p:spPr>
          <a:xfrm>
            <a:off x="298782" y="655349"/>
            <a:ext cx="5797218" cy="706119"/>
          </a:xfrm>
          <a:prstGeom prst="rect">
            <a:avLst/>
          </a:prstGeom>
        </p:spPr>
        <p:txBody>
          <a:bodyPr lIns="0"/>
          <a:lstStyle>
            <a:lvl1pPr>
              <a:defRPr sz="2400">
                <a:solidFill>
                  <a:schemeClr val="tx1"/>
                </a:solidFill>
                <a:latin typeface="+mj-lt"/>
              </a:defRPr>
            </a:lvl1pPr>
          </a:lstStyle>
          <a:p>
            <a:pPr lvl="0"/>
            <a:r>
              <a:rPr lang="en-US" dirty="0"/>
              <a:t>File Name</a:t>
            </a:r>
          </a:p>
        </p:txBody>
      </p:sp>
      <p:cxnSp>
        <p:nvCxnSpPr>
          <p:cNvPr id="29" name="Straight Connector 28">
            <a:extLst>
              <a:ext uri="{FF2B5EF4-FFF2-40B4-BE49-F238E27FC236}">
                <a16:creationId xmlns:a16="http://schemas.microsoft.com/office/drawing/2014/main" id="{90E5F762-8977-0105-2202-12DD69647CDC}"/>
              </a:ext>
            </a:extLst>
          </p:cNvPr>
          <p:cNvCxnSpPr>
            <a:cxnSpLocks/>
          </p:cNvCxnSpPr>
          <p:nvPr userDrawn="1"/>
        </p:nvCxnSpPr>
        <p:spPr bwMode="auto">
          <a:xfrm>
            <a:off x="298783" y="1786748"/>
            <a:ext cx="1600029" cy="0"/>
          </a:xfrm>
          <a:prstGeom prst="line">
            <a:avLst/>
          </a:prstGeom>
          <a:ln w="12700">
            <a:solidFill>
              <a:schemeClr val="tx1"/>
            </a:solidFill>
            <a:prstDash val="soli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Footer Placeholder 4">
            <a:extLst>
              <a:ext uri="{FF2B5EF4-FFF2-40B4-BE49-F238E27FC236}">
                <a16:creationId xmlns:a16="http://schemas.microsoft.com/office/drawing/2014/main" id="{EDD3970A-B1FF-C158-C848-CF85E9329ED9}"/>
              </a:ext>
            </a:extLst>
          </p:cNvPr>
          <p:cNvSpPr txBox="1">
            <a:spLocks/>
          </p:cNvSpPr>
          <p:nvPr userDrawn="1"/>
        </p:nvSpPr>
        <p:spPr>
          <a:xfrm>
            <a:off x="298781" y="6437887"/>
            <a:ext cx="1600029" cy="164524"/>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defTabSz="1216294">
              <a:defRPr/>
            </a:pPr>
            <a:r>
              <a:rPr lang="en-US" sz="931" dirty="0">
                <a:solidFill>
                  <a:srgbClr val="C00000"/>
                </a:solidFill>
                <a:cs typeface="Arial" pitchFamily="34" charset="0"/>
              </a:rPr>
              <a:t>IBM Internal Use Only</a:t>
            </a:r>
          </a:p>
        </p:txBody>
      </p:sp>
    </p:spTree>
    <p:extLst>
      <p:ext uri="{BB962C8B-B14F-4D97-AF65-F5344CB8AC3E}">
        <p14:creationId xmlns:p14="http://schemas.microsoft.com/office/powerpoint/2010/main" val="1566955947"/>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fact, number">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a:solidFill>
                  <a:schemeClr val="accent2"/>
                </a:solidFill>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6" b="0" i="0">
                <a:solidFill>
                  <a:schemeClr val="accent2"/>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38815625"/>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6DB9832-D7EC-EDA5-BFFA-ADE532B107A4}"/>
              </a:ext>
            </a:extLst>
          </p:cNvPr>
          <p:cNvGraphicFramePr>
            <a:graphicFrameLocks noChangeAspect="1"/>
          </p:cNvGraphicFramePr>
          <p:nvPr userDrawn="1">
            <p:custDataLst>
              <p:tags r:id="rId1"/>
            </p:custDataLst>
            <p:extLst>
              <p:ext uri="{D42A27DB-BD31-4B8C-83A1-F6EECF244321}">
                <p14:modId xmlns:p14="http://schemas.microsoft.com/office/powerpoint/2010/main" val="2378514224"/>
              </p:ext>
            </p:extLst>
          </p:nvPr>
        </p:nvGraphicFramePr>
        <p:xfrm>
          <a:off x="1592" y="1588"/>
          <a:ext cx="1230"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7" name="think-cell data - do not delete" hidden="1">
                        <a:extLst>
                          <a:ext uri="{FF2B5EF4-FFF2-40B4-BE49-F238E27FC236}">
                            <a16:creationId xmlns:a16="http://schemas.microsoft.com/office/drawing/2014/main" id="{D6DB9832-D7EC-EDA5-BFFA-ADE532B107A4}"/>
                          </a:ext>
                        </a:extLst>
                      </p:cNvPr>
                      <p:cNvPicPr/>
                      <p:nvPr/>
                    </p:nvPicPr>
                    <p:blipFill>
                      <a:blip r:embed="rId4"/>
                      <a:stretch>
                        <a:fillRect/>
                      </a:stretch>
                    </p:blipFill>
                    <p:spPr>
                      <a:xfrm>
                        <a:off x="1592" y="1588"/>
                        <a:ext cx="1230" cy="1588"/>
                      </a:xfrm>
                      <a:prstGeom prst="rect">
                        <a:avLst/>
                      </a:prstGeom>
                    </p:spPr>
                  </p:pic>
                </p:oleObj>
              </mc:Fallback>
            </mc:AlternateContent>
          </a:graphicData>
        </a:graphic>
      </p:graphicFrame>
      <p:sp>
        <p:nvSpPr>
          <p:cNvPr id="14" name="Text Placeholder 13">
            <a:extLst>
              <a:ext uri="{FF2B5EF4-FFF2-40B4-BE49-F238E27FC236}">
                <a16:creationId xmlns:a16="http://schemas.microsoft.com/office/drawing/2014/main" id="{55468F33-89C1-9CF6-FFCB-C1C48C7CD2CD}"/>
              </a:ext>
            </a:extLst>
          </p:cNvPr>
          <p:cNvSpPr>
            <a:spLocks noGrp="1"/>
          </p:cNvSpPr>
          <p:nvPr>
            <p:ph type="body" sz="quarter" idx="12"/>
          </p:nvPr>
        </p:nvSpPr>
        <p:spPr>
          <a:xfrm>
            <a:off x="1300205" y="1573214"/>
            <a:ext cx="5415660" cy="3902075"/>
          </a:xfrm>
          <a:prstGeom prst="rect">
            <a:avLst/>
          </a:prstGeom>
        </p:spPr>
        <p:txBody>
          <a:bodyPr/>
          <a:lstStyle>
            <a:lvl1pPr marL="342900" indent="-342900">
              <a:spcBef>
                <a:spcPts val="1200"/>
              </a:spcBef>
              <a:buFont typeface="+mj-lt"/>
              <a:buAutoNum type="arabicPeriod"/>
              <a:defRPr>
                <a:latin typeface="+mn-lt"/>
              </a:defRPr>
            </a:lvl1pPr>
            <a:lvl2pPr marL="342900" indent="-342900">
              <a:buFont typeface="+mj-lt"/>
              <a:buAutoNum type="arabicPeriod"/>
              <a:defRPr/>
            </a:lvl2pPr>
            <a:lvl3pPr marL="164180" indent="0">
              <a:buFont typeface="+mj-lt"/>
              <a:buNone/>
              <a:defRPr/>
            </a:lvl3pPr>
            <a:lvl4pPr marL="671261" indent="-342900">
              <a:buFont typeface="+mj-lt"/>
              <a:buAutoNum type="arabicPeriod"/>
              <a:defRPr/>
            </a:lvl4pPr>
            <a:lvl5pPr marL="684942" indent="-342900">
              <a:buFont typeface="+mj-lt"/>
              <a:buAutoNum type="arabicPeriod"/>
              <a:defRPr/>
            </a:lvl5pPr>
          </a:lstStyle>
          <a:p>
            <a:pPr lvl="0"/>
            <a:r>
              <a:rPr lang="en-US" dirty="0"/>
              <a:t>Click to edit Master text styles</a:t>
            </a:r>
          </a:p>
          <a:p>
            <a:pPr lvl="0"/>
            <a:r>
              <a:rPr lang="en-US" dirty="0"/>
              <a:t>Another topic</a:t>
            </a:r>
          </a:p>
          <a:p>
            <a:pPr lvl="0"/>
            <a:r>
              <a:rPr lang="en-US" dirty="0"/>
              <a:t>A third topic to discuss</a:t>
            </a:r>
          </a:p>
        </p:txBody>
      </p:sp>
      <p:sp>
        <p:nvSpPr>
          <p:cNvPr id="15" name="Footer Placeholder 3">
            <a:extLst>
              <a:ext uri="{FF2B5EF4-FFF2-40B4-BE49-F238E27FC236}">
                <a16:creationId xmlns:a16="http://schemas.microsoft.com/office/drawing/2014/main" id="{FA49014F-1A9A-1A29-1318-5409ACCB559F}"/>
              </a:ext>
            </a:extLst>
          </p:cNvPr>
          <p:cNvSpPr>
            <a:spLocks noGrp="1"/>
          </p:cNvSpPr>
          <p:nvPr>
            <p:ph type="ftr" sz="quarter" idx="23"/>
          </p:nvPr>
        </p:nvSpPr>
        <p:spPr>
          <a:xfrm>
            <a:off x="284125" y="6520685"/>
            <a:ext cx="2477766" cy="190500"/>
          </a:xfrm>
        </p:spPr>
        <p:txBody>
          <a:bodyPr/>
          <a:lstStyle/>
          <a:p>
            <a:endParaRPr lang="en-US" dirty="0"/>
          </a:p>
        </p:txBody>
      </p:sp>
      <p:sp>
        <p:nvSpPr>
          <p:cNvPr id="2" name="Footer Placeholder 4">
            <a:extLst>
              <a:ext uri="{FF2B5EF4-FFF2-40B4-BE49-F238E27FC236}">
                <a16:creationId xmlns:a16="http://schemas.microsoft.com/office/drawing/2014/main" id="{11E6E4A4-52DD-547A-4C73-8ECFBF629A60}"/>
              </a:ext>
            </a:extLst>
          </p:cNvPr>
          <p:cNvSpPr txBox="1">
            <a:spLocks/>
          </p:cNvSpPr>
          <p:nvPr userDrawn="1"/>
        </p:nvSpPr>
        <p:spPr>
          <a:xfrm>
            <a:off x="10422082" y="6520685"/>
            <a:ext cx="1314179" cy="190500"/>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marL="0" marR="0" lvl="0" indent="0" algn="l" defTabSz="1216294" rtl="0" eaLnBrk="1" fontAlgn="auto" latinLnBrk="0" hangingPunct="1">
              <a:lnSpc>
                <a:spcPct val="100000"/>
              </a:lnSpc>
              <a:spcBef>
                <a:spcPts val="0"/>
              </a:spcBef>
              <a:spcAft>
                <a:spcPts val="0"/>
              </a:spcAft>
              <a:buClrTx/>
              <a:buSzTx/>
              <a:buFontTx/>
              <a:buNone/>
              <a:tabLst/>
              <a:defRPr/>
            </a:pPr>
            <a:r>
              <a:rPr lang="en-US" sz="800" dirty="0">
                <a:solidFill>
                  <a:srgbClr val="C00000"/>
                </a:solidFill>
                <a:cs typeface="Arial" pitchFamily="34" charset="0"/>
              </a:rPr>
              <a:t>IBM Confidential – Internal |</a:t>
            </a:r>
          </a:p>
        </p:txBody>
      </p:sp>
      <p:sp>
        <p:nvSpPr>
          <p:cNvPr id="4" name="Footer Placeholder 4">
            <a:extLst>
              <a:ext uri="{FF2B5EF4-FFF2-40B4-BE49-F238E27FC236}">
                <a16:creationId xmlns:a16="http://schemas.microsoft.com/office/drawing/2014/main" id="{A90B293F-C8F3-7EAB-ACE6-D82E13FD3585}"/>
              </a:ext>
            </a:extLst>
          </p:cNvPr>
          <p:cNvSpPr txBox="1">
            <a:spLocks/>
          </p:cNvSpPr>
          <p:nvPr userDrawn="1"/>
        </p:nvSpPr>
        <p:spPr>
          <a:xfrm>
            <a:off x="11736261" y="6588473"/>
            <a:ext cx="244587" cy="122713"/>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algn="ctr" defTabSz="1216294">
              <a:defRPr/>
            </a:pPr>
            <a:fld id="{86CB4B4D-7CA3-9044-876B-883B54F8677D}" type="slidenum">
              <a:rPr lang="en-US" sz="800" smtClean="0"/>
              <a:pPr algn="ctr" defTabSz="1216294">
                <a:defRPr/>
              </a:pPr>
              <a:t>‹#›</a:t>
            </a:fld>
            <a:endParaRPr lang="en-US" sz="931" dirty="0">
              <a:solidFill>
                <a:srgbClr val="000000"/>
              </a:solidFill>
              <a:cs typeface="Arial" pitchFamily="34" charset="0"/>
            </a:endParaRPr>
          </a:p>
        </p:txBody>
      </p:sp>
      <p:sp>
        <p:nvSpPr>
          <p:cNvPr id="5" name="Title 1">
            <a:extLst>
              <a:ext uri="{FF2B5EF4-FFF2-40B4-BE49-F238E27FC236}">
                <a16:creationId xmlns:a16="http://schemas.microsoft.com/office/drawing/2014/main" id="{94532FBD-9E5B-386C-4D85-D926B467A08F}"/>
              </a:ext>
            </a:extLst>
          </p:cNvPr>
          <p:cNvSpPr>
            <a:spLocks noGrp="1"/>
          </p:cNvSpPr>
          <p:nvPr>
            <p:ph type="title"/>
          </p:nvPr>
        </p:nvSpPr>
        <p:spPr>
          <a:xfrm>
            <a:off x="411301" y="306381"/>
            <a:ext cx="10396852" cy="366884"/>
          </a:xfrm>
          <a:prstGeom prst="rect">
            <a:avLst/>
          </a:prstGeom>
        </p:spPr>
        <p:txBody>
          <a:bodyPr vert="horz"/>
          <a:lstStyle>
            <a:lvl1pPr>
              <a:lnSpc>
                <a:spcPct val="110000"/>
              </a:lnSpc>
              <a:defRPr sz="24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668169539"/>
      </p:ext>
    </p:extLst>
  </p:cSld>
  <p:clrMapOvr>
    <a:masterClrMapping/>
  </p:clrMapOvr>
  <p:transition spd="med"/>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80E1849-94ED-3D35-B5E7-5BB552F67034}"/>
              </a:ext>
            </a:extLst>
          </p:cNvPr>
          <p:cNvGraphicFramePr>
            <a:graphicFrameLocks noChangeAspect="1"/>
          </p:cNvGraphicFramePr>
          <p:nvPr userDrawn="1">
            <p:custDataLst>
              <p:tags r:id="rId1"/>
            </p:custDataLst>
            <p:extLst>
              <p:ext uri="{D42A27DB-BD31-4B8C-83A1-F6EECF244321}">
                <p14:modId xmlns:p14="http://schemas.microsoft.com/office/powerpoint/2010/main" val="305133812"/>
              </p:ext>
            </p:extLst>
          </p:nvPr>
        </p:nvGraphicFramePr>
        <p:xfrm>
          <a:off x="2118" y="2119"/>
          <a:ext cx="1636" cy="2117"/>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think-cell data - do not delete" hidden="1">
                        <a:extLst>
                          <a:ext uri="{FF2B5EF4-FFF2-40B4-BE49-F238E27FC236}">
                            <a16:creationId xmlns:a16="http://schemas.microsoft.com/office/drawing/2014/main" id="{880E1849-94ED-3D35-B5E7-5BB552F67034}"/>
                          </a:ext>
                        </a:extLst>
                      </p:cNvPr>
                      <p:cNvPicPr/>
                      <p:nvPr/>
                    </p:nvPicPr>
                    <p:blipFill>
                      <a:blip r:embed="rId4"/>
                      <a:stretch>
                        <a:fillRect/>
                      </a:stretch>
                    </p:blipFill>
                    <p:spPr>
                      <a:xfrm>
                        <a:off x="2118" y="2119"/>
                        <a:ext cx="1636" cy="2117"/>
                      </a:xfrm>
                      <a:prstGeom prst="rect">
                        <a:avLst/>
                      </a:prstGeom>
                    </p:spPr>
                  </p:pic>
                </p:oleObj>
              </mc:Fallback>
            </mc:AlternateContent>
          </a:graphicData>
        </a:graphic>
      </p:graphicFrame>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417619" y="2106265"/>
            <a:ext cx="5049180" cy="3290113"/>
          </a:xfrm>
          <a:prstGeom prst="rect">
            <a:avLst/>
          </a:prstGeom>
        </p:spPr>
        <p:txBody>
          <a:bodyPr/>
          <a:lstStyle>
            <a:lvl1pPr>
              <a:lnSpc>
                <a:spcPct val="110000"/>
              </a:lnSpc>
              <a:spcBef>
                <a:spcPts val="0"/>
              </a:spcBef>
              <a:defRPr sz="1400">
                <a:solidFill>
                  <a:schemeClr val="tx1"/>
                </a:solidFill>
                <a:latin typeface="+mn-lt"/>
              </a:defRPr>
            </a:lvl1pPr>
            <a:lvl2pPr marL="164181" indent="-164181">
              <a:lnSpc>
                <a:spcPct val="110000"/>
              </a:lnSpc>
              <a:spcBef>
                <a:spcPts val="0"/>
              </a:spcBef>
              <a:buFont typeface="Arial" panose="020B0604020202020204" pitchFamily="34" charset="0"/>
              <a:buChar char="•"/>
              <a:defRPr sz="1400">
                <a:solidFill>
                  <a:schemeClr val="tx1"/>
                </a:solidFill>
                <a:latin typeface="+mn-lt"/>
              </a:defRPr>
            </a:lvl2pPr>
            <a:lvl3pPr>
              <a:lnSpc>
                <a:spcPct val="110000"/>
              </a:lnSpc>
              <a:spcBef>
                <a:spcPts val="0"/>
              </a:spcBef>
              <a:defRPr sz="1250">
                <a:solidFill>
                  <a:schemeClr val="tx1"/>
                </a:solidFill>
                <a:latin typeface="+mn-lt"/>
              </a:defRPr>
            </a:lvl3pPr>
            <a:lvl4pPr>
              <a:lnSpc>
                <a:spcPct val="110000"/>
              </a:lnSpc>
              <a:spcBef>
                <a:spcPts val="0"/>
              </a:spcBef>
              <a:defRPr sz="1050">
                <a:solidFill>
                  <a:schemeClr val="tx1"/>
                </a:solidFill>
                <a:latin typeface="+mn-lt"/>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4" name="Text Placeholder 4">
            <a:extLst>
              <a:ext uri="{FF2B5EF4-FFF2-40B4-BE49-F238E27FC236}">
                <a16:creationId xmlns:a16="http://schemas.microsoft.com/office/drawing/2014/main" id="{358035DB-D14D-6920-C005-C0DA35BB1B82}"/>
              </a:ext>
            </a:extLst>
          </p:cNvPr>
          <p:cNvSpPr>
            <a:spLocks noGrp="1"/>
          </p:cNvSpPr>
          <p:nvPr>
            <p:ph type="body" sz="quarter" idx="15"/>
          </p:nvPr>
        </p:nvSpPr>
        <p:spPr>
          <a:xfrm>
            <a:off x="417619" y="1461626"/>
            <a:ext cx="5049180" cy="351935"/>
          </a:xfrm>
          <a:prstGeom prst="rect">
            <a:avLst/>
          </a:prstGeom>
        </p:spPr>
        <p:txBody>
          <a:bodyPr anchor="ctr"/>
          <a:lstStyle>
            <a:lvl1pPr algn="ctr">
              <a:lnSpc>
                <a:spcPct val="110000"/>
              </a:lnSpc>
              <a:spcBef>
                <a:spcPts val="0"/>
              </a:spcBef>
              <a:defRPr sz="1600" b="1">
                <a:solidFill>
                  <a:schemeClr val="tx1"/>
                </a:solidFill>
                <a:latin typeface="IBM Plex Sans" panose="020B0503050203000203" pitchFamily="34" charset="0"/>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32" name="Text Placeholder 4">
            <a:extLst>
              <a:ext uri="{FF2B5EF4-FFF2-40B4-BE49-F238E27FC236}">
                <a16:creationId xmlns:a16="http://schemas.microsoft.com/office/drawing/2014/main" id="{06796111-4184-12C6-A952-F125339A881D}"/>
              </a:ext>
            </a:extLst>
          </p:cNvPr>
          <p:cNvSpPr>
            <a:spLocks noGrp="1"/>
          </p:cNvSpPr>
          <p:nvPr>
            <p:ph type="body" sz="quarter" idx="17"/>
          </p:nvPr>
        </p:nvSpPr>
        <p:spPr>
          <a:xfrm>
            <a:off x="6712339" y="1461626"/>
            <a:ext cx="5049180" cy="351935"/>
          </a:xfrm>
          <a:prstGeom prst="rect">
            <a:avLst/>
          </a:prstGeom>
        </p:spPr>
        <p:txBody>
          <a:bodyPr anchor="ctr"/>
          <a:lstStyle>
            <a:lvl1pPr algn="ctr">
              <a:lnSpc>
                <a:spcPct val="110000"/>
              </a:lnSpc>
              <a:spcBef>
                <a:spcPts val="0"/>
              </a:spcBef>
              <a:defRPr sz="1600" b="1">
                <a:solidFill>
                  <a:schemeClr val="tx1"/>
                </a:solidFill>
                <a:latin typeface="IBM Plex Sans" panose="020B0503050203000203" pitchFamily="34" charset="0"/>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47" name="Text Placeholder 4">
            <a:extLst>
              <a:ext uri="{FF2B5EF4-FFF2-40B4-BE49-F238E27FC236}">
                <a16:creationId xmlns:a16="http://schemas.microsoft.com/office/drawing/2014/main" id="{37F69D78-E862-44FB-CBB2-E563445A2417}"/>
              </a:ext>
            </a:extLst>
          </p:cNvPr>
          <p:cNvSpPr>
            <a:spLocks noGrp="1"/>
          </p:cNvSpPr>
          <p:nvPr>
            <p:ph type="body" sz="quarter" idx="19" hasCustomPrompt="1"/>
          </p:nvPr>
        </p:nvSpPr>
        <p:spPr>
          <a:xfrm>
            <a:off x="925655" y="5599290"/>
            <a:ext cx="10340693" cy="790873"/>
          </a:xfrm>
          <a:prstGeom prst="rect">
            <a:avLst/>
          </a:prstGeom>
          <a:ln w="9525">
            <a:solidFill>
              <a:schemeClr val="accent5"/>
            </a:solidFill>
          </a:ln>
        </p:spPr>
        <p:txBody>
          <a:bodyPr anchor="ctr"/>
          <a:lstStyle>
            <a:lvl1pPr algn="ctr">
              <a:lnSpc>
                <a:spcPct val="110000"/>
              </a:lnSpc>
              <a:spcBef>
                <a:spcPts val="0"/>
              </a:spcBef>
              <a:defRPr sz="1596" b="0">
                <a:solidFill>
                  <a:schemeClr val="accent5"/>
                </a:solidFill>
                <a:latin typeface="+mn-lt"/>
              </a:defRPr>
            </a:lvl1pPr>
            <a:lvl2pPr marL="164181" indent="-164181">
              <a:lnSpc>
                <a:spcPct val="110000"/>
              </a:lnSpc>
              <a:spcBef>
                <a:spcPts val="0"/>
              </a:spcBef>
              <a:buFont typeface="Arial" panose="020B0604020202020204" pitchFamily="34" charset="0"/>
              <a:buChar char="•"/>
              <a:defRPr sz="1862">
                <a:solidFill>
                  <a:schemeClr val="tx1"/>
                </a:solidFill>
                <a:latin typeface="IBM Plex Sans" panose="020B0503050203000203" pitchFamily="34" charset="0"/>
              </a:defRPr>
            </a:lvl2pPr>
            <a:lvl3pPr>
              <a:lnSpc>
                <a:spcPct val="110000"/>
              </a:lnSpc>
              <a:spcBef>
                <a:spcPts val="0"/>
              </a:spcBef>
              <a:defRPr sz="1663">
                <a:solidFill>
                  <a:schemeClr val="tx1"/>
                </a:solidFill>
                <a:latin typeface="IBM Plex Sans" panose="020B0503050203000203" pitchFamily="34" charset="0"/>
              </a:defRPr>
            </a:lvl3pPr>
            <a:lvl4pPr>
              <a:lnSpc>
                <a:spcPct val="110000"/>
              </a:lnSpc>
              <a:spcBef>
                <a:spcPts val="0"/>
              </a:spcBef>
              <a:defRPr sz="1397">
                <a:solidFill>
                  <a:schemeClr val="tx1"/>
                </a:solidFill>
                <a:latin typeface="IBM Plex Sans" panose="020B0503050203000203" pitchFamily="34" charset="0"/>
              </a:defRPr>
            </a:lvl4pPr>
            <a:lvl5pPr>
              <a:lnSpc>
                <a:spcPct val="110000"/>
              </a:lnSpc>
              <a:spcBef>
                <a:spcPts val="0"/>
              </a:spcBef>
              <a:defRPr>
                <a:solidFill>
                  <a:schemeClr val="tx1"/>
                </a:solidFill>
              </a:defRPr>
            </a:lvl5pPr>
          </a:lstStyle>
          <a:p>
            <a:pPr lvl="0"/>
            <a:r>
              <a:rPr lang="en-US" dirty="0"/>
              <a:t>SO WHAT: insert punchline of the slide here</a:t>
            </a:r>
          </a:p>
        </p:txBody>
      </p:sp>
      <p:sp>
        <p:nvSpPr>
          <p:cNvPr id="11" name="Text Placeholder 4">
            <a:extLst>
              <a:ext uri="{FF2B5EF4-FFF2-40B4-BE49-F238E27FC236}">
                <a16:creationId xmlns:a16="http://schemas.microsoft.com/office/drawing/2014/main" id="{B2D96340-3C78-D769-06ED-A853879011DC}"/>
              </a:ext>
            </a:extLst>
          </p:cNvPr>
          <p:cNvSpPr>
            <a:spLocks noGrp="1"/>
          </p:cNvSpPr>
          <p:nvPr>
            <p:ph type="body" sz="quarter" idx="22"/>
          </p:nvPr>
        </p:nvSpPr>
        <p:spPr>
          <a:xfrm>
            <a:off x="6706387" y="2106265"/>
            <a:ext cx="5049180" cy="3290113"/>
          </a:xfrm>
          <a:prstGeom prst="rect">
            <a:avLst/>
          </a:prstGeom>
        </p:spPr>
        <p:txBody>
          <a:bodyPr/>
          <a:lstStyle>
            <a:lvl1pPr>
              <a:lnSpc>
                <a:spcPct val="110000"/>
              </a:lnSpc>
              <a:spcBef>
                <a:spcPts val="0"/>
              </a:spcBef>
              <a:defRPr sz="1400">
                <a:solidFill>
                  <a:schemeClr val="tx1"/>
                </a:solidFill>
                <a:latin typeface="+mn-lt"/>
              </a:defRPr>
            </a:lvl1pPr>
            <a:lvl2pPr marL="164181" indent="-164181">
              <a:lnSpc>
                <a:spcPct val="110000"/>
              </a:lnSpc>
              <a:spcBef>
                <a:spcPts val="0"/>
              </a:spcBef>
              <a:buFont typeface="Arial" panose="020B0604020202020204" pitchFamily="34" charset="0"/>
              <a:buChar char="•"/>
              <a:defRPr sz="1400">
                <a:solidFill>
                  <a:schemeClr val="tx1"/>
                </a:solidFill>
                <a:latin typeface="+mn-lt"/>
              </a:defRPr>
            </a:lvl2pPr>
            <a:lvl3pPr>
              <a:lnSpc>
                <a:spcPct val="110000"/>
              </a:lnSpc>
              <a:spcBef>
                <a:spcPts val="0"/>
              </a:spcBef>
              <a:defRPr sz="1250">
                <a:solidFill>
                  <a:schemeClr val="tx1"/>
                </a:solidFill>
                <a:latin typeface="+mn-lt"/>
              </a:defRPr>
            </a:lvl3pPr>
            <a:lvl4pPr>
              <a:lnSpc>
                <a:spcPct val="110000"/>
              </a:lnSpc>
              <a:spcBef>
                <a:spcPts val="0"/>
              </a:spcBef>
              <a:defRPr sz="1050">
                <a:solidFill>
                  <a:schemeClr val="tx1"/>
                </a:solidFill>
                <a:latin typeface="+mn-lt"/>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Footer Placeholder 4">
            <a:extLst>
              <a:ext uri="{FF2B5EF4-FFF2-40B4-BE49-F238E27FC236}">
                <a16:creationId xmlns:a16="http://schemas.microsoft.com/office/drawing/2014/main" id="{E5B60F66-F24D-FF88-05F6-F04A2B2074A1}"/>
              </a:ext>
            </a:extLst>
          </p:cNvPr>
          <p:cNvSpPr txBox="1">
            <a:spLocks/>
          </p:cNvSpPr>
          <p:nvPr userDrawn="1"/>
        </p:nvSpPr>
        <p:spPr>
          <a:xfrm>
            <a:off x="11736261" y="6588473"/>
            <a:ext cx="244587" cy="122713"/>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algn="ctr" defTabSz="1216294">
              <a:defRPr/>
            </a:pPr>
            <a:fld id="{86CB4B4D-7CA3-9044-876B-883B54F8677D}" type="slidenum">
              <a:rPr lang="en-US" sz="800" smtClean="0"/>
              <a:pPr algn="ctr" defTabSz="1216294">
                <a:defRPr/>
              </a:pPr>
              <a:t>‹#›</a:t>
            </a:fld>
            <a:endParaRPr lang="en-US" sz="931" dirty="0">
              <a:solidFill>
                <a:srgbClr val="000000"/>
              </a:solidFill>
              <a:cs typeface="Arial" pitchFamily="34" charset="0"/>
            </a:endParaRPr>
          </a:p>
        </p:txBody>
      </p:sp>
      <p:sp>
        <p:nvSpPr>
          <p:cNvPr id="6" name="Footer Placeholder 3">
            <a:extLst>
              <a:ext uri="{FF2B5EF4-FFF2-40B4-BE49-F238E27FC236}">
                <a16:creationId xmlns:a16="http://schemas.microsoft.com/office/drawing/2014/main" id="{37C471CB-238C-476D-C882-664CD7AEC195}"/>
              </a:ext>
            </a:extLst>
          </p:cNvPr>
          <p:cNvSpPr>
            <a:spLocks noGrp="1"/>
          </p:cNvSpPr>
          <p:nvPr>
            <p:ph type="ftr" sz="quarter" idx="23"/>
          </p:nvPr>
        </p:nvSpPr>
        <p:spPr>
          <a:xfrm>
            <a:off x="284125" y="6520684"/>
            <a:ext cx="2477766" cy="190500"/>
          </a:xfrm>
        </p:spPr>
        <p:txBody>
          <a:bodyPr/>
          <a:lstStyle/>
          <a:p>
            <a:endParaRPr lang="en-US" dirty="0"/>
          </a:p>
        </p:txBody>
      </p:sp>
      <p:sp>
        <p:nvSpPr>
          <p:cNvPr id="9" name="Title 1">
            <a:extLst>
              <a:ext uri="{FF2B5EF4-FFF2-40B4-BE49-F238E27FC236}">
                <a16:creationId xmlns:a16="http://schemas.microsoft.com/office/drawing/2014/main" id="{6D1FE9B8-0D03-A132-E79F-4BC111E25FB4}"/>
              </a:ext>
            </a:extLst>
          </p:cNvPr>
          <p:cNvSpPr>
            <a:spLocks noGrp="1"/>
          </p:cNvSpPr>
          <p:nvPr>
            <p:ph type="title"/>
          </p:nvPr>
        </p:nvSpPr>
        <p:spPr>
          <a:xfrm>
            <a:off x="411301" y="306381"/>
            <a:ext cx="10396852" cy="366884"/>
          </a:xfrm>
          <a:prstGeom prst="rect">
            <a:avLst/>
          </a:prstGeom>
        </p:spPr>
        <p:txBody>
          <a:bodyPr vert="horz"/>
          <a:lstStyle>
            <a:lvl1pPr>
              <a:lnSpc>
                <a:spcPct val="110000"/>
              </a:lnSpc>
              <a:defRPr sz="2400">
                <a:solidFill>
                  <a:schemeClr val="accent1"/>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50DBA280-4C38-BA8D-F0DD-5F1F72BC1341}"/>
              </a:ext>
            </a:extLst>
          </p:cNvPr>
          <p:cNvSpPr>
            <a:spLocks noGrp="1"/>
          </p:cNvSpPr>
          <p:nvPr>
            <p:ph type="body" sz="quarter" idx="16"/>
          </p:nvPr>
        </p:nvSpPr>
        <p:spPr>
          <a:xfrm>
            <a:off x="411300" y="704174"/>
            <a:ext cx="11350220" cy="300557"/>
          </a:xfrm>
          <a:prstGeom prst="rect">
            <a:avLst/>
          </a:prstGeom>
        </p:spPr>
        <p:txBody>
          <a:bodyPr/>
          <a:lstStyle>
            <a:lvl1pPr>
              <a:lnSpc>
                <a:spcPct val="110000"/>
              </a:lnSpc>
              <a:spcBef>
                <a:spcPts val="0"/>
              </a:spcBef>
              <a:defRPr sz="2000">
                <a:solidFill>
                  <a:schemeClr val="tx1"/>
                </a:solidFill>
                <a:latin typeface="+mj-lt"/>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2" name="Footer Placeholder 4">
            <a:extLst>
              <a:ext uri="{FF2B5EF4-FFF2-40B4-BE49-F238E27FC236}">
                <a16:creationId xmlns:a16="http://schemas.microsoft.com/office/drawing/2014/main" id="{D46E8D4F-F653-4B39-8CF2-A5BE9E2EC99B}"/>
              </a:ext>
            </a:extLst>
          </p:cNvPr>
          <p:cNvSpPr txBox="1">
            <a:spLocks/>
          </p:cNvSpPr>
          <p:nvPr userDrawn="1"/>
        </p:nvSpPr>
        <p:spPr>
          <a:xfrm>
            <a:off x="10422082" y="6520685"/>
            <a:ext cx="1314179" cy="190500"/>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marL="0" marR="0" lvl="0" indent="0" algn="l" defTabSz="1216294" rtl="0" eaLnBrk="1" fontAlgn="auto" latinLnBrk="0" hangingPunct="1">
              <a:lnSpc>
                <a:spcPct val="100000"/>
              </a:lnSpc>
              <a:spcBef>
                <a:spcPts val="0"/>
              </a:spcBef>
              <a:spcAft>
                <a:spcPts val="0"/>
              </a:spcAft>
              <a:buClrTx/>
              <a:buSzTx/>
              <a:buFontTx/>
              <a:buNone/>
              <a:tabLst/>
              <a:defRPr/>
            </a:pPr>
            <a:r>
              <a:rPr lang="en-US" sz="800" dirty="0">
                <a:solidFill>
                  <a:srgbClr val="C00000"/>
                </a:solidFill>
                <a:cs typeface="Arial" pitchFamily="34" charset="0"/>
              </a:rPr>
              <a:t>IBM Confidential – Internal |</a:t>
            </a:r>
          </a:p>
        </p:txBody>
      </p:sp>
    </p:spTree>
    <p:extLst>
      <p:ext uri="{BB962C8B-B14F-4D97-AF65-F5344CB8AC3E}">
        <p14:creationId xmlns:p14="http://schemas.microsoft.com/office/powerpoint/2010/main" val="3300951112"/>
      </p:ext>
    </p:extLst>
  </p:cSld>
  <p:clrMapOvr>
    <a:masterClrMapping/>
  </p:clrMapOvr>
  <p:transition spd="med"/>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ext, single column">
    <p:bg>
      <p:bgPr>
        <a:solidFill>
          <a:schemeClr val="bg1"/>
        </a:solidFill>
        <a:effectLst/>
      </p:bgPr>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80E1849-94ED-3D35-B5E7-5BB552F67034}"/>
              </a:ext>
            </a:extLst>
          </p:cNvPr>
          <p:cNvGraphicFramePr>
            <a:graphicFrameLocks noChangeAspect="1"/>
          </p:cNvGraphicFramePr>
          <p:nvPr userDrawn="1">
            <p:custDataLst>
              <p:tags r:id="rId1"/>
            </p:custDataLst>
            <p:extLst>
              <p:ext uri="{D42A27DB-BD31-4B8C-83A1-F6EECF244321}">
                <p14:modId xmlns:p14="http://schemas.microsoft.com/office/powerpoint/2010/main" val="1646537377"/>
              </p:ext>
            </p:extLst>
          </p:nvPr>
        </p:nvGraphicFramePr>
        <p:xfrm>
          <a:off x="2118" y="2119"/>
          <a:ext cx="1636" cy="2117"/>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8" name="think-cell data - do not delete" hidden="1">
                        <a:extLst>
                          <a:ext uri="{FF2B5EF4-FFF2-40B4-BE49-F238E27FC236}">
                            <a16:creationId xmlns:a16="http://schemas.microsoft.com/office/drawing/2014/main" id="{880E1849-94ED-3D35-B5E7-5BB552F67034}"/>
                          </a:ext>
                        </a:extLst>
                      </p:cNvPr>
                      <p:cNvPicPr/>
                      <p:nvPr/>
                    </p:nvPicPr>
                    <p:blipFill>
                      <a:blip r:embed="rId4"/>
                      <a:stretch>
                        <a:fillRect/>
                      </a:stretch>
                    </p:blipFill>
                    <p:spPr>
                      <a:xfrm>
                        <a:off x="2118" y="2119"/>
                        <a:ext cx="1636" cy="2117"/>
                      </a:xfrm>
                      <a:prstGeom prst="rect">
                        <a:avLst/>
                      </a:prstGeom>
                    </p:spPr>
                  </p:pic>
                </p:oleObj>
              </mc:Fallback>
            </mc:AlternateContent>
          </a:graphicData>
        </a:graphic>
      </p:graphicFrame>
      <p:sp>
        <p:nvSpPr>
          <p:cNvPr id="19" name="Text Placeholder 4">
            <a:extLst>
              <a:ext uri="{FF2B5EF4-FFF2-40B4-BE49-F238E27FC236}">
                <a16:creationId xmlns:a16="http://schemas.microsoft.com/office/drawing/2014/main" id="{AAA5C505-99A0-4F89-D8FF-A28581F8867D}"/>
              </a:ext>
            </a:extLst>
          </p:cNvPr>
          <p:cNvSpPr>
            <a:spLocks noGrp="1"/>
          </p:cNvSpPr>
          <p:nvPr>
            <p:ph type="body" sz="quarter" idx="11"/>
          </p:nvPr>
        </p:nvSpPr>
        <p:spPr>
          <a:xfrm>
            <a:off x="417618" y="1238210"/>
            <a:ext cx="11350292" cy="4230557"/>
          </a:xfrm>
          <a:prstGeom prst="rect">
            <a:avLst/>
          </a:prstGeom>
        </p:spPr>
        <p:txBody>
          <a:bodyPr/>
          <a:lstStyle>
            <a:lvl1pPr>
              <a:lnSpc>
                <a:spcPct val="110000"/>
              </a:lnSpc>
              <a:spcBef>
                <a:spcPts val="0"/>
              </a:spcBef>
              <a:defRPr sz="1400">
                <a:solidFill>
                  <a:schemeClr val="tx1"/>
                </a:solidFill>
                <a:latin typeface="+mn-lt"/>
              </a:defRPr>
            </a:lvl1pPr>
            <a:lvl2pPr marL="164181" indent="-164181">
              <a:lnSpc>
                <a:spcPct val="110000"/>
              </a:lnSpc>
              <a:spcBef>
                <a:spcPts val="0"/>
              </a:spcBef>
              <a:buFont typeface="Arial" panose="020B0604020202020204" pitchFamily="34" charset="0"/>
              <a:buChar char="•"/>
              <a:defRPr sz="1400">
                <a:solidFill>
                  <a:schemeClr val="tx1"/>
                </a:solidFill>
                <a:latin typeface="+mn-lt"/>
              </a:defRPr>
            </a:lvl2pPr>
            <a:lvl3pPr>
              <a:lnSpc>
                <a:spcPct val="110000"/>
              </a:lnSpc>
              <a:spcBef>
                <a:spcPts val="0"/>
              </a:spcBef>
              <a:defRPr sz="1250">
                <a:solidFill>
                  <a:schemeClr val="tx1"/>
                </a:solidFill>
                <a:latin typeface="+mn-lt"/>
              </a:defRPr>
            </a:lvl3pPr>
            <a:lvl4pPr>
              <a:lnSpc>
                <a:spcPct val="110000"/>
              </a:lnSpc>
              <a:spcBef>
                <a:spcPts val="0"/>
              </a:spcBef>
              <a:defRPr sz="1050">
                <a:solidFill>
                  <a:schemeClr val="tx1"/>
                </a:solidFill>
                <a:latin typeface="+mn-lt"/>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Footer Placeholder 4">
            <a:extLst>
              <a:ext uri="{FF2B5EF4-FFF2-40B4-BE49-F238E27FC236}">
                <a16:creationId xmlns:a16="http://schemas.microsoft.com/office/drawing/2014/main" id="{A7B22EED-108A-E3F5-FC67-1C67A1971F5A}"/>
              </a:ext>
            </a:extLst>
          </p:cNvPr>
          <p:cNvSpPr txBox="1">
            <a:spLocks/>
          </p:cNvSpPr>
          <p:nvPr userDrawn="1"/>
        </p:nvSpPr>
        <p:spPr>
          <a:xfrm>
            <a:off x="11736261" y="6588473"/>
            <a:ext cx="244587" cy="122713"/>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algn="ctr" defTabSz="1216294">
              <a:defRPr/>
            </a:pPr>
            <a:fld id="{86CB4B4D-7CA3-9044-876B-883B54F8677D}" type="slidenum">
              <a:rPr lang="en-US" sz="800" smtClean="0"/>
              <a:pPr algn="ctr" defTabSz="1216294">
                <a:defRPr/>
              </a:pPr>
              <a:t>‹#›</a:t>
            </a:fld>
            <a:endParaRPr lang="en-US" sz="931" dirty="0">
              <a:solidFill>
                <a:srgbClr val="000000"/>
              </a:solidFill>
              <a:cs typeface="Arial" pitchFamily="34" charset="0"/>
            </a:endParaRPr>
          </a:p>
        </p:txBody>
      </p:sp>
      <p:sp>
        <p:nvSpPr>
          <p:cNvPr id="6" name="Footer Placeholder 3">
            <a:extLst>
              <a:ext uri="{FF2B5EF4-FFF2-40B4-BE49-F238E27FC236}">
                <a16:creationId xmlns:a16="http://schemas.microsoft.com/office/drawing/2014/main" id="{0B3BFAB7-2509-C617-2C37-761B690AA2D2}"/>
              </a:ext>
            </a:extLst>
          </p:cNvPr>
          <p:cNvSpPr>
            <a:spLocks noGrp="1"/>
          </p:cNvSpPr>
          <p:nvPr>
            <p:ph type="ftr" sz="quarter" idx="23"/>
          </p:nvPr>
        </p:nvSpPr>
        <p:spPr>
          <a:xfrm>
            <a:off x="284125" y="6520684"/>
            <a:ext cx="2477766" cy="190500"/>
          </a:xfrm>
        </p:spPr>
        <p:txBody>
          <a:bodyPr/>
          <a:lstStyle/>
          <a:p>
            <a:endParaRPr lang="en-US" dirty="0"/>
          </a:p>
        </p:txBody>
      </p:sp>
      <p:sp>
        <p:nvSpPr>
          <p:cNvPr id="9" name="Title 1">
            <a:extLst>
              <a:ext uri="{FF2B5EF4-FFF2-40B4-BE49-F238E27FC236}">
                <a16:creationId xmlns:a16="http://schemas.microsoft.com/office/drawing/2014/main" id="{9ABD9F10-1393-7E47-78FB-FF2CB53B2F6C}"/>
              </a:ext>
            </a:extLst>
          </p:cNvPr>
          <p:cNvSpPr>
            <a:spLocks noGrp="1"/>
          </p:cNvSpPr>
          <p:nvPr>
            <p:ph type="title"/>
          </p:nvPr>
        </p:nvSpPr>
        <p:spPr>
          <a:xfrm>
            <a:off x="411301" y="306381"/>
            <a:ext cx="10396852" cy="366884"/>
          </a:xfrm>
          <a:prstGeom prst="rect">
            <a:avLst/>
          </a:prstGeom>
        </p:spPr>
        <p:txBody>
          <a:bodyPr vert="horz"/>
          <a:lstStyle>
            <a:lvl1pPr>
              <a:lnSpc>
                <a:spcPct val="110000"/>
              </a:lnSpc>
              <a:defRPr sz="2400">
                <a:solidFill>
                  <a:schemeClr val="accent1"/>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3C59D98E-F51A-9EC2-A7C3-702369365E25}"/>
              </a:ext>
            </a:extLst>
          </p:cNvPr>
          <p:cNvSpPr>
            <a:spLocks noGrp="1"/>
          </p:cNvSpPr>
          <p:nvPr>
            <p:ph type="body" sz="quarter" idx="16"/>
          </p:nvPr>
        </p:nvSpPr>
        <p:spPr>
          <a:xfrm>
            <a:off x="411300" y="704174"/>
            <a:ext cx="11350220" cy="300557"/>
          </a:xfrm>
          <a:prstGeom prst="rect">
            <a:avLst/>
          </a:prstGeom>
        </p:spPr>
        <p:txBody>
          <a:bodyPr/>
          <a:lstStyle>
            <a:lvl1pPr>
              <a:lnSpc>
                <a:spcPct val="110000"/>
              </a:lnSpc>
              <a:spcBef>
                <a:spcPts val="0"/>
              </a:spcBef>
              <a:defRPr sz="2000">
                <a:solidFill>
                  <a:schemeClr val="tx1"/>
                </a:solidFill>
                <a:latin typeface="+mj-lt"/>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4" name="Text Placeholder 4">
            <a:extLst>
              <a:ext uri="{FF2B5EF4-FFF2-40B4-BE49-F238E27FC236}">
                <a16:creationId xmlns:a16="http://schemas.microsoft.com/office/drawing/2014/main" id="{83D05DCB-A12D-50C7-750B-4ECEF12CF747}"/>
              </a:ext>
            </a:extLst>
          </p:cNvPr>
          <p:cNvSpPr>
            <a:spLocks noGrp="1"/>
          </p:cNvSpPr>
          <p:nvPr>
            <p:ph type="body" sz="quarter" idx="19" hasCustomPrompt="1"/>
          </p:nvPr>
        </p:nvSpPr>
        <p:spPr>
          <a:xfrm>
            <a:off x="925655" y="5599290"/>
            <a:ext cx="10340693" cy="790873"/>
          </a:xfrm>
          <a:prstGeom prst="rect">
            <a:avLst/>
          </a:prstGeom>
          <a:ln w="9525">
            <a:solidFill>
              <a:schemeClr val="accent5"/>
            </a:solidFill>
          </a:ln>
        </p:spPr>
        <p:txBody>
          <a:bodyPr anchor="ctr"/>
          <a:lstStyle>
            <a:lvl1pPr algn="ctr">
              <a:lnSpc>
                <a:spcPct val="110000"/>
              </a:lnSpc>
              <a:spcBef>
                <a:spcPts val="0"/>
              </a:spcBef>
              <a:defRPr sz="1596" b="0">
                <a:solidFill>
                  <a:schemeClr val="accent5"/>
                </a:solidFill>
                <a:latin typeface="+mn-lt"/>
              </a:defRPr>
            </a:lvl1pPr>
            <a:lvl2pPr marL="164181" indent="-164181">
              <a:lnSpc>
                <a:spcPct val="110000"/>
              </a:lnSpc>
              <a:spcBef>
                <a:spcPts val="0"/>
              </a:spcBef>
              <a:buFont typeface="Arial" panose="020B0604020202020204" pitchFamily="34" charset="0"/>
              <a:buChar char="•"/>
              <a:defRPr sz="1862">
                <a:solidFill>
                  <a:schemeClr val="tx1"/>
                </a:solidFill>
                <a:latin typeface="IBM Plex Sans" panose="020B0503050203000203" pitchFamily="34" charset="0"/>
              </a:defRPr>
            </a:lvl2pPr>
            <a:lvl3pPr>
              <a:lnSpc>
                <a:spcPct val="110000"/>
              </a:lnSpc>
              <a:spcBef>
                <a:spcPts val="0"/>
              </a:spcBef>
              <a:defRPr sz="1663">
                <a:solidFill>
                  <a:schemeClr val="tx1"/>
                </a:solidFill>
                <a:latin typeface="IBM Plex Sans" panose="020B0503050203000203" pitchFamily="34" charset="0"/>
              </a:defRPr>
            </a:lvl3pPr>
            <a:lvl4pPr>
              <a:lnSpc>
                <a:spcPct val="110000"/>
              </a:lnSpc>
              <a:spcBef>
                <a:spcPts val="0"/>
              </a:spcBef>
              <a:defRPr sz="1397">
                <a:solidFill>
                  <a:schemeClr val="tx1"/>
                </a:solidFill>
                <a:latin typeface="IBM Plex Sans" panose="020B0503050203000203" pitchFamily="34" charset="0"/>
              </a:defRPr>
            </a:lvl4pPr>
            <a:lvl5pPr>
              <a:lnSpc>
                <a:spcPct val="110000"/>
              </a:lnSpc>
              <a:spcBef>
                <a:spcPts val="0"/>
              </a:spcBef>
              <a:defRPr>
                <a:solidFill>
                  <a:schemeClr val="tx1"/>
                </a:solidFill>
              </a:defRPr>
            </a:lvl5pPr>
          </a:lstStyle>
          <a:p>
            <a:pPr lvl="0"/>
            <a:r>
              <a:rPr lang="en-US" dirty="0"/>
              <a:t>SO WHAT: insert punchline of the slide here</a:t>
            </a:r>
          </a:p>
        </p:txBody>
      </p:sp>
      <p:sp>
        <p:nvSpPr>
          <p:cNvPr id="5" name="Footer Placeholder 4">
            <a:extLst>
              <a:ext uri="{FF2B5EF4-FFF2-40B4-BE49-F238E27FC236}">
                <a16:creationId xmlns:a16="http://schemas.microsoft.com/office/drawing/2014/main" id="{6B60C8FD-2CEA-BA15-2E1A-626F95AA8D1C}"/>
              </a:ext>
            </a:extLst>
          </p:cNvPr>
          <p:cNvSpPr txBox="1">
            <a:spLocks/>
          </p:cNvSpPr>
          <p:nvPr userDrawn="1"/>
        </p:nvSpPr>
        <p:spPr>
          <a:xfrm>
            <a:off x="10538496" y="6520685"/>
            <a:ext cx="1188720" cy="122714"/>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marL="0" marR="0" lvl="0" indent="0" algn="l" defTabSz="1216294" rtl="0" eaLnBrk="1" fontAlgn="auto" latinLnBrk="0" hangingPunct="1">
              <a:lnSpc>
                <a:spcPct val="100000"/>
              </a:lnSpc>
              <a:spcBef>
                <a:spcPts val="0"/>
              </a:spcBef>
              <a:spcAft>
                <a:spcPts val="0"/>
              </a:spcAft>
              <a:buClrTx/>
              <a:buSzTx/>
              <a:buFontTx/>
              <a:buNone/>
              <a:tabLst/>
              <a:defRPr/>
            </a:pPr>
            <a:r>
              <a:rPr lang="en-US" sz="800" dirty="0">
                <a:solidFill>
                  <a:srgbClr val="C00000"/>
                </a:solidFill>
                <a:cs typeface="Arial" pitchFamily="34" charset="0"/>
              </a:rPr>
              <a:t>IBM  Internal Use Only</a:t>
            </a:r>
          </a:p>
        </p:txBody>
      </p:sp>
    </p:spTree>
    <p:extLst>
      <p:ext uri="{BB962C8B-B14F-4D97-AF65-F5344CB8AC3E}">
        <p14:creationId xmlns:p14="http://schemas.microsoft.com/office/powerpoint/2010/main" val="618787523"/>
      </p:ext>
    </p:extLst>
  </p:cSld>
  <p:clrMapOvr>
    <a:masterClrMapping/>
  </p:clrMapOvr>
  <p:transition spd="med"/>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407C7C2-2110-A617-E8BE-C822B68B6B64}"/>
              </a:ext>
            </a:extLst>
          </p:cNvPr>
          <p:cNvGraphicFramePr>
            <a:graphicFrameLocks noChangeAspect="1"/>
          </p:cNvGraphicFramePr>
          <p:nvPr userDrawn="1">
            <p:custDataLst>
              <p:tags r:id="rId1"/>
            </p:custDataLst>
            <p:extLst>
              <p:ext uri="{D42A27DB-BD31-4B8C-83A1-F6EECF244321}">
                <p14:modId xmlns:p14="http://schemas.microsoft.com/office/powerpoint/2010/main" val="361392365"/>
              </p:ext>
            </p:extLst>
          </p:nvPr>
        </p:nvGraphicFramePr>
        <p:xfrm>
          <a:off x="1592" y="1588"/>
          <a:ext cx="1230"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E407C7C2-2110-A617-E8BE-C822B68B6B64}"/>
                          </a:ext>
                        </a:extLst>
                      </p:cNvPr>
                      <p:cNvPicPr/>
                      <p:nvPr/>
                    </p:nvPicPr>
                    <p:blipFill>
                      <a:blip r:embed="rId4"/>
                      <a:stretch>
                        <a:fillRect/>
                      </a:stretch>
                    </p:blipFill>
                    <p:spPr>
                      <a:xfrm>
                        <a:off x="1592" y="1588"/>
                        <a:ext cx="1230" cy="1588"/>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E6D008ED-B5AD-D707-3DF2-9167C499E409}"/>
              </a:ext>
            </a:extLst>
          </p:cNvPr>
          <p:cNvSpPr txBox="1">
            <a:spLocks/>
          </p:cNvSpPr>
          <p:nvPr userDrawn="1"/>
        </p:nvSpPr>
        <p:spPr>
          <a:xfrm>
            <a:off x="11736261" y="6588473"/>
            <a:ext cx="244587" cy="122713"/>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algn="ctr" defTabSz="1216294">
              <a:defRPr/>
            </a:pPr>
            <a:fld id="{86CB4B4D-7CA3-9044-876B-883B54F8677D}" type="slidenum">
              <a:rPr lang="en-US" sz="800" smtClean="0"/>
              <a:pPr algn="ctr" defTabSz="1216294">
                <a:defRPr/>
              </a:pPr>
              <a:t>‹#›</a:t>
            </a:fld>
            <a:endParaRPr lang="en-US" sz="931" dirty="0">
              <a:solidFill>
                <a:srgbClr val="000000"/>
              </a:solidFill>
              <a:cs typeface="Arial" pitchFamily="34" charset="0"/>
            </a:endParaRPr>
          </a:p>
        </p:txBody>
      </p:sp>
      <p:sp>
        <p:nvSpPr>
          <p:cNvPr id="4" name="Footer Placeholder 3">
            <a:extLst>
              <a:ext uri="{FF2B5EF4-FFF2-40B4-BE49-F238E27FC236}">
                <a16:creationId xmlns:a16="http://schemas.microsoft.com/office/drawing/2014/main" id="{A9DDF885-A8EB-7BEF-8D5C-C530A81F7BF9}"/>
              </a:ext>
            </a:extLst>
          </p:cNvPr>
          <p:cNvSpPr>
            <a:spLocks noGrp="1"/>
          </p:cNvSpPr>
          <p:nvPr>
            <p:ph type="ftr" sz="quarter" idx="23"/>
          </p:nvPr>
        </p:nvSpPr>
        <p:spPr>
          <a:xfrm>
            <a:off x="284125" y="6520684"/>
            <a:ext cx="2477766" cy="190500"/>
          </a:xfrm>
        </p:spPr>
        <p:txBody>
          <a:bodyPr/>
          <a:lstStyle/>
          <a:p>
            <a:endParaRPr lang="en-US" dirty="0"/>
          </a:p>
        </p:txBody>
      </p:sp>
      <p:sp>
        <p:nvSpPr>
          <p:cNvPr id="9" name="Title 1">
            <a:extLst>
              <a:ext uri="{FF2B5EF4-FFF2-40B4-BE49-F238E27FC236}">
                <a16:creationId xmlns:a16="http://schemas.microsoft.com/office/drawing/2014/main" id="{C36AE967-3D1D-89C2-C28F-90E1FA658568}"/>
              </a:ext>
            </a:extLst>
          </p:cNvPr>
          <p:cNvSpPr>
            <a:spLocks noGrp="1"/>
          </p:cNvSpPr>
          <p:nvPr>
            <p:ph type="title"/>
          </p:nvPr>
        </p:nvSpPr>
        <p:spPr>
          <a:xfrm>
            <a:off x="411301" y="306381"/>
            <a:ext cx="10396852" cy="366884"/>
          </a:xfrm>
          <a:prstGeom prst="rect">
            <a:avLst/>
          </a:prstGeom>
        </p:spPr>
        <p:txBody>
          <a:bodyPr vert="horz"/>
          <a:lstStyle>
            <a:lvl1pPr>
              <a:lnSpc>
                <a:spcPct val="110000"/>
              </a:lnSpc>
              <a:defRPr sz="2400">
                <a:solidFill>
                  <a:schemeClr val="accent1"/>
                </a:solidFill>
              </a:defRPr>
            </a:lvl1pPr>
          </a:lstStyle>
          <a:p>
            <a:r>
              <a:rPr lang="en-US" dirty="0"/>
              <a:t>Click to edit Master title style</a:t>
            </a:r>
          </a:p>
        </p:txBody>
      </p:sp>
      <p:sp>
        <p:nvSpPr>
          <p:cNvPr id="10" name="Text Placeholder 4">
            <a:extLst>
              <a:ext uri="{FF2B5EF4-FFF2-40B4-BE49-F238E27FC236}">
                <a16:creationId xmlns:a16="http://schemas.microsoft.com/office/drawing/2014/main" id="{A2E3D8BE-B0DB-BC4B-BD0A-FA384555AAB5}"/>
              </a:ext>
            </a:extLst>
          </p:cNvPr>
          <p:cNvSpPr>
            <a:spLocks noGrp="1"/>
          </p:cNvSpPr>
          <p:nvPr>
            <p:ph type="body" sz="quarter" idx="16"/>
          </p:nvPr>
        </p:nvSpPr>
        <p:spPr>
          <a:xfrm>
            <a:off x="411300" y="704174"/>
            <a:ext cx="11350220" cy="300557"/>
          </a:xfrm>
          <a:prstGeom prst="rect">
            <a:avLst/>
          </a:prstGeom>
        </p:spPr>
        <p:txBody>
          <a:bodyPr/>
          <a:lstStyle>
            <a:lvl1pPr>
              <a:lnSpc>
                <a:spcPct val="110000"/>
              </a:lnSpc>
              <a:spcBef>
                <a:spcPts val="0"/>
              </a:spcBef>
              <a:defRPr sz="2000">
                <a:solidFill>
                  <a:schemeClr val="tx1"/>
                </a:solidFill>
                <a:latin typeface="+mj-lt"/>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5" name="Text Placeholder 4">
            <a:extLst>
              <a:ext uri="{FF2B5EF4-FFF2-40B4-BE49-F238E27FC236}">
                <a16:creationId xmlns:a16="http://schemas.microsoft.com/office/drawing/2014/main" id="{63041808-3ED4-757E-45ED-31E33A5975BA}"/>
              </a:ext>
            </a:extLst>
          </p:cNvPr>
          <p:cNvSpPr>
            <a:spLocks noGrp="1"/>
          </p:cNvSpPr>
          <p:nvPr>
            <p:ph type="body" sz="quarter" idx="19" hasCustomPrompt="1"/>
          </p:nvPr>
        </p:nvSpPr>
        <p:spPr>
          <a:xfrm>
            <a:off x="925655" y="5599290"/>
            <a:ext cx="10340693" cy="790873"/>
          </a:xfrm>
          <a:prstGeom prst="rect">
            <a:avLst/>
          </a:prstGeom>
          <a:ln w="9525">
            <a:solidFill>
              <a:schemeClr val="accent5"/>
            </a:solidFill>
          </a:ln>
        </p:spPr>
        <p:txBody>
          <a:bodyPr anchor="ctr"/>
          <a:lstStyle>
            <a:lvl1pPr algn="ctr">
              <a:lnSpc>
                <a:spcPct val="110000"/>
              </a:lnSpc>
              <a:spcBef>
                <a:spcPts val="0"/>
              </a:spcBef>
              <a:defRPr sz="1596" b="0">
                <a:solidFill>
                  <a:schemeClr val="accent5"/>
                </a:solidFill>
                <a:latin typeface="+mn-lt"/>
              </a:defRPr>
            </a:lvl1pPr>
            <a:lvl2pPr marL="164181" indent="-164181">
              <a:lnSpc>
                <a:spcPct val="110000"/>
              </a:lnSpc>
              <a:spcBef>
                <a:spcPts val="0"/>
              </a:spcBef>
              <a:buFont typeface="Arial" panose="020B0604020202020204" pitchFamily="34" charset="0"/>
              <a:buChar char="•"/>
              <a:defRPr sz="1862">
                <a:solidFill>
                  <a:schemeClr val="tx1"/>
                </a:solidFill>
                <a:latin typeface="IBM Plex Sans" panose="020B0503050203000203" pitchFamily="34" charset="0"/>
              </a:defRPr>
            </a:lvl2pPr>
            <a:lvl3pPr>
              <a:lnSpc>
                <a:spcPct val="110000"/>
              </a:lnSpc>
              <a:spcBef>
                <a:spcPts val="0"/>
              </a:spcBef>
              <a:defRPr sz="1663">
                <a:solidFill>
                  <a:schemeClr val="tx1"/>
                </a:solidFill>
                <a:latin typeface="IBM Plex Sans" panose="020B0503050203000203" pitchFamily="34" charset="0"/>
              </a:defRPr>
            </a:lvl3pPr>
            <a:lvl4pPr>
              <a:lnSpc>
                <a:spcPct val="110000"/>
              </a:lnSpc>
              <a:spcBef>
                <a:spcPts val="0"/>
              </a:spcBef>
              <a:defRPr sz="1397">
                <a:solidFill>
                  <a:schemeClr val="tx1"/>
                </a:solidFill>
                <a:latin typeface="IBM Plex Sans" panose="020B0503050203000203" pitchFamily="34" charset="0"/>
              </a:defRPr>
            </a:lvl4pPr>
            <a:lvl5pPr>
              <a:lnSpc>
                <a:spcPct val="110000"/>
              </a:lnSpc>
              <a:spcBef>
                <a:spcPts val="0"/>
              </a:spcBef>
              <a:defRPr>
                <a:solidFill>
                  <a:schemeClr val="tx1"/>
                </a:solidFill>
              </a:defRPr>
            </a:lvl5pPr>
          </a:lstStyle>
          <a:p>
            <a:pPr lvl="0"/>
            <a:r>
              <a:rPr lang="en-US" dirty="0"/>
              <a:t>SO WHAT: insert punchline of the slide here</a:t>
            </a:r>
          </a:p>
        </p:txBody>
      </p:sp>
      <p:sp>
        <p:nvSpPr>
          <p:cNvPr id="7" name="Footer Placeholder 4">
            <a:extLst>
              <a:ext uri="{FF2B5EF4-FFF2-40B4-BE49-F238E27FC236}">
                <a16:creationId xmlns:a16="http://schemas.microsoft.com/office/drawing/2014/main" id="{360A9F28-6AE3-C70B-B6B2-A72A432A9EC2}"/>
              </a:ext>
            </a:extLst>
          </p:cNvPr>
          <p:cNvSpPr txBox="1">
            <a:spLocks/>
          </p:cNvSpPr>
          <p:nvPr userDrawn="1"/>
        </p:nvSpPr>
        <p:spPr>
          <a:xfrm>
            <a:off x="10422082" y="6520685"/>
            <a:ext cx="1314179" cy="190500"/>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marL="0" marR="0" lvl="0" indent="0" algn="l" defTabSz="1216294" rtl="0" eaLnBrk="1" fontAlgn="auto" latinLnBrk="0" hangingPunct="1">
              <a:lnSpc>
                <a:spcPct val="100000"/>
              </a:lnSpc>
              <a:spcBef>
                <a:spcPts val="0"/>
              </a:spcBef>
              <a:spcAft>
                <a:spcPts val="0"/>
              </a:spcAft>
              <a:buClrTx/>
              <a:buSzTx/>
              <a:buFontTx/>
              <a:buNone/>
              <a:tabLst/>
              <a:defRPr/>
            </a:pPr>
            <a:r>
              <a:rPr lang="en-US" sz="800" dirty="0">
                <a:solidFill>
                  <a:srgbClr val="C00000"/>
                </a:solidFill>
                <a:cs typeface="Arial" pitchFamily="34" charset="0"/>
              </a:rPr>
              <a:t>IBM Confidential – Internal |</a:t>
            </a:r>
          </a:p>
        </p:txBody>
      </p:sp>
    </p:spTree>
    <p:extLst>
      <p:ext uri="{BB962C8B-B14F-4D97-AF65-F5344CB8AC3E}">
        <p14:creationId xmlns:p14="http://schemas.microsoft.com/office/powerpoint/2010/main" val="1394412400"/>
      </p:ext>
    </p:extLst>
  </p:cSld>
  <p:clrMapOvr>
    <a:masterClrMapping/>
  </p:clrMapOvr>
  <p:transition spd="med"/>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E407C7C2-2110-A617-E8BE-C822B68B6B64}"/>
              </a:ext>
            </a:extLst>
          </p:cNvPr>
          <p:cNvGraphicFramePr>
            <a:graphicFrameLocks noChangeAspect="1"/>
          </p:cNvGraphicFramePr>
          <p:nvPr userDrawn="1">
            <p:custDataLst>
              <p:tags r:id="rId1"/>
            </p:custDataLst>
            <p:extLst>
              <p:ext uri="{D42A27DB-BD31-4B8C-83A1-F6EECF244321}">
                <p14:modId xmlns:p14="http://schemas.microsoft.com/office/powerpoint/2010/main" val="361392365"/>
              </p:ext>
            </p:extLst>
          </p:nvPr>
        </p:nvGraphicFramePr>
        <p:xfrm>
          <a:off x="1592" y="1588"/>
          <a:ext cx="1230"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E407C7C2-2110-A617-E8BE-C822B68B6B64}"/>
                          </a:ext>
                        </a:extLst>
                      </p:cNvPr>
                      <p:cNvPicPr/>
                      <p:nvPr/>
                    </p:nvPicPr>
                    <p:blipFill>
                      <a:blip r:embed="rId4"/>
                      <a:stretch>
                        <a:fillRect/>
                      </a:stretch>
                    </p:blipFill>
                    <p:spPr>
                      <a:xfrm>
                        <a:off x="1592" y="1588"/>
                        <a:ext cx="1230" cy="1588"/>
                      </a:xfrm>
                      <a:prstGeom prst="rect">
                        <a:avLst/>
                      </a:prstGeom>
                    </p:spPr>
                  </p:pic>
                </p:oleObj>
              </mc:Fallback>
            </mc:AlternateContent>
          </a:graphicData>
        </a:graphic>
      </p:graphicFrame>
      <p:sp>
        <p:nvSpPr>
          <p:cNvPr id="3" name="Footer Placeholder 4">
            <a:extLst>
              <a:ext uri="{FF2B5EF4-FFF2-40B4-BE49-F238E27FC236}">
                <a16:creationId xmlns:a16="http://schemas.microsoft.com/office/drawing/2014/main" id="{E6D008ED-B5AD-D707-3DF2-9167C499E409}"/>
              </a:ext>
            </a:extLst>
          </p:cNvPr>
          <p:cNvSpPr txBox="1">
            <a:spLocks/>
          </p:cNvSpPr>
          <p:nvPr userDrawn="1"/>
        </p:nvSpPr>
        <p:spPr>
          <a:xfrm>
            <a:off x="11736261" y="6588473"/>
            <a:ext cx="244587" cy="122713"/>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algn="ctr" defTabSz="1216294">
              <a:defRPr/>
            </a:pPr>
            <a:fld id="{86CB4B4D-7CA3-9044-876B-883B54F8677D}" type="slidenum">
              <a:rPr lang="en-US" sz="800" smtClean="0"/>
              <a:pPr algn="ctr" defTabSz="1216294">
                <a:defRPr/>
              </a:pPr>
              <a:t>‹#›</a:t>
            </a:fld>
            <a:endParaRPr lang="en-US" sz="931" dirty="0">
              <a:solidFill>
                <a:srgbClr val="000000"/>
              </a:solidFill>
              <a:cs typeface="Arial" pitchFamily="34" charset="0"/>
            </a:endParaRPr>
          </a:p>
        </p:txBody>
      </p:sp>
      <p:sp>
        <p:nvSpPr>
          <p:cNvPr id="9" name="Title 1">
            <a:extLst>
              <a:ext uri="{FF2B5EF4-FFF2-40B4-BE49-F238E27FC236}">
                <a16:creationId xmlns:a16="http://schemas.microsoft.com/office/drawing/2014/main" id="{C36AE967-3D1D-89C2-C28F-90E1FA658568}"/>
              </a:ext>
            </a:extLst>
          </p:cNvPr>
          <p:cNvSpPr>
            <a:spLocks noGrp="1"/>
          </p:cNvSpPr>
          <p:nvPr>
            <p:ph type="title" hasCustomPrompt="1"/>
          </p:nvPr>
        </p:nvSpPr>
        <p:spPr>
          <a:xfrm>
            <a:off x="411301" y="2809809"/>
            <a:ext cx="10396852" cy="366884"/>
          </a:xfrm>
          <a:prstGeom prst="rect">
            <a:avLst/>
          </a:prstGeom>
        </p:spPr>
        <p:txBody>
          <a:bodyPr vert="horz"/>
          <a:lstStyle>
            <a:lvl1pPr>
              <a:lnSpc>
                <a:spcPct val="110000"/>
              </a:lnSpc>
              <a:defRPr sz="2800">
                <a:solidFill>
                  <a:schemeClr val="accent1"/>
                </a:solidFill>
              </a:defRPr>
            </a:lvl1pPr>
          </a:lstStyle>
          <a:p>
            <a:r>
              <a:rPr lang="en-US" dirty="0"/>
              <a:t>Appendix/Section Title</a:t>
            </a:r>
          </a:p>
        </p:txBody>
      </p:sp>
      <p:sp>
        <p:nvSpPr>
          <p:cNvPr id="10" name="Text Placeholder 4">
            <a:extLst>
              <a:ext uri="{FF2B5EF4-FFF2-40B4-BE49-F238E27FC236}">
                <a16:creationId xmlns:a16="http://schemas.microsoft.com/office/drawing/2014/main" id="{A2E3D8BE-B0DB-BC4B-BD0A-FA384555AAB5}"/>
              </a:ext>
            </a:extLst>
          </p:cNvPr>
          <p:cNvSpPr>
            <a:spLocks noGrp="1"/>
          </p:cNvSpPr>
          <p:nvPr>
            <p:ph type="body" sz="quarter" idx="16"/>
          </p:nvPr>
        </p:nvSpPr>
        <p:spPr>
          <a:xfrm>
            <a:off x="411301" y="3278722"/>
            <a:ext cx="10396852" cy="300557"/>
          </a:xfrm>
          <a:prstGeom prst="rect">
            <a:avLst/>
          </a:prstGeom>
        </p:spPr>
        <p:txBody>
          <a:bodyPr/>
          <a:lstStyle>
            <a:lvl1pPr>
              <a:lnSpc>
                <a:spcPct val="110000"/>
              </a:lnSpc>
              <a:spcBef>
                <a:spcPts val="0"/>
              </a:spcBef>
              <a:defRPr sz="2000">
                <a:solidFill>
                  <a:schemeClr val="tx1"/>
                </a:solidFill>
                <a:latin typeface="+mj-lt"/>
              </a:defRPr>
            </a:lvl1pPr>
            <a:lvl2pPr>
              <a:lnSpc>
                <a:spcPct val="110000"/>
              </a:lnSpc>
              <a:spcBef>
                <a:spcPts val="0"/>
              </a:spcBef>
              <a:defRPr sz="1862">
                <a:solidFill>
                  <a:schemeClr val="tx1"/>
                </a:solidFill>
              </a:defRPr>
            </a:lvl2pPr>
            <a:lvl3pPr>
              <a:lnSpc>
                <a:spcPct val="110000"/>
              </a:lnSpc>
              <a:spcBef>
                <a:spcPts val="0"/>
              </a:spcBef>
              <a:defRPr sz="1663">
                <a:solidFill>
                  <a:schemeClr val="tx1"/>
                </a:solidFill>
              </a:defRPr>
            </a:lvl3pPr>
            <a:lvl4pPr>
              <a:lnSpc>
                <a:spcPct val="110000"/>
              </a:lnSpc>
              <a:spcBef>
                <a:spcPts val="0"/>
              </a:spcBef>
              <a:defRPr sz="1397">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p:txBody>
      </p:sp>
      <p:sp>
        <p:nvSpPr>
          <p:cNvPr id="4" name="Footer Placeholder 4">
            <a:extLst>
              <a:ext uri="{FF2B5EF4-FFF2-40B4-BE49-F238E27FC236}">
                <a16:creationId xmlns:a16="http://schemas.microsoft.com/office/drawing/2014/main" id="{3CE7852A-CA3A-A2F2-421A-A6B6DCBC71BC}"/>
              </a:ext>
            </a:extLst>
          </p:cNvPr>
          <p:cNvSpPr txBox="1">
            <a:spLocks/>
          </p:cNvSpPr>
          <p:nvPr userDrawn="1"/>
        </p:nvSpPr>
        <p:spPr>
          <a:xfrm>
            <a:off x="10422082" y="6520685"/>
            <a:ext cx="1314179" cy="190500"/>
          </a:xfrm>
          <a:prstGeom prst="rect">
            <a:avLst/>
          </a:prstGeom>
        </p:spPr>
        <p:txBody>
          <a:bodyPr vert="horz" lIns="0" tIns="0" rIns="0" bIns="0" rtlCol="0" anchor="b"/>
          <a:lstStyle>
            <a:defPPr>
              <a:defRPr lang="en-US"/>
            </a:defPPr>
            <a:lvl1pPr marL="0" algn="l" defTabSz="685834" rtl="0" eaLnBrk="1" latinLnBrk="0" hangingPunct="1">
              <a:defRPr sz="600" b="0" i="0" kern="1200">
                <a:solidFill>
                  <a:schemeClr val="tx1"/>
                </a:solidFill>
                <a:latin typeface="IBM Plex Sans" panose="020B0503050203000203" pitchFamily="34" charset="0"/>
                <a:ea typeface="+mn-ea"/>
                <a:cs typeface="+mn-cs"/>
              </a:defRPr>
            </a:lvl1pPr>
            <a:lvl2pPr marL="342917" algn="l" defTabSz="685834" rtl="0" eaLnBrk="1" latinLnBrk="0" hangingPunct="1">
              <a:defRPr sz="1350" kern="1200">
                <a:solidFill>
                  <a:schemeClr val="tx1"/>
                </a:solidFill>
                <a:latin typeface="+mn-lt"/>
                <a:ea typeface="+mn-ea"/>
                <a:cs typeface="+mn-cs"/>
              </a:defRPr>
            </a:lvl2pPr>
            <a:lvl3pPr marL="685834" algn="l" defTabSz="685834" rtl="0" eaLnBrk="1" latinLnBrk="0" hangingPunct="1">
              <a:defRPr sz="1350" kern="1200">
                <a:solidFill>
                  <a:schemeClr val="tx1"/>
                </a:solidFill>
                <a:latin typeface="+mn-lt"/>
                <a:ea typeface="+mn-ea"/>
                <a:cs typeface="+mn-cs"/>
              </a:defRPr>
            </a:lvl3pPr>
            <a:lvl4pPr marL="1028751" algn="l" defTabSz="685834" rtl="0" eaLnBrk="1" latinLnBrk="0" hangingPunct="1">
              <a:defRPr sz="1350" kern="1200">
                <a:solidFill>
                  <a:schemeClr val="tx1"/>
                </a:solidFill>
                <a:latin typeface="+mn-lt"/>
                <a:ea typeface="+mn-ea"/>
                <a:cs typeface="+mn-cs"/>
              </a:defRPr>
            </a:lvl4pPr>
            <a:lvl5pPr marL="1371669" algn="l" defTabSz="685834" rtl="0" eaLnBrk="1" latinLnBrk="0" hangingPunct="1">
              <a:defRPr sz="1350" kern="1200">
                <a:solidFill>
                  <a:schemeClr val="tx1"/>
                </a:solidFill>
                <a:latin typeface="+mn-lt"/>
                <a:ea typeface="+mn-ea"/>
                <a:cs typeface="+mn-cs"/>
              </a:defRPr>
            </a:lvl5pPr>
            <a:lvl6pPr marL="1714585" algn="l" defTabSz="685834" rtl="0" eaLnBrk="1" latinLnBrk="0" hangingPunct="1">
              <a:defRPr sz="1350" kern="1200">
                <a:solidFill>
                  <a:schemeClr val="tx1"/>
                </a:solidFill>
                <a:latin typeface="+mn-lt"/>
                <a:ea typeface="+mn-ea"/>
                <a:cs typeface="+mn-cs"/>
              </a:defRPr>
            </a:lvl6pPr>
            <a:lvl7pPr marL="2057503" algn="l" defTabSz="685834" rtl="0" eaLnBrk="1" latinLnBrk="0" hangingPunct="1">
              <a:defRPr sz="1350" kern="1200">
                <a:solidFill>
                  <a:schemeClr val="tx1"/>
                </a:solidFill>
                <a:latin typeface="+mn-lt"/>
                <a:ea typeface="+mn-ea"/>
                <a:cs typeface="+mn-cs"/>
              </a:defRPr>
            </a:lvl7pPr>
            <a:lvl8pPr marL="2400420" algn="l" defTabSz="685834" rtl="0" eaLnBrk="1" latinLnBrk="0" hangingPunct="1">
              <a:defRPr sz="1350" kern="1200">
                <a:solidFill>
                  <a:schemeClr val="tx1"/>
                </a:solidFill>
                <a:latin typeface="+mn-lt"/>
                <a:ea typeface="+mn-ea"/>
                <a:cs typeface="+mn-cs"/>
              </a:defRPr>
            </a:lvl8pPr>
            <a:lvl9pPr marL="2743337" algn="l" defTabSz="685834" rtl="0" eaLnBrk="1" latinLnBrk="0" hangingPunct="1">
              <a:defRPr sz="1350" kern="1200">
                <a:solidFill>
                  <a:schemeClr val="tx1"/>
                </a:solidFill>
                <a:latin typeface="+mn-lt"/>
                <a:ea typeface="+mn-ea"/>
                <a:cs typeface="+mn-cs"/>
              </a:defRPr>
            </a:lvl9pPr>
          </a:lstStyle>
          <a:p>
            <a:pPr marL="0" marR="0" lvl="0" indent="0" algn="l" defTabSz="1216294" rtl="0" eaLnBrk="1" fontAlgn="auto" latinLnBrk="0" hangingPunct="1">
              <a:lnSpc>
                <a:spcPct val="100000"/>
              </a:lnSpc>
              <a:spcBef>
                <a:spcPts val="0"/>
              </a:spcBef>
              <a:spcAft>
                <a:spcPts val="0"/>
              </a:spcAft>
              <a:buClrTx/>
              <a:buSzTx/>
              <a:buFontTx/>
              <a:buNone/>
              <a:tabLst/>
              <a:defRPr/>
            </a:pPr>
            <a:r>
              <a:rPr lang="en-US" sz="800" dirty="0">
                <a:solidFill>
                  <a:srgbClr val="C00000"/>
                </a:solidFill>
                <a:cs typeface="Arial" pitchFamily="34" charset="0"/>
              </a:rPr>
              <a:t>IBM Confidential – Internal |</a:t>
            </a:r>
          </a:p>
        </p:txBody>
      </p:sp>
    </p:spTree>
    <p:extLst>
      <p:ext uri="{BB962C8B-B14F-4D97-AF65-F5344CB8AC3E}">
        <p14:creationId xmlns:p14="http://schemas.microsoft.com/office/powerpoint/2010/main" val="1509018436"/>
      </p:ext>
    </p:extLst>
  </p:cSld>
  <p:clrMapOvr>
    <a:masterClrMapping/>
  </p:clrMapOvr>
  <p:transition spd="med"/>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5232005" y="3084231"/>
            <a:ext cx="1727991" cy="689540"/>
          </a:xfrm>
          <a:prstGeom prst="rect">
            <a:avLst/>
          </a:prstGeom>
        </p:spPr>
      </p:pic>
    </p:spTree>
    <p:extLst>
      <p:ext uri="{BB962C8B-B14F-4D97-AF65-F5344CB8AC3E}">
        <p14:creationId xmlns:p14="http://schemas.microsoft.com/office/powerpoint/2010/main" val="3978041239"/>
      </p:ext>
    </p:extLst>
  </p:cSld>
  <p:clrMapOvr>
    <a:masterClrMapping/>
  </p:clrMapOvr>
  <p:transition spd="med"/>
</p:sldLayout>
</file>

<file path=ppt/slideLayouts/slideLayout5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5190301"/>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43770404"/>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98527012"/>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3433159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2608" y="292608"/>
            <a:ext cx="5510784" cy="1072896"/>
          </a:xfrm>
        </p:spPr>
        <p:txBody>
          <a:bodyPr/>
          <a:lstStyle>
            <a:lvl1pPr>
              <a:defRPr sz="2129" b="0" i="0">
                <a:solidFill>
                  <a:schemeClr val="accent2"/>
                </a:solidFill>
                <a:latin typeface="Arial" panose="020B0604020202020204" pitchFamily="34" charset="0"/>
              </a:defRPr>
            </a:lvl1pPr>
          </a:lstStyle>
          <a:p>
            <a:r>
              <a:rPr lang="en-US"/>
              <a:t>Click to edit Master title style</a:t>
            </a:r>
          </a:p>
        </p:txBody>
      </p:sp>
      <p:sp>
        <p:nvSpPr>
          <p:cNvPr id="6" name="Text Placeholder"/>
          <p:cNvSpPr>
            <a:spLocks noGrp="1"/>
          </p:cNvSpPr>
          <p:nvPr>
            <p:ph type="body" sz="quarter" idx="12"/>
          </p:nvPr>
        </p:nvSpPr>
        <p:spPr>
          <a:xfrm>
            <a:off x="182880" y="1511810"/>
            <a:ext cx="5608320" cy="4482592"/>
          </a:xfrm>
        </p:spPr>
        <p:txBody>
          <a:bodyPr/>
          <a:lstStyle>
            <a:lvl1pPr>
              <a:lnSpc>
                <a:spcPct val="90000"/>
              </a:lnSpc>
              <a:defRPr sz="12776" b="0" i="0">
                <a:solidFill>
                  <a:schemeClr val="accent2"/>
                </a:solidFill>
                <a:latin typeface="Arial" panose="020B0604020202020204"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6096000" y="2"/>
            <a:ext cx="6096000" cy="6858000"/>
          </a:xfrm>
        </p:spPr>
        <p:txBody>
          <a:bodyPr lIns="91440" tIns="91440" rIns="91440" bIns="91440"/>
          <a:lstStyle>
            <a:lvl1pPr>
              <a:defRPr b="0" i="0" baseline="0">
                <a:solidFill>
                  <a:schemeClr val="tx1"/>
                </a:solidFill>
                <a:latin typeface="Arial" panose="020B0604020202020204"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58530035"/>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10/15/25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7794988"/>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10/15/25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08529640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10/15/25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60864176"/>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62331043"/>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10/15/25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070494108"/>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499027356"/>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10/15/25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064427430"/>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832534223"/>
      </p:ext>
    </p:extLst>
  </p:cSld>
  <p:clrMapOvr>
    <a:masterClrMapping/>
  </p:clrMapOvr>
  <p:transition spd="med"/>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3520367169"/>
      </p:ext>
    </p:extLst>
  </p:cSld>
  <p:clrMapOvr>
    <a:masterClrMapping/>
  </p:clrMapOvr>
  <p:transition spd="med"/>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662450503"/>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ig text">
    <p:spTree>
      <p:nvGrpSpPr>
        <p:cNvPr id="1" name=""/>
        <p:cNvGrpSpPr/>
        <p:nvPr/>
      </p:nvGrpSpPr>
      <p:grpSpPr>
        <a:xfrm>
          <a:off x="0" y="0"/>
          <a:ext cx="0" cy="0"/>
          <a:chOff x="0" y="0"/>
          <a:chExt cx="0" cy="0"/>
        </a:xfrm>
      </p:grpSpPr>
      <p:sp>
        <p:nvSpPr>
          <p:cNvPr id="2" name="Title"/>
          <p:cNvSpPr>
            <a:spLocks noGrp="1"/>
          </p:cNvSpPr>
          <p:nvPr>
            <p:ph type="title"/>
          </p:nvPr>
        </p:nvSpPr>
        <p:spPr>
          <a:xfrm>
            <a:off x="182883" y="121921"/>
            <a:ext cx="11704229" cy="5872481"/>
          </a:xfrm>
        </p:spPr>
        <p:txBody>
          <a:bodyPr/>
          <a:lstStyle>
            <a:lvl1pPr>
              <a:defRPr sz="12776" b="0" i="0">
                <a:solidFill>
                  <a:schemeClr val="accent2"/>
                </a:solidFill>
                <a:latin typeface="Arial" panose="020B0604020202020204" pitchFamily="34" charset="0"/>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6126216"/>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254706703"/>
      </p:ext>
    </p:extLst>
  </p:cSld>
  <p:clrMapOvr>
    <a:masterClrMapping/>
  </p:clrMapOvr>
  <p:transition spd="med"/>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2137762216"/>
      </p:ext>
    </p:extLst>
  </p:cSld>
  <p:clrMapOvr>
    <a:masterClrMapping/>
  </p:clrMapOvr>
  <p:transition spd="med"/>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535753037"/>
      </p:ext>
    </p:extLst>
  </p:cSld>
  <p:clrMapOvr>
    <a:masterClrMapping/>
  </p:clrMapOvr>
  <p:transition spd="med"/>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183495504"/>
      </p:ext>
    </p:extLst>
  </p:cSld>
  <p:clrMapOvr>
    <a:masterClrMapping/>
  </p:clrMapOvr>
  <p:transition spd="med"/>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835429452"/>
      </p:ext>
    </p:extLst>
  </p:cSld>
  <p:clrMapOvr>
    <a:masterClrMapping/>
  </p:clrMapOvr>
  <p:transition spd="med"/>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444787972"/>
      </p:ext>
    </p:extLst>
  </p:cSld>
  <p:clrMapOvr>
    <a:masterClrMapping/>
  </p:clrMapOvr>
  <p:transition spd="med"/>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949286437"/>
      </p:ext>
    </p:extLst>
  </p:cSld>
  <p:clrMapOvr>
    <a:masterClrMapping/>
  </p:clrMapOvr>
  <p:transition spd="med"/>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344832182"/>
      </p:ext>
    </p:extLst>
  </p:cSld>
  <p:clrMapOvr>
    <a:masterClrMapping/>
  </p:clrMapOvr>
  <p:transition spd="med"/>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138084579"/>
      </p:ext>
    </p:extLst>
  </p:cSld>
  <p:clrMapOvr>
    <a:masterClrMapping/>
  </p:clrMapOvr>
  <p:transition spd="med"/>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3"/>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1185073198"/>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2" name="Title"/>
          <p:cNvSpPr>
            <a:spLocks noGrp="1"/>
          </p:cNvSpPr>
          <p:nvPr>
            <p:ph type="title"/>
          </p:nvPr>
        </p:nvSpPr>
        <p:spPr>
          <a:xfrm>
            <a:off x="280421" y="268224"/>
            <a:ext cx="7416713" cy="5726176"/>
          </a:xfrm>
        </p:spPr>
        <p:txBody>
          <a:bodyPr/>
          <a:lstStyle>
            <a:lvl1pPr>
              <a:defRPr>
                <a:solidFill>
                  <a:schemeClr val="accent2"/>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92663559"/>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07347564"/>
      </p:ext>
    </p:extLst>
  </p:cSld>
  <p:clrMapOvr>
    <a:masterClrMapping/>
  </p:clrMapOvr>
  <p:transition spd="med"/>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633311543"/>
      </p:ext>
    </p:extLst>
  </p:cSld>
  <p:clrMapOvr>
    <a:masterClrMapping/>
  </p:clrMapOvr>
  <p:transition spd="med"/>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3352494472"/>
      </p:ext>
    </p:extLst>
  </p:cSld>
  <p:clrMapOvr>
    <a:masterClrMapping/>
  </p:clrMapOvr>
  <p:transition spd="med"/>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4179587338"/>
      </p:ext>
    </p:extLst>
  </p:cSld>
  <p:clrMapOvr>
    <a:masterClrMapping/>
  </p:clrMapOvr>
  <p:transition spd="med"/>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Tree>
    <p:extLst>
      <p:ext uri="{BB962C8B-B14F-4D97-AF65-F5344CB8AC3E}">
        <p14:creationId xmlns:p14="http://schemas.microsoft.com/office/powerpoint/2010/main" val="2622990906"/>
      </p:ext>
    </p:extLst>
  </p:cSld>
  <p:clrMapOvr>
    <a:masterClrMapping/>
  </p:clrMapOvr>
  <p:transition spd="med"/>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46047040"/>
      </p:ext>
    </p:extLst>
  </p:cSld>
  <p:clrMapOvr>
    <a:masterClrMapping/>
  </p:clrMapOvr>
  <p:transition spd="med"/>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059894"/>
      </p:ext>
    </p:extLst>
  </p:cSld>
  <p:clrMapOvr>
    <a:masterClrMapping/>
  </p:clrMapOvr>
  <p:transition spd="med"/>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71148006"/>
      </p:ext>
    </p:extLst>
  </p:cSld>
  <p:clrMapOvr>
    <a:masterClrMapping/>
  </p:clrMapOvr>
  <p:transition spd="med"/>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7370779"/>
      </p:ext>
    </p:extLst>
  </p:cSld>
  <p:clrMapOvr>
    <a:masterClrMapping/>
  </p:clrMapOvr>
  <p:transition spd="med"/>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09635737"/>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text">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6388608" y="268224"/>
            <a:ext cx="5498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61023075"/>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0703235"/>
      </p:ext>
    </p:extLst>
  </p:cSld>
  <p:clrMapOvr>
    <a:masterClrMapping/>
  </p:clrMapOvr>
  <p:transition spd="med"/>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26167979"/>
      </p:ext>
    </p:extLst>
  </p:cSld>
  <p:clrMapOvr>
    <a:masterClrMapping/>
  </p:clrMapOvr>
  <p:transition spd="med"/>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dirty="0"/>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6770186"/>
      </p:ext>
    </p:extLst>
  </p:cSld>
  <p:clrMapOvr>
    <a:masterClrMapping/>
  </p:clrMapOvr>
  <p:transition spd="med"/>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34391953"/>
      </p:ext>
    </p:extLst>
  </p:cSld>
  <p:clrMapOvr>
    <a:masterClrMapping/>
  </p:clrMapOvr>
  <p:transition spd="med"/>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50946821"/>
      </p:ext>
    </p:extLst>
  </p:cSld>
  <p:clrMapOvr>
    <a:masterClrMapping/>
  </p:clrMapOvr>
  <p:transition spd="med"/>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920909691"/>
      </p:ext>
    </p:extLst>
  </p:cSld>
  <p:clrMapOvr>
    <a:masterClrMapping/>
  </p:clrMapOvr>
  <p:transition spd="med"/>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44957292"/>
      </p:ext>
    </p:extLst>
  </p:cSld>
  <p:clrMapOvr>
    <a:masterClrMapping/>
  </p:clrMapOvr>
  <p:transition spd="med"/>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2577984"/>
      </p:ext>
    </p:extLst>
  </p:cSld>
  <p:clrMapOvr>
    <a:masterClrMapping/>
  </p:clrMapOvr>
  <p:transition spd="med"/>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cxnSp>
        <p:nvCxnSpPr>
          <p:cNvPr id="3" name="Straight Connector 2">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39392464"/>
      </p:ext>
    </p:extLst>
  </p:cSld>
  <p:clrMapOvr>
    <a:masterClrMapping/>
  </p:clrMapOvr>
  <p:transition spd="med"/>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1027723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12192000" cy="686462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p>
            <a:r>
              <a:rPr lang="en-US"/>
              <a:t>Group Name / DOC ID / Month XX, 2022 / © 2022 IBM Corporation</a:t>
            </a:r>
          </a:p>
        </p:txBody>
      </p:sp>
      <p:pic>
        <p:nvPicPr>
          <p:cNvPr id="6" name="Picture"/>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28047315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6388611" y="1658111"/>
            <a:ext cx="5498501"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244803843"/>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3359976"/>
      </p:ext>
    </p:extLst>
  </p:cSld>
  <p:clrMapOvr>
    <a:masterClrMapping/>
  </p:clrMapOvr>
  <p:transition spd="med"/>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27205993"/>
      </p:ext>
    </p:extLst>
  </p:cSld>
  <p:clrMapOvr>
    <a:masterClrMapping/>
  </p:clrMapOvr>
  <p:transition spd="med"/>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6"/>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347874545"/>
      </p:ext>
    </p:extLst>
  </p:cSld>
  <p:clrMapOvr>
    <a:masterClrMapping/>
  </p:clrMapOvr>
  <p:transition spd="med"/>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832141349"/>
      </p:ext>
    </p:extLst>
  </p:cSld>
  <p:clrMapOvr>
    <a:masterClrMapping/>
  </p:clrMapOvr>
  <p:transition spd="med"/>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5"/>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2233465535"/>
      </p:ext>
    </p:extLst>
  </p:cSld>
  <p:clrMapOvr>
    <a:masterClrMapping/>
  </p:clrMapOvr>
  <p:transition spd="med"/>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495493281"/>
      </p:ext>
    </p:extLst>
  </p:cSld>
  <p:clrMapOvr>
    <a:masterClrMapping/>
  </p:clrMapOvr>
  <p:transition spd="med"/>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3751703464"/>
      </p:ext>
    </p:extLst>
  </p:cSld>
  <p:clrMapOvr>
    <a:masterClrMapping/>
  </p:clrMapOvr>
  <p:transition spd="med"/>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982182"/>
      </p:ext>
    </p:extLst>
  </p:cSld>
  <p:clrMapOvr>
    <a:masterClrMapping/>
  </p:clrMapOvr>
  <p:transition spd="med"/>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60811294"/>
      </p:ext>
    </p:extLst>
  </p:cSld>
  <p:clrMapOvr>
    <a:masterClrMapping/>
  </p:clrMapOvr>
  <p:transition spd="med"/>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11250261"/>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7" name="Content Placeholder"/>
          <p:cNvSpPr>
            <a:spLocks noGrp="1"/>
          </p:cNvSpPr>
          <p:nvPr>
            <p:ph sz="quarter" idx="13"/>
          </p:nvPr>
        </p:nvSpPr>
        <p:spPr>
          <a:xfrm>
            <a:off x="280416" y="1621536"/>
            <a:ext cx="5522976" cy="4372864"/>
          </a:xfrm>
        </p:spPr>
        <p:txBody>
          <a:bodyPr/>
          <a:lstStyle>
            <a:lvl1pPr>
              <a:defRPr sz="3194">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6388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97764521"/>
      </p:ext>
    </p:extLst>
  </p:cSld>
  <p:clrMapOvr>
    <a:masterClrMapping/>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13204953"/>
      </p:ext>
    </p:extLst>
  </p:cSld>
  <p:clrMapOvr>
    <a:masterClrMapping/>
  </p:clrMapOvr>
  <p:transition spd="med"/>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0058095"/>
      </p:ext>
    </p:extLst>
  </p:cSld>
  <p:clrMapOvr>
    <a:masterClrMapping/>
  </p:clrMapOvr>
  <p:transition spd="med"/>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392282344"/>
      </p:ext>
    </p:extLst>
  </p:cSld>
  <p:clrMapOvr>
    <a:masterClrMapping/>
  </p:clrMapOvr>
  <p:transition spd="med"/>
</p:sldLayout>
</file>

<file path=ppt/slideLayouts/slideLayout613.xml><?xml version="1.0" encoding="utf-8"?>
<p:sldLayout xmlns:a="http://schemas.openxmlformats.org/drawingml/2006/main" xmlns:r="http://schemas.openxmlformats.org/officeDocument/2006/relationships" xmlns:p="http://schemas.openxmlformats.org/presentationml/2006/main" userDrawn="1">
  <p:cSld name="title, text (four columns)">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280416" y="256032"/>
            <a:ext cx="5522976" cy="1072896"/>
          </a:xfrm>
        </p:spPr>
        <p:txBody>
          <a:bodyPr/>
          <a:lstStyle>
            <a:lvl1pPr>
              <a:defRPr>
                <a:solidFill>
                  <a:srgbClr val="004144"/>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301573" y="1669096"/>
            <a:ext cx="2441627" cy="4336288"/>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9573" y="1669096"/>
            <a:ext cx="2441627" cy="4336288"/>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99592" y="1669096"/>
            <a:ext cx="2439608" cy="4336288"/>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45574" y="1669096"/>
            <a:ext cx="2441627" cy="4336288"/>
          </a:xfrm>
        </p:spPr>
        <p:txBody>
          <a:bodyPr/>
          <a:lstStyle>
            <a:lvl1pPr>
              <a:defRPr>
                <a:solidFill>
                  <a:srgbClr val="004144"/>
                </a:solidFill>
              </a:defRPr>
            </a:lvl1pPr>
            <a:lvl2pPr>
              <a:defRPr>
                <a:solidFill>
                  <a:srgbClr val="004144"/>
                </a:solidFill>
              </a:defRPr>
            </a:lvl2pPr>
            <a:lvl3pPr>
              <a:defRPr>
                <a:solidFill>
                  <a:srgbClr val="004144"/>
                </a:solidFill>
              </a:defRPr>
            </a:lvl3pPr>
            <a:lvl4pPr>
              <a:defRPr>
                <a:solidFill>
                  <a:srgbClr val="004144"/>
                </a:solidFill>
              </a:defRPr>
            </a:lvl4pPr>
            <a:lvl5pPr>
              <a:defRPr>
                <a:solidFill>
                  <a:srgbClr val="00414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a:extLst>
              <a:ext uri="{FF2B5EF4-FFF2-40B4-BE49-F238E27FC236}">
                <a16:creationId xmlns:a16="http://schemas.microsoft.com/office/drawing/2014/main" id="{DB057887-6E42-D341-9096-DA365F989E8B}"/>
              </a:ext>
            </a:extLst>
          </p:cNvPr>
          <p:cNvSpPr>
            <a:spLocks noGrp="1"/>
          </p:cNvSpPr>
          <p:nvPr>
            <p:ph type="ftr" sz="quarter" idx="10"/>
          </p:nvPr>
        </p:nvSpPr>
        <p:spPr>
          <a:xfrm>
            <a:off x="304890" y="6400802"/>
            <a:ext cx="5486313" cy="222249"/>
          </a:xfrm>
        </p:spPr>
        <p:txBody>
          <a:bodyPr/>
          <a:lstStyle>
            <a:lvl1pPr>
              <a:defRPr>
                <a:solidFill>
                  <a:schemeClr val="bg1"/>
                </a:solidFill>
              </a:defRPr>
            </a:lvl1pPr>
          </a:lstStyle>
          <a:p>
            <a:r>
              <a:rPr lang="en-US" dirty="0"/>
              <a:t>IBM Consulting / © 2023 IBM Corporation</a:t>
            </a:r>
          </a:p>
        </p:txBody>
      </p:sp>
      <p:sp>
        <p:nvSpPr>
          <p:cNvPr id="11" name="Slide Number Placeholder">
            <a:extLst>
              <a:ext uri="{FF2B5EF4-FFF2-40B4-BE49-F238E27FC236}">
                <a16:creationId xmlns:a16="http://schemas.microsoft.com/office/drawing/2014/main" id="{2714B7B2-DDE2-4B42-A171-39D7650C4A7A}"/>
              </a:ext>
            </a:extLst>
          </p:cNvPr>
          <p:cNvSpPr>
            <a:spLocks noGrp="1"/>
          </p:cNvSpPr>
          <p:nvPr>
            <p:ph type="sldNum" sz="quarter" idx="11"/>
          </p:nvPr>
        </p:nvSpPr>
        <p:spPr>
          <a:xfrm>
            <a:off x="11751676" y="6499940"/>
            <a:ext cx="135436" cy="123111"/>
          </a:xfrm>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5156617"/>
      </p:ext>
    </p:extLst>
  </p:cSld>
  <p:clrMapOvr>
    <a:masterClrMapping/>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D6968-3898-CB46-BC8B-8CDE643109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075951"/>
      </p:ext>
    </p:extLst>
  </p:cSld>
  <p:clrMapOvr>
    <a:masterClrMapping/>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09" indent="0" algn="ctr">
              <a:buNone/>
              <a:defRPr>
                <a:solidFill>
                  <a:schemeClr val="tx1">
                    <a:tint val="75000"/>
                  </a:schemeClr>
                </a:solidFill>
              </a:defRPr>
            </a:lvl2pPr>
            <a:lvl3pPr marL="914217" indent="0" algn="ctr">
              <a:buNone/>
              <a:defRPr>
                <a:solidFill>
                  <a:schemeClr val="tx1">
                    <a:tint val="75000"/>
                  </a:schemeClr>
                </a:solidFill>
              </a:defRPr>
            </a:lvl3pPr>
            <a:lvl4pPr marL="1371326" indent="0" algn="ctr">
              <a:buNone/>
              <a:defRPr>
                <a:solidFill>
                  <a:schemeClr val="tx1">
                    <a:tint val="75000"/>
                  </a:schemeClr>
                </a:solidFill>
              </a:defRPr>
            </a:lvl4pPr>
            <a:lvl5pPr marL="1828434" indent="0" algn="ctr">
              <a:buNone/>
              <a:defRPr>
                <a:solidFill>
                  <a:schemeClr val="tx1">
                    <a:tint val="75000"/>
                  </a:schemeClr>
                </a:solidFill>
              </a:defRPr>
            </a:lvl5pPr>
            <a:lvl6pPr marL="2285543" indent="0" algn="ctr">
              <a:buNone/>
              <a:defRPr>
                <a:solidFill>
                  <a:schemeClr val="tx1">
                    <a:tint val="75000"/>
                  </a:schemeClr>
                </a:solidFill>
              </a:defRPr>
            </a:lvl6pPr>
            <a:lvl7pPr marL="2742651" indent="0" algn="ctr">
              <a:buNone/>
              <a:defRPr>
                <a:solidFill>
                  <a:schemeClr val="tx1">
                    <a:tint val="75000"/>
                  </a:schemeClr>
                </a:solidFill>
              </a:defRPr>
            </a:lvl7pPr>
            <a:lvl8pPr marL="3199760" indent="0" algn="ctr">
              <a:buNone/>
              <a:defRPr>
                <a:solidFill>
                  <a:schemeClr val="tx1">
                    <a:tint val="75000"/>
                  </a:schemeClr>
                </a:solidFill>
              </a:defRPr>
            </a:lvl8pPr>
            <a:lvl9pPr marL="365686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475390163"/>
      </p:ext>
    </p:extLst>
  </p:cSld>
  <p:clrMapOvr>
    <a:masterClrMapping/>
  </p:clrMapOvr>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9" y="268225"/>
            <a:ext cx="11606695" cy="752194"/>
          </a:xfrm>
        </p:spPr>
        <p:txBody>
          <a:bodyPr/>
          <a:lstStyle>
            <a:lvl1pPr>
              <a:defRPr sz="2400" b="1" i="0">
                <a:solidFill>
                  <a:srgbClr val="0019FF"/>
                </a:solidFill>
                <a:latin typeface="IBM Plex Serif SmBld" panose="02060503050406000203" pitchFamily="18" charset="0"/>
              </a:defRPr>
            </a:lvl1pPr>
          </a:lstStyle>
          <a:p>
            <a:r>
              <a:rPr lang="en-US"/>
              <a:t>Click to edit Master title style</a:t>
            </a:r>
            <a:endParaRPr lang="en-US" dirty="0"/>
          </a:p>
        </p:txBody>
      </p:sp>
      <p:sp>
        <p:nvSpPr>
          <p:cNvPr id="4" name="Slide Number Placeholder"/>
          <p:cNvSpPr>
            <a:spLocks noGrp="1"/>
          </p:cNvSpPr>
          <p:nvPr>
            <p:ph type="sldNum" sz="quarter" idx="11"/>
          </p:nvPr>
        </p:nvSpPr>
        <p:spPr>
          <a:xfrm>
            <a:off x="11755666" y="6499941"/>
            <a:ext cx="131446" cy="123111"/>
          </a:xfrm>
        </p:spPr>
        <p:txBody>
          <a:bodyPr/>
          <a:lstStyle>
            <a:lvl1pPr>
              <a:defRPr b="1" i="0">
                <a:solidFill>
                  <a:schemeClr val="accent2"/>
                </a:solidFill>
                <a:latin typeface="IBM Plex Sans SmBld" panose="020B0503050203000203" pitchFamily="34" charset="0"/>
              </a:defRPr>
            </a:lvl1pPr>
          </a:lstStyle>
          <a:p>
            <a:fld id="{59395FB3-9C97-154F-86B2-7E381B951268}" type="slidenum">
              <a:rPr lang="en-US" smtClean="0"/>
              <a:pPr/>
              <a:t>‹#›</a:t>
            </a:fld>
            <a:endParaRPr lang="en-US" dirty="0"/>
          </a:p>
        </p:txBody>
      </p:sp>
      <p:grpSp>
        <p:nvGrpSpPr>
          <p:cNvPr id="12" name="Group 11">
            <a:extLst>
              <a:ext uri="{FF2B5EF4-FFF2-40B4-BE49-F238E27FC236}">
                <a16:creationId xmlns:a16="http://schemas.microsoft.com/office/drawing/2014/main" id="{2624EE6D-718E-63E1-0B75-0F5AEDCF6F7C}"/>
              </a:ext>
            </a:extLst>
          </p:cNvPr>
          <p:cNvGrpSpPr/>
          <p:nvPr userDrawn="1"/>
        </p:nvGrpSpPr>
        <p:grpSpPr>
          <a:xfrm>
            <a:off x="280418" y="6400802"/>
            <a:ext cx="1603417" cy="226483"/>
            <a:chOff x="210312" y="4800600"/>
            <a:chExt cx="1202563" cy="169862"/>
          </a:xfrm>
        </p:grpSpPr>
        <p:pic>
          <p:nvPicPr>
            <p:cNvPr id="5" name="Graphic 4">
              <a:extLst>
                <a:ext uri="{FF2B5EF4-FFF2-40B4-BE49-F238E27FC236}">
                  <a16:creationId xmlns:a16="http://schemas.microsoft.com/office/drawing/2014/main" id="{794EDAE1-6079-FC5C-9B61-BE52B8D66A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5708" t="8584" r="6945" b="13519"/>
            <a:stretch/>
          </p:blipFill>
          <p:spPr>
            <a:xfrm>
              <a:off x="994638" y="4801985"/>
              <a:ext cx="418237" cy="168477"/>
            </a:xfrm>
            <a:prstGeom prst="rect">
              <a:avLst/>
            </a:prstGeom>
          </p:spPr>
        </p:pic>
        <p:sp>
          <p:nvSpPr>
            <p:cNvPr id="6" name="TextBox 5">
              <a:extLst>
                <a:ext uri="{FF2B5EF4-FFF2-40B4-BE49-F238E27FC236}">
                  <a16:creationId xmlns:a16="http://schemas.microsoft.com/office/drawing/2014/main" id="{6C799B9B-CFC2-7B55-E3BF-D8652AFDFCD9}"/>
                </a:ext>
              </a:extLst>
            </p:cNvPr>
            <p:cNvSpPr txBox="1"/>
            <p:nvPr userDrawn="1"/>
          </p:nvSpPr>
          <p:spPr>
            <a:xfrm>
              <a:off x="838596" y="4800600"/>
              <a:ext cx="138002" cy="166687"/>
            </a:xfrm>
            <a:prstGeom prst="rect">
              <a:avLst/>
            </a:prstGeom>
            <a:noFill/>
          </p:spPr>
          <p:txBody>
            <a:bodyPr wrap="square" lIns="0" tIns="0" rIns="0" bIns="0" rtlCol="0" anchor="ctr">
              <a:noAutofit/>
            </a:bodyPr>
            <a:lstStyle/>
            <a:p>
              <a:pPr marL="0" indent="0" algn="ctr">
                <a:spcBef>
                  <a:spcPts val="1466"/>
                </a:spcBef>
                <a:buFont typeface="System Font Regular"/>
                <a:buNone/>
              </a:pPr>
              <a:r>
                <a:rPr lang="en-US" sz="1466" b="1" i="0" dirty="0">
                  <a:solidFill>
                    <a:srgbClr val="0019FF"/>
                  </a:solidFill>
                  <a:latin typeface="IBM Plex Sans" panose="020B0503050203000203" pitchFamily="34" charset="0"/>
                  <a:ea typeface="IBM Plex Sans" charset="0"/>
                  <a:cs typeface="IBM Plex Sans" charset="0"/>
                </a:rPr>
                <a:t>+</a:t>
              </a:r>
            </a:p>
          </p:txBody>
        </p:sp>
        <p:pic>
          <p:nvPicPr>
            <p:cNvPr id="8" name="Graphic 7">
              <a:extLst>
                <a:ext uri="{FF2B5EF4-FFF2-40B4-BE49-F238E27FC236}">
                  <a16:creationId xmlns:a16="http://schemas.microsoft.com/office/drawing/2014/main" id="{9A5F7B6D-9793-4E56-C41A-A1A97860734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0312" y="4800600"/>
              <a:ext cx="610244" cy="166687"/>
            </a:xfrm>
            <a:prstGeom prst="rect">
              <a:avLst/>
            </a:prstGeom>
          </p:spPr>
        </p:pic>
      </p:grpSp>
      <p:sp>
        <p:nvSpPr>
          <p:cNvPr id="13" name="Rectangle 12">
            <a:extLst>
              <a:ext uri="{FF2B5EF4-FFF2-40B4-BE49-F238E27FC236}">
                <a16:creationId xmlns:a16="http://schemas.microsoft.com/office/drawing/2014/main" id="{019D03CF-250D-F000-425E-82EBA833360F}"/>
              </a:ext>
            </a:extLst>
          </p:cNvPr>
          <p:cNvSpPr/>
          <p:nvPr userDrawn="1"/>
        </p:nvSpPr>
        <p:spPr bwMode="auto">
          <a:xfrm>
            <a:off x="0" y="6758613"/>
            <a:ext cx="12192000" cy="99391"/>
          </a:xfrm>
          <a:prstGeom prst="rect">
            <a:avLst/>
          </a:prstGeom>
          <a:solidFill>
            <a:srgbClr val="020B57"/>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21904" tIns="121904" rIns="121904" bIns="121904" numCol="1" rtlCol="0" anchor="t" anchorCtr="0" compatLnSpc="1">
            <a:prstTxWarp prst="textNoShape">
              <a:avLst/>
            </a:prstTxWarp>
          </a:bodyPr>
          <a:lstStyle/>
          <a:p>
            <a:pPr marL="0" marR="0" indent="0" algn="l" defTabSz="1218930" rtl="0" eaLnBrk="1" fontAlgn="base" latinLnBrk="0" hangingPunct="1">
              <a:lnSpc>
                <a:spcPct val="100000"/>
              </a:lnSpc>
              <a:spcBef>
                <a:spcPct val="0"/>
              </a:spcBef>
              <a:spcAft>
                <a:spcPct val="0"/>
              </a:spcAft>
              <a:buClrTx/>
              <a:buSzTx/>
              <a:buFont typeface="System Font Regular"/>
              <a:buNone/>
              <a:tabLst/>
            </a:pPr>
            <a:endParaRPr kumimoji="0" lang="en-US" sz="1866" b="0" i="0" u="none" strike="noStrike" cap="none" normalizeH="0" baseline="0" dirty="0">
              <a:ln>
                <a:noFill/>
              </a:ln>
              <a:solidFill>
                <a:schemeClr val="bg1"/>
              </a:solidFill>
              <a:effectLst/>
              <a:latin typeface="+mn-lt"/>
            </a:endParaRPr>
          </a:p>
        </p:txBody>
      </p:sp>
      <p:sp>
        <p:nvSpPr>
          <p:cNvPr id="14" name="Footer Placeholder">
            <a:extLst>
              <a:ext uri="{FF2B5EF4-FFF2-40B4-BE49-F238E27FC236}">
                <a16:creationId xmlns:a16="http://schemas.microsoft.com/office/drawing/2014/main" id="{68CAFFC9-1294-D60D-D1A7-5FDD7D28F5E1}"/>
              </a:ext>
            </a:extLst>
          </p:cNvPr>
          <p:cNvSpPr txBox="1">
            <a:spLocks/>
          </p:cNvSpPr>
          <p:nvPr userDrawn="1"/>
        </p:nvSpPr>
        <p:spPr>
          <a:xfrm>
            <a:off x="2326950" y="6400802"/>
            <a:ext cx="2916796" cy="222250"/>
          </a:xfrm>
          <a:prstGeom prst="rect">
            <a:avLst/>
          </a:prstGeom>
        </p:spPr>
        <p:txBody>
          <a:bodyPr vert="horz" lIns="0" tIns="0" rIns="0" bIns="0" rtlCol="0" anchor="ctr"/>
          <a:lstStyle>
            <a:defPPr>
              <a:defRPr lang="en-US"/>
            </a:defPPr>
            <a:lvl1pPr marL="0" marR="0" indent="0" algn="l" defTabSz="685992" rtl="0" eaLnBrk="1" fontAlgn="auto" latinLnBrk="0" hangingPunct="1">
              <a:lnSpc>
                <a:spcPct val="100000"/>
              </a:lnSpc>
              <a:spcBef>
                <a:spcPts val="0"/>
              </a:spcBef>
              <a:spcAft>
                <a:spcPts val="0"/>
              </a:spcAft>
              <a:buClrTx/>
              <a:buSzTx/>
              <a:buFontTx/>
              <a:buNone/>
              <a:tabLst/>
              <a:defRPr sz="600" b="0" i="0" kern="1200">
                <a:solidFill>
                  <a:schemeClr val="accent2"/>
                </a:solidFill>
                <a:latin typeface="IBM Plex Sans" panose="020B05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US" sz="800"/>
              <a:t>State Street and IBM Confidential / © 2024 IBM Corporation</a:t>
            </a:r>
            <a:endParaRPr lang="en-US" sz="800" dirty="0"/>
          </a:p>
        </p:txBody>
      </p:sp>
    </p:spTree>
    <p:extLst>
      <p:ext uri="{BB962C8B-B14F-4D97-AF65-F5344CB8AC3E}">
        <p14:creationId xmlns:p14="http://schemas.microsoft.com/office/powerpoint/2010/main" val="2666547092"/>
      </p:ext>
    </p:extLst>
  </p:cSld>
  <p:clrMapOvr>
    <a:masterClrMapping/>
  </p:clrMapOvr>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0"/>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993162801"/>
      </p:ext>
    </p:extLst>
  </p:cSld>
  <p:clrMapOvr>
    <a:masterClrMapping/>
  </p:clrMapOvr>
  <p:transition spd="med"/>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indent="0" algn="l" defTabSz="457109"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4"/>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6" y="6042370"/>
            <a:ext cx="2468622" cy="571500"/>
          </a:xfrm>
        </p:spPr>
        <p:txBody>
          <a:bodyPr anchor="b"/>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728454324"/>
      </p:ext>
    </p:extLst>
  </p:cSld>
  <p:clrMapOvr>
    <a:masterClrMapping/>
  </p:clrMapOvr>
  <p:transition spd="med"/>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409315067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88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p:cNvSpPr>
            <a:spLocks noGrp="1"/>
          </p:cNvSpPr>
          <p:nvPr>
            <p:ph type="body" sz="quarter" idx="15"/>
          </p:nvPr>
        </p:nvSpPr>
        <p:spPr>
          <a:xfrm>
            <a:off x="9436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5744535"/>
      </p:ext>
    </p:extLst>
  </p:cSld>
  <p:clrMapOvr>
    <a:masterClrMapping/>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8" y="192024"/>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8"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5" y="6263482"/>
            <a:ext cx="819043" cy="304800"/>
          </a:xfrm>
          <a:prstGeom prst="rect">
            <a:avLst/>
          </a:prstGeom>
        </p:spPr>
      </p:pic>
    </p:spTree>
    <p:extLst>
      <p:ext uri="{BB962C8B-B14F-4D97-AF65-F5344CB8AC3E}">
        <p14:creationId xmlns:p14="http://schemas.microsoft.com/office/powerpoint/2010/main" val="3257574292"/>
      </p:ext>
    </p:extLst>
  </p:cSld>
  <p:clrMapOvr>
    <a:masterClrMapping/>
  </p:clrMapOvr>
  <p:transition spd="med"/>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8"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3495864125"/>
      </p:ext>
    </p:extLst>
  </p:cSld>
  <p:clrMapOvr>
    <a:masterClrMapping/>
  </p:clrMapOvr>
  <p:transition spd="med"/>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7999" y="288036"/>
            <a:ext cx="5049180" cy="285750"/>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763524"/>
            <a:ext cx="5049180" cy="4668838"/>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8" y="6263482"/>
            <a:ext cx="819043" cy="304800"/>
          </a:xfrm>
          <a:prstGeom prst="rect">
            <a:avLst/>
          </a:prstGeom>
        </p:spPr>
      </p:pic>
    </p:spTree>
    <p:extLst>
      <p:ext uri="{BB962C8B-B14F-4D97-AF65-F5344CB8AC3E}">
        <p14:creationId xmlns:p14="http://schemas.microsoft.com/office/powerpoint/2010/main" val="4029038051"/>
      </p:ext>
    </p:extLst>
  </p:cSld>
  <p:clrMapOvr>
    <a:masterClrMapping/>
  </p:clrMapOvr>
  <p:transition spd="med"/>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2477765" cy="228679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8"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0" cy="5715794"/>
          </a:xfrm>
        </p:spPr>
        <p:txBody>
          <a:bodyPr/>
          <a:lstStyle>
            <a:lvl1pPr defTabSz="580528">
              <a:spcBef>
                <a:spcPts val="0"/>
              </a:spcBef>
              <a:defRPr>
                <a:solidFill>
                  <a:schemeClr val="tx1"/>
                </a:solidFill>
              </a:defRPr>
            </a:lvl1pPr>
            <a:lvl2pPr defTabSz="580528">
              <a:spcBef>
                <a:spcPts val="0"/>
              </a:spcBef>
              <a:defRPr>
                <a:solidFill>
                  <a:schemeClr val="tx1"/>
                </a:solidFill>
              </a:defRPr>
            </a:lvl2pPr>
            <a:lvl3pPr defTabSz="580528">
              <a:spcBef>
                <a:spcPts val="0"/>
              </a:spcBef>
              <a:defRPr>
                <a:solidFill>
                  <a:schemeClr val="tx1"/>
                </a:solidFill>
              </a:defRPr>
            </a:lvl3pPr>
            <a:lvl4pPr defTabSz="580528">
              <a:spcBef>
                <a:spcPts val="0"/>
              </a:spcBef>
              <a:defRPr>
                <a:solidFill>
                  <a:schemeClr val="tx1"/>
                </a:solidFill>
              </a:defRPr>
            </a:lvl4pPr>
            <a:lvl5pPr defTabSz="58052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14162761"/>
      </p:ext>
    </p:extLst>
  </p:cSld>
  <p:clrMapOvr>
    <a:masterClrMapping/>
  </p:clrMapOvr>
  <p:transition spd="med"/>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6534148"/>
      </p:ext>
    </p:extLst>
  </p:cSld>
  <p:clrMapOvr>
    <a:masterClrMapping/>
  </p:clrMapOvr>
  <p:transition spd="med"/>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0"/>
          </a:xfrm>
        </p:spPr>
        <p:txBody>
          <a:bodyPr/>
          <a:lstStyle>
            <a:lvl1pPr>
              <a:defRPr sz="8598"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99615527"/>
      </p:ext>
    </p:extLst>
  </p:cSld>
  <p:clrMapOvr>
    <a:masterClrMapping/>
  </p:clrMapOvr>
  <p:transition spd="med"/>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2"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8"/>
            <a:ext cx="5520318" cy="4287044"/>
          </a:xfrm>
        </p:spPr>
        <p:txBody>
          <a:bodyPr/>
          <a:lstStyle>
            <a:lvl1pPr>
              <a:lnSpc>
                <a:spcPct val="100000"/>
              </a:lnSpc>
              <a:spcBef>
                <a:spcPts val="0"/>
              </a:spcBef>
              <a:defRPr sz="3199">
                <a:solidFill>
                  <a:schemeClr val="tx2"/>
                </a:solidFill>
              </a:defRPr>
            </a:lvl1pPr>
            <a:lvl2pPr marL="292549" indent="-292549">
              <a:lnSpc>
                <a:spcPct val="100000"/>
              </a:lnSpc>
              <a:spcBef>
                <a:spcPts val="0"/>
              </a:spcBef>
              <a:defRPr sz="3199">
                <a:solidFill>
                  <a:schemeClr val="tx2"/>
                </a:solidFill>
              </a:defRPr>
            </a:lvl2pPr>
            <a:lvl3pPr marL="548530" indent="-292549">
              <a:lnSpc>
                <a:spcPct val="100000"/>
              </a:lnSpc>
              <a:spcBef>
                <a:spcPts val="0"/>
              </a:spcBef>
              <a:defRPr sz="3199">
                <a:solidFill>
                  <a:schemeClr val="tx2"/>
                </a:solidFill>
              </a:defRPr>
            </a:lvl3pPr>
            <a:lvl4pPr marL="87764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30686623"/>
      </p:ext>
    </p:extLst>
  </p:cSld>
  <p:clrMapOvr>
    <a:masterClrMapping/>
  </p:clrMapOvr>
  <p:transition spd="med"/>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8"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57208691"/>
      </p:ext>
    </p:extLst>
  </p:cSld>
  <p:clrMapOvr>
    <a:masterClrMapping/>
  </p:clrMapOvr>
  <p:transition spd="med"/>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287999" y="288036"/>
            <a:ext cx="3811091"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287998" y="4649724"/>
            <a:ext cx="5524575"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6380919" y="288036"/>
            <a:ext cx="3809504" cy="3144044"/>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6380919" y="4648200"/>
            <a:ext cx="5523781" cy="1771650"/>
          </a:xfrm>
        </p:spPr>
        <p:txBody>
          <a:bodyPr anchor="b"/>
          <a:lstStyle>
            <a:lvl1pPr>
              <a:lnSpc>
                <a:spcPct val="90000"/>
              </a:lnSpc>
              <a:spcBef>
                <a:spcPts val="0"/>
              </a:spcBef>
              <a:defRPr sz="12897" b="0" i="0">
                <a:solidFill>
                  <a:schemeClr val="accent1"/>
                </a:solidFill>
                <a:latin typeface="IBM Plex Sans ExtLt" panose="020B0303050203000203" pitchFamily="34" charset="0"/>
              </a:defRPr>
            </a:lvl1pPr>
          </a:lstStyle>
          <a:p>
            <a:r>
              <a:rPr lang="en-US" dirty="0"/>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284125" y="6402118"/>
            <a:ext cx="2477765" cy="190500"/>
          </a:xfrm>
        </p:spPr>
        <p:txBody>
          <a:bodyPr/>
          <a:lstStyle/>
          <a:p>
            <a:endParaRPr lang="en-US" dirty="0"/>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22453019"/>
      </p:ext>
    </p:extLst>
  </p:cSld>
  <p:clrMapOvr>
    <a:masterClrMapping/>
  </p:clrMapOvr>
  <p:transition spd="med"/>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4"/>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4"/>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1" y="213241"/>
            <a:ext cx="2474590" cy="953294"/>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7"/>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7"/>
            <a:ext cx="2474590"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2" y="1166534"/>
            <a:ext cx="2476178"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80812592"/>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468412591"/>
      </p:ext>
    </p:extLst>
  </p:cSld>
  <p:clrMapOvr>
    <a:masterClrMapping/>
  </p:clrMapOvr>
</p:sldLayout>
</file>

<file path=ppt/slideLayouts/slideLayout63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287300" y="201168"/>
            <a:ext cx="2474590" cy="2667794"/>
          </a:xfrm>
        </p:spPr>
        <p:txBody>
          <a:bodyPr/>
          <a:lstStyle>
            <a:lvl1pPr>
              <a:lnSpc>
                <a:spcPct val="100000"/>
              </a:lnSpc>
              <a:defRPr sz="4299">
                <a:solidFill>
                  <a:schemeClr val="accent1"/>
                </a:solidFill>
              </a:defRPr>
            </a:lvl1pPr>
          </a:lstStyle>
          <a:p>
            <a:r>
              <a:rPr lang="en-US" dirty="0"/>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3333316" y="201168"/>
            <a:ext cx="5523781" cy="2667794"/>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287300" y="3238500"/>
            <a:ext cx="2474590" cy="2667000"/>
          </a:xfrm>
        </p:spPr>
        <p:txBody>
          <a:bodyPr/>
          <a:lstStyle>
            <a:lvl1pPr>
              <a:lnSpc>
                <a:spcPct val="100000"/>
              </a:lnSpc>
              <a:defRPr sz="4299">
                <a:solidFill>
                  <a:schemeClr val="accent1"/>
                </a:solidFill>
              </a:defRPr>
            </a:lvl1pPr>
            <a:lvl2pPr>
              <a:lnSpc>
                <a:spcPct val="100000"/>
              </a:lnSpc>
              <a:defRPr sz="4299">
                <a:solidFill>
                  <a:schemeClr val="accent1"/>
                </a:solidFill>
              </a:defRPr>
            </a:lvl2pPr>
            <a:lvl3pPr>
              <a:lnSpc>
                <a:spcPct val="100000"/>
              </a:lnSpc>
              <a:defRPr sz="4299">
                <a:solidFill>
                  <a:schemeClr val="accent1"/>
                </a:solidFill>
              </a:defRPr>
            </a:lvl3pPr>
            <a:lvl4pPr>
              <a:lnSpc>
                <a:spcPct val="100000"/>
              </a:lnSpc>
              <a:defRPr sz="4299">
                <a:solidFill>
                  <a:schemeClr val="accent1"/>
                </a:solidFill>
              </a:defRPr>
            </a:lvl4pPr>
            <a:lvl5pPr>
              <a:lnSpc>
                <a:spcPct val="100000"/>
              </a:lnSpc>
              <a:defRPr sz="4299">
                <a:solidFill>
                  <a:schemeClr val="accent1"/>
                </a:solidFill>
              </a:defRPr>
            </a:lvl5pPr>
          </a:lstStyle>
          <a:p>
            <a:pPr lvl="0"/>
            <a:r>
              <a:rPr lang="en-US" dirty="0"/>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3333316" y="3238500"/>
            <a:ext cx="5523781" cy="2667000"/>
          </a:xfrm>
        </p:spPr>
        <p:txBody>
          <a:bodyPr/>
          <a:lstStyle>
            <a:lvl1pPr>
              <a:lnSpc>
                <a:spcPct val="100000"/>
              </a:lnSpc>
              <a:spcBef>
                <a:spcPts val="0"/>
              </a:spcBef>
              <a:defRPr sz="4299">
                <a:solidFill>
                  <a:schemeClr val="tx1"/>
                </a:solidFill>
              </a:defRPr>
            </a:lvl1pPr>
            <a:lvl2pPr marL="393113" indent="-393113">
              <a:lnSpc>
                <a:spcPct val="100000"/>
              </a:lnSpc>
              <a:spcBef>
                <a:spcPts val="0"/>
              </a:spcBef>
              <a:defRPr sz="4299">
                <a:solidFill>
                  <a:schemeClr val="tx1"/>
                </a:solidFill>
              </a:defRPr>
            </a:lvl2pPr>
            <a:lvl3pPr marL="749658" indent="-393113">
              <a:lnSpc>
                <a:spcPct val="100000"/>
              </a:lnSpc>
              <a:spcBef>
                <a:spcPts val="0"/>
              </a:spcBef>
              <a:defRPr sz="4299">
                <a:solidFill>
                  <a:schemeClr val="tx1"/>
                </a:solidFill>
              </a:defRPr>
            </a:lvl3pPr>
            <a:lvl4pPr marL="1142771" indent="-393113">
              <a:lnSpc>
                <a:spcPct val="100000"/>
              </a:lnSpc>
              <a:spcBef>
                <a:spcPts val="0"/>
              </a:spcBef>
              <a:defRPr sz="4299">
                <a:solidFill>
                  <a:schemeClr val="tx1"/>
                </a:solidFill>
              </a:defRPr>
            </a:lvl4pPr>
            <a:lvl5pPr>
              <a:lnSpc>
                <a:spcPct val="100000"/>
              </a:lnSpc>
              <a:spcBef>
                <a:spcPts val="0"/>
              </a:spcBef>
              <a:defRPr sz="42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48489999"/>
      </p:ext>
    </p:extLst>
  </p:cSld>
  <p:clrMapOvr>
    <a:masterClrMapping/>
  </p:clrMapOvr>
  <p:transition spd="med"/>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0"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05740"/>
            <a:ext cx="2475384" cy="1429544"/>
          </a:xfrm>
        </p:spPr>
        <p:txBody>
          <a:bodyPr/>
          <a:lstStyle>
            <a:lvl1pPr>
              <a:lnSpc>
                <a:spcPct val="90000"/>
              </a:lnSpc>
              <a:defRPr sz="6499">
                <a:solidFill>
                  <a:schemeClr val="accent1"/>
                </a:solidFill>
              </a:defRPr>
            </a:lvl1pPr>
            <a:lvl2pPr marL="0" indent="0">
              <a:buNone/>
              <a:defRPr/>
            </a:lvl2pPr>
          </a:lstStyle>
          <a:p>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380919" y="288036"/>
            <a:ext cx="3809504" cy="1429544"/>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3333316" y="20002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3333316" y="2093976"/>
            <a:ext cx="2475384" cy="1428753"/>
          </a:xfrm>
        </p:spPr>
        <p:txBody>
          <a:bodyPr/>
          <a:lstStyle>
            <a:lvl1pPr>
              <a:lnSpc>
                <a:spcPct val="90000"/>
              </a:lnSpc>
              <a:defRPr sz="6499">
                <a:solidFill>
                  <a:schemeClr val="accent1"/>
                </a:solidFill>
              </a:defRPr>
            </a:lvl1pPr>
          </a:lstStyle>
          <a:p>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21907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3333316" y="4095750"/>
            <a:ext cx="857138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3333317" y="4201668"/>
            <a:ext cx="2475383" cy="1428753"/>
          </a:xfrm>
        </p:spPr>
        <p:txBody>
          <a:bodyPr/>
          <a:lstStyle>
            <a:lvl1pPr>
              <a:lnSpc>
                <a:spcPct val="90000"/>
              </a:lnSpc>
              <a:defRPr sz="6499">
                <a:solidFill>
                  <a:schemeClr val="accent1"/>
                </a:solidFill>
              </a:defRPr>
            </a:lvl1pPr>
          </a:lstStyle>
          <a:p>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6380919" y="4286250"/>
            <a:ext cx="3809504" cy="14287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8"/>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a:lnSpc>
                <a:spcPct val="120000"/>
              </a:lnSpc>
              <a:spcBef>
                <a:spcPts val="0"/>
              </a:spcBef>
              <a:defRPr sz="800" b="0" i="0">
                <a:solidFill>
                  <a:schemeClr val="tx1"/>
                </a:solidFill>
                <a:latin typeface="IBM Plex Sans" panose="020B0503050203000203" pitchFamily="34" charset="0"/>
              </a:defRPr>
            </a:lvl2pPr>
            <a:lvl3pPr>
              <a:lnSpc>
                <a:spcPct val="120000"/>
              </a:lnSpc>
              <a:spcBef>
                <a:spcPts val="0"/>
              </a:spcBef>
              <a:defRPr sz="800" b="0" i="0">
                <a:solidFill>
                  <a:schemeClr val="tx1"/>
                </a:solidFill>
                <a:latin typeface="IBM Plex Sans" panose="020B0503050203000203" pitchFamily="34" charset="0"/>
              </a:defRPr>
            </a:lvl3pPr>
            <a:lvl4pPr>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404916160"/>
      </p:ext>
    </p:extLst>
  </p:cSld>
  <p:clrMapOvr>
    <a:masterClrMapping/>
  </p:clrMapOvr>
  <p:transition spd="med"/>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7999" y="1714500"/>
            <a:ext cx="2477765"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8"/>
            <a:ext cx="2477765" cy="1905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5520362"/>
      </p:ext>
    </p:extLst>
  </p:cSld>
  <p:clrMapOvr>
    <a:masterClrMapping/>
  </p:clrMapOvr>
  <p:transition spd="med"/>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9142810"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17149699"/>
      </p:ext>
    </p:extLst>
  </p:cSld>
  <p:clrMapOvr>
    <a:masterClrMapping/>
  </p:clrMapOvr>
  <p:transition spd="med"/>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2"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8"/>
            <a:ext cx="2477765" cy="190500"/>
          </a:xfrm>
        </p:spPr>
        <p:txBody>
          <a:bodyPr/>
          <a:lstStyle/>
          <a:p>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1082739"/>
      </p:ext>
    </p:extLst>
  </p:cSld>
  <p:clrMapOvr>
    <a:masterClrMapping/>
  </p:clrMapOvr>
  <p:transition spd="med"/>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287999" y="288036"/>
            <a:ext cx="2474590" cy="1048544"/>
          </a:xfrm>
        </p:spPr>
        <p:txBody>
          <a:bodyPr/>
          <a:lstStyle>
            <a:lvl1pPr>
              <a:lnSpc>
                <a:spcPct val="110000"/>
              </a:lnSpc>
              <a:defRPr sz="12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287999" y="1714500"/>
            <a:ext cx="2477765" cy="2000250"/>
          </a:xfrm>
        </p:spPr>
        <p:txBody>
          <a:bodyPr/>
          <a:lstStyle>
            <a:lvl1pPr>
              <a:lnSpc>
                <a:spcPct val="100000"/>
              </a:lnSpc>
              <a:spcBef>
                <a:spcPts val="0"/>
              </a:spcBef>
              <a:defRPr sz="18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3333316" y="288036"/>
            <a:ext cx="607997" cy="608076"/>
          </a:xfrm>
        </p:spPr>
        <p:txBody>
          <a:bodyPr anchor="ctr"/>
          <a:lstStyle>
            <a:lvl1pPr algn="ctr">
              <a:defRPr sz="800">
                <a:solidFill>
                  <a:schemeClr val="tx1"/>
                </a:solidFill>
              </a:defRPr>
            </a:lvl1pPr>
          </a:lstStyle>
          <a:p>
            <a:r>
              <a:rPr lang="en-US" dirty="0"/>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3333316" y="1714500"/>
            <a:ext cx="2475384"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6387345" y="288036"/>
            <a:ext cx="607997" cy="608076"/>
          </a:xfrm>
        </p:spPr>
        <p:txBody>
          <a:bodyPr anchor="ctr"/>
          <a:lstStyle>
            <a:lvl1pPr algn="ctr">
              <a:defRPr sz="800">
                <a:solidFill>
                  <a:schemeClr val="tx1"/>
                </a:solidFill>
              </a:defRPr>
            </a:lvl1pPr>
          </a:lstStyle>
          <a:p>
            <a:r>
              <a:rPr lang="en-US" dirty="0"/>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6383185" y="1714500"/>
            <a:ext cx="2470738"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9428522" y="288036"/>
            <a:ext cx="607997" cy="608076"/>
          </a:xfrm>
        </p:spPr>
        <p:txBody>
          <a:bodyPr anchor="ctr"/>
          <a:lstStyle>
            <a:lvl1pPr algn="ctr">
              <a:defRPr sz="800">
                <a:solidFill>
                  <a:schemeClr val="tx1"/>
                </a:solidFill>
              </a:defRPr>
            </a:lvl1pPr>
          </a:lstStyle>
          <a:p>
            <a:r>
              <a:rPr lang="en-US" dirty="0"/>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9428523" y="1714500"/>
            <a:ext cx="2476177" cy="428625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dirty="0"/>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29089393"/>
      </p:ext>
    </p:extLst>
  </p:cSld>
  <p:clrMapOvr>
    <a:masterClrMapping/>
  </p:clrMapOvr>
  <p:transition spd="med"/>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6"/>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4" y="192024"/>
            <a:ext cx="2477765" cy="570706"/>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5047593"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39266774"/>
      </p:ext>
    </p:extLst>
  </p:cSld>
  <p:clrMapOvr>
    <a:masterClrMapping/>
  </p:clrMapOvr>
  <p:transition spd="med"/>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3711980" cy="95329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5049180"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19" y="1714500"/>
            <a:ext cx="504759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792501647"/>
      </p:ext>
    </p:extLst>
  </p:cSld>
  <p:clrMapOvr>
    <a:masterClrMapping/>
  </p:clrMapOvr>
  <p:transition spd="med"/>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8036"/>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16860499"/>
      </p:ext>
    </p:extLst>
  </p:cSld>
  <p:clrMapOvr>
    <a:masterClrMapping/>
  </p:clrMapOvr>
  <p:transition spd="med"/>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8" y="288036"/>
            <a:ext cx="2476178" cy="2286794"/>
          </a:xfrm>
        </p:spPr>
        <p:txBody>
          <a:bodyPr/>
          <a:lstStyle>
            <a:lvl1pPr>
              <a:lnSpc>
                <a:spcPct val="10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2" y="284957"/>
            <a:ext cx="2476178" cy="57157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536948538"/>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6388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sz="quarter" idx="13"/>
          </p:nvPr>
        </p:nvSpPr>
        <p:spPr>
          <a:xfrm>
            <a:off x="9436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973738391"/>
      </p:ext>
    </p:extLst>
  </p:cSld>
  <p:clrMapOvr>
    <a:masterClrMapping/>
  </p:clrMapOvr>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9" y="192024"/>
            <a:ext cx="5519019"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50939437"/>
      </p:ext>
    </p:extLst>
  </p:cSld>
  <p:clrMapOvr>
    <a:masterClrMapping/>
  </p:clrMapOvr>
  <p:transition spd="med"/>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7998" y="288036"/>
            <a:ext cx="2474591" cy="2286000"/>
          </a:xfrm>
        </p:spPr>
        <p:txBody>
          <a:bodyPr rIns="0"/>
          <a:lstStyle>
            <a:lvl1pPr>
              <a:lnSpc>
                <a:spcPct val="100000"/>
              </a:lnSpc>
              <a:defRPr sz="1400">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8"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2" y="288036"/>
            <a:ext cx="2479352" cy="762794"/>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1697" y="1714500"/>
            <a:ext cx="2476178" cy="4286250"/>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22" indent="-91422">
              <a:lnSpc>
                <a:spcPct val="110000"/>
              </a:lnSpc>
              <a:spcBef>
                <a:spcPts val="0"/>
              </a:spcBef>
              <a:defRPr sz="1000" b="0" i="0">
                <a:solidFill>
                  <a:schemeClr val="tx1"/>
                </a:solidFill>
                <a:latin typeface="IBM Plex Sans" panose="020B0503050203000203" pitchFamily="34" charset="0"/>
              </a:defRPr>
            </a:lvl2pPr>
            <a:lvl3pPr marL="182843" indent="-91422">
              <a:lnSpc>
                <a:spcPct val="110000"/>
              </a:lnSpc>
              <a:spcBef>
                <a:spcPts val="0"/>
              </a:spcBef>
              <a:defRPr sz="1000" b="0" i="0">
                <a:solidFill>
                  <a:schemeClr val="tx1"/>
                </a:solidFill>
                <a:latin typeface="IBM Plex Sans" panose="020B0503050203000203" pitchFamily="34" charset="0"/>
              </a:defRPr>
            </a:lvl3pPr>
            <a:lvl4pPr marL="274265" indent="-91422">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57154061"/>
      </p:ext>
    </p:extLst>
  </p:cSld>
  <p:clrMapOvr>
    <a:masterClrMapping/>
  </p:clrMapOvr>
  <p:transition spd="med"/>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0"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2" y="192024"/>
            <a:ext cx="2477765" cy="570706"/>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0"/>
          </a:xfrm>
        </p:spPr>
        <p:txBody>
          <a:bodyPr/>
          <a:lstStyle>
            <a:lvl1pPr>
              <a:spcBef>
                <a:spcPts val="0"/>
              </a:spcBef>
              <a:defRPr sz="1400" b="0" i="0">
                <a:solidFill>
                  <a:schemeClr val="tx1"/>
                </a:solidFill>
                <a:latin typeface="IBM Plex Sans Light" panose="020B0403050203000203" pitchFamily="34" charset="0"/>
              </a:defRPr>
            </a:lvl1pPr>
            <a:lvl2pPr marL="127990" indent="-127990">
              <a:spcBef>
                <a:spcPts val="0"/>
              </a:spcBef>
              <a:defRPr sz="1400" b="0" i="0">
                <a:solidFill>
                  <a:schemeClr val="tx1"/>
                </a:solidFill>
                <a:latin typeface="IBM Plex Sans Light" panose="020B0403050203000203" pitchFamily="34" charset="0"/>
              </a:defRPr>
            </a:lvl2pPr>
            <a:lvl3pPr marL="255981" indent="-127990">
              <a:spcBef>
                <a:spcPts val="0"/>
              </a:spcBef>
              <a:defRPr sz="1400" b="0" i="0">
                <a:solidFill>
                  <a:schemeClr val="tx1"/>
                </a:solidFill>
                <a:latin typeface="IBM Plex Sans Light" panose="020B0403050203000203" pitchFamily="34" charset="0"/>
              </a:defRPr>
            </a:lvl3pPr>
            <a:lvl4pPr marL="383971" indent="-127990">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19" y="288036"/>
            <a:ext cx="457776" cy="457200"/>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8"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0"/>
          </a:xfrm>
        </p:spPr>
        <p:txBody>
          <a:bodyPr/>
          <a:lstStyle>
            <a:lvl1pPr>
              <a:spcBef>
                <a:spcPts val="0"/>
              </a:spcBef>
              <a:defRPr sz="1000" b="0" i="0">
                <a:solidFill>
                  <a:schemeClr val="tx1"/>
                </a:solidFill>
                <a:latin typeface="IBM Plex Sans" panose="020B0503050203000203" pitchFamily="34" charset="0"/>
              </a:defRPr>
            </a:lvl1pPr>
            <a:lvl2pPr marL="91422" indent="-91422">
              <a:spcBef>
                <a:spcPts val="0"/>
              </a:spcBef>
              <a:defRPr sz="1000" b="0" i="0">
                <a:solidFill>
                  <a:schemeClr val="tx1"/>
                </a:solidFill>
                <a:latin typeface="IBM Plex Sans" panose="020B0503050203000203" pitchFamily="34" charset="0"/>
              </a:defRPr>
            </a:lvl2pPr>
            <a:lvl3pPr marL="182843" indent="-91422">
              <a:spcBef>
                <a:spcPts val="0"/>
              </a:spcBef>
              <a:defRPr sz="1000" b="0" i="0">
                <a:solidFill>
                  <a:schemeClr val="tx1"/>
                </a:solidFill>
                <a:latin typeface="IBM Plex Sans" panose="020B0503050203000203" pitchFamily="34" charset="0"/>
              </a:defRPr>
            </a:lvl3pPr>
            <a:lvl4pPr marL="274265" indent="-91422">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907426989"/>
      </p:ext>
    </p:extLst>
  </p:cSld>
  <p:clrMapOvr>
    <a:masterClrMapping/>
  </p:clrMapOvr>
  <p:transition spd="med"/>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287998" y="288036"/>
            <a:ext cx="607997" cy="608076"/>
          </a:xfrm>
        </p:spPr>
        <p:txBody>
          <a:bodyPr anchor="ctr"/>
          <a:lstStyle>
            <a:lvl1pPr algn="ctr">
              <a:defRPr sz="800"/>
            </a:lvl1pPr>
          </a:lstStyle>
          <a:p>
            <a:r>
              <a:rPr lang="en-US" dirty="0"/>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287999" y="1239012"/>
            <a:ext cx="3334903"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6095206"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6380919" y="288036"/>
            <a:ext cx="607997" cy="608076"/>
          </a:xfrm>
        </p:spPr>
        <p:txBody>
          <a:bodyPr anchor="ctr"/>
          <a:lstStyle>
            <a:lvl1pPr algn="ctr">
              <a:defRPr sz="800"/>
            </a:lvl1pPr>
          </a:lstStyle>
          <a:p>
            <a:r>
              <a:rPr lang="en-US" dirty="0"/>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6380919" y="123825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284126"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287998" y="3236976"/>
            <a:ext cx="607997" cy="608076"/>
          </a:xfrm>
        </p:spPr>
        <p:txBody>
          <a:bodyPr anchor="ctr"/>
          <a:lstStyle>
            <a:lvl1pPr algn="ctr">
              <a:defRPr sz="800"/>
            </a:lvl1pPr>
          </a:lstStyle>
          <a:p>
            <a:r>
              <a:rPr lang="en-US" dirty="0"/>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287998" y="4192524"/>
            <a:ext cx="3334904"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6380919" y="3238500"/>
            <a:ext cx="607997" cy="608076"/>
          </a:xfrm>
        </p:spPr>
        <p:txBody>
          <a:bodyPr anchor="ctr"/>
          <a:lstStyle>
            <a:lvl1pPr algn="ctr">
              <a:defRPr sz="800"/>
            </a:lvl1pPr>
          </a:lstStyle>
          <a:p>
            <a:r>
              <a:rPr lang="en-US" dirty="0"/>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6380920" y="4191000"/>
            <a:ext cx="3333316" cy="1524000"/>
          </a:xfrm>
        </p:spPr>
        <p:txBody>
          <a:bodyPr/>
          <a:lstStyle>
            <a:lvl1pPr>
              <a:lnSpc>
                <a:spcPct val="100000"/>
              </a:lnSpc>
              <a:spcBef>
                <a:spcPts val="0"/>
              </a:spcBef>
              <a:defRPr sz="2200">
                <a:solidFill>
                  <a:schemeClr val="tx1"/>
                </a:solidFill>
              </a:defRPr>
            </a:lvl1pPr>
            <a:lvl2pPr marL="201128" indent="-201128">
              <a:lnSpc>
                <a:spcPct val="100000"/>
              </a:lnSpc>
              <a:spcBef>
                <a:spcPts val="0"/>
              </a:spcBef>
              <a:defRPr sz="2200">
                <a:solidFill>
                  <a:schemeClr val="tx1"/>
                </a:solidFill>
              </a:defRPr>
            </a:lvl2pPr>
            <a:lvl3pPr marL="402256" indent="-201128">
              <a:lnSpc>
                <a:spcPct val="100000"/>
              </a:lnSpc>
              <a:spcBef>
                <a:spcPts val="0"/>
              </a:spcBef>
              <a:defRPr sz="2200">
                <a:solidFill>
                  <a:schemeClr val="tx1"/>
                </a:solidFill>
              </a:defRPr>
            </a:lvl3pPr>
            <a:lvl4pPr marL="557672" indent="-201128">
              <a:lnSpc>
                <a:spcPct val="100000"/>
              </a:lnSpc>
              <a:spcBef>
                <a:spcPts val="0"/>
              </a:spcBef>
              <a:defRPr sz="2200">
                <a:solidFill>
                  <a:schemeClr val="tx1"/>
                </a:solidFill>
              </a:defRPr>
            </a:lvl4pPr>
            <a:lvl5pPr>
              <a:lnSpc>
                <a:spcPct val="100000"/>
              </a:lnSpc>
              <a:spcBef>
                <a:spcPts val="0"/>
              </a:spcBef>
              <a:defRPr sz="2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dirty="0"/>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81702924"/>
      </p:ext>
    </p:extLst>
  </p:cSld>
  <p:clrMapOvr>
    <a:masterClrMapping/>
  </p:clrMapOvr>
  <p:transition spd="med"/>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570706"/>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8" y="841248"/>
            <a:ext cx="2857128" cy="1138428"/>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1681"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89284761"/>
      </p:ext>
    </p:extLst>
  </p:cSld>
  <p:clrMapOvr>
    <a:masterClrMapping/>
  </p:clrMapOvr>
  <p:transition spd="med"/>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7999" y="288036"/>
            <a:ext cx="2477765" cy="224028"/>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763524"/>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5687245"/>
      </p:ext>
    </p:extLst>
  </p:cSld>
  <p:clrMapOvr>
    <a:masterClrMapping/>
  </p:clrMapOvr>
  <p:transition spd="med"/>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288036"/>
            <a:ext cx="2477765" cy="2286794"/>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20658176"/>
      </p:ext>
    </p:extLst>
  </p:cSld>
  <p:clrMapOvr>
    <a:masterClrMapping/>
  </p:clrMapOvr>
  <p:transition spd="med"/>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7999" y="192024"/>
            <a:ext cx="5524575" cy="2286794"/>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6"/>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49"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1"/>
            <a:ext cx="2474590" cy="2672459"/>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88961871"/>
      </p:ext>
    </p:extLst>
  </p:cSld>
  <p:clrMapOvr>
    <a:masterClrMapping/>
  </p:clrMapOvr>
  <p:transition spd="med"/>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4"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8"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9146201"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2"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2" y="3333750"/>
            <a:ext cx="2476178"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90" indent="-127990">
              <a:lnSpc>
                <a:spcPct val="110000"/>
              </a:lnSpc>
              <a:spcBef>
                <a:spcPts val="0"/>
              </a:spcBef>
              <a:defRPr sz="1400" b="0" i="0">
                <a:solidFill>
                  <a:schemeClr val="tx1"/>
                </a:solidFill>
                <a:latin typeface="IBM Plex Sans Light" panose="020B0403050203000203" pitchFamily="34" charset="0"/>
              </a:defRPr>
            </a:lvl2pPr>
            <a:lvl3pPr marL="255981" indent="-127990">
              <a:lnSpc>
                <a:spcPct val="110000"/>
              </a:lnSpc>
              <a:spcBef>
                <a:spcPts val="0"/>
              </a:spcBef>
              <a:defRPr sz="1400" b="0" i="0">
                <a:solidFill>
                  <a:schemeClr val="tx1"/>
                </a:solidFill>
                <a:latin typeface="IBM Plex Sans Light" panose="020B0403050203000203" pitchFamily="34" charset="0"/>
              </a:defRPr>
            </a:lvl3pPr>
            <a:lvl4pPr marL="383971" indent="-127990">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37051113"/>
      </p:ext>
    </p:extLst>
  </p:cSld>
  <p:clrMapOvr>
    <a:masterClrMapping/>
  </p:clrMapOvr>
  <p:transition spd="med"/>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0" cy="1429544"/>
          </a:xfrm>
        </p:spPr>
        <p:txBody>
          <a:bodyPr/>
          <a:lstStyle>
            <a:lvl1pPr>
              <a:lnSpc>
                <a:spcPct val="110000"/>
              </a:lnSpc>
              <a:defRPr sz="1400">
                <a:solidFill>
                  <a:schemeClr val="tx2"/>
                </a:solidFill>
              </a:defRPr>
            </a:lvl1pPr>
          </a:lstStyle>
          <a:p>
            <a:r>
              <a:rPr lang="en-US" dirty="0"/>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3047603"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6" y="288036"/>
            <a:ext cx="201142"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0" y="288036"/>
            <a:ext cx="201142"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2" cy="201613"/>
          </a:xfrm>
        </p:spPr>
        <p:txBody>
          <a:bodyPr/>
          <a:lstStyle>
            <a:lvl1pPr>
              <a:defRPr sz="700">
                <a:solidFill>
                  <a:schemeClr val="tx1"/>
                </a:solidFill>
              </a:defRPr>
            </a:lvl1pPr>
          </a:lstStyle>
          <a:p>
            <a:r>
              <a:rPr lang="en-US" dirty="0"/>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3047603"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6" y="3347315"/>
            <a:ext cx="201142"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0"/>
            <a:ext cx="2475384"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0" y="3347315"/>
            <a:ext cx="201142"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0"/>
            <a:ext cx="2475384" cy="1896341"/>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5"/>
            <a:ext cx="201142"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0"/>
            <a:ext cx="2476178" cy="1905000"/>
          </a:xfrm>
        </p:spPr>
        <p:txBody>
          <a:bodyPr/>
          <a:lstStyle>
            <a:lvl1pPr>
              <a:lnSpc>
                <a:spcPct val="110000"/>
              </a:lnSpc>
              <a:spcBef>
                <a:spcPts val="0"/>
              </a:spcBef>
              <a:defRPr sz="1200">
                <a:solidFill>
                  <a:schemeClr val="tx1"/>
                </a:solidFill>
              </a:defRPr>
            </a:lvl1pPr>
            <a:lvl2pPr marL="109706" indent="-109706">
              <a:lnSpc>
                <a:spcPct val="110000"/>
              </a:lnSpc>
              <a:spcBef>
                <a:spcPts val="0"/>
              </a:spcBef>
              <a:defRPr sz="1200">
                <a:solidFill>
                  <a:schemeClr val="tx1"/>
                </a:solidFill>
              </a:defRPr>
            </a:lvl2pPr>
            <a:lvl3pPr marL="219412" indent="-109706">
              <a:lnSpc>
                <a:spcPct val="110000"/>
              </a:lnSpc>
              <a:spcBef>
                <a:spcPts val="0"/>
              </a:spcBef>
              <a:defRPr sz="1200">
                <a:solidFill>
                  <a:schemeClr val="tx1"/>
                </a:solidFill>
              </a:defRPr>
            </a:lvl3pPr>
            <a:lvl4pPr marL="329118" indent="-109706">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4322534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80419" y="268224"/>
            <a:ext cx="5522885" cy="5726176"/>
          </a:xfrm>
        </p:spPr>
        <p:txBody>
          <a:bodyPr/>
          <a:lstStyle>
            <a:lvl1pPr>
              <a:defRPr>
                <a:solidFill>
                  <a:schemeClr val="tx1"/>
                </a:solidFill>
              </a:defRPr>
            </a:lvl1pPr>
          </a:lstStyle>
          <a:p>
            <a:r>
              <a:rPr lang="en-US"/>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6096000" y="2"/>
            <a:ext cx="6096000" cy="6858000"/>
          </a:xfrm>
          <a:prstGeom prst="rect">
            <a:avLst/>
          </a:prstGeom>
          <a:solidFill>
            <a:schemeClr val="tx2"/>
          </a:solidFill>
        </p:spPr>
        <p:txBody>
          <a:bodyPr wrap="square" lIns="0" tIns="0" rIns="0" bIns="0" rtlCol="0" anchor="ctr">
            <a:noAutofit/>
          </a:bodyPr>
          <a:lstStyle/>
          <a:p>
            <a:pPr algn="ctr"/>
            <a:endParaRPr lang="en-US" sz="1597" b="0" i="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6388608" y="268224"/>
            <a:ext cx="5498592" cy="5726176"/>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10356444"/>
      </p:ext>
    </p:extLst>
  </p:cSld>
  <p:clrMapOvr>
    <a:masterClrMapping/>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192024"/>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529713257"/>
      </p:ext>
    </p:extLst>
  </p:cSld>
  <p:clrMapOvr>
    <a:masterClrMapping/>
  </p:clrMapOvr>
  <p:transition spd="med"/>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6"/>
            <a:ext cx="2474590"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6"/>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2"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8" cy="2477294"/>
          </a:xfrm>
        </p:spPr>
        <p:txBody>
          <a:bodyPr/>
          <a:lstStyle>
            <a:lvl1pPr>
              <a:spcBef>
                <a:spcPts val="0"/>
              </a:spcBef>
              <a:defRPr sz="1400">
                <a:solidFill>
                  <a:schemeClr val="tx1"/>
                </a:solidFill>
              </a:defRPr>
            </a:lvl1pPr>
            <a:lvl2pPr marL="127990" indent="-127990">
              <a:spcBef>
                <a:spcPts val="0"/>
              </a:spcBef>
              <a:defRPr sz="1400">
                <a:solidFill>
                  <a:schemeClr val="tx1"/>
                </a:solidFill>
              </a:defRPr>
            </a:lvl2pPr>
            <a:lvl3pPr marL="255981" indent="-127990">
              <a:spcBef>
                <a:spcPts val="0"/>
              </a:spcBef>
              <a:defRPr sz="1400">
                <a:solidFill>
                  <a:schemeClr val="tx1"/>
                </a:solidFill>
              </a:defRPr>
            </a:lvl3pPr>
            <a:lvl4pPr marL="383971" indent="-127990">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1" y="3048000"/>
            <a:ext cx="116205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0"/>
            <a:ext cx="0" cy="295275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0" y="284957"/>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4"/>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862040183"/>
      </p:ext>
    </p:extLst>
  </p:cSld>
  <p:clrMapOvr>
    <a:masterClrMapping/>
  </p:clrMapOvr>
  <p:transition spd="med"/>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3333316" y="1714500"/>
            <a:ext cx="2475384"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6380919" y="284957"/>
            <a:ext cx="5523781" cy="6287294"/>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dirty="0"/>
          </a:p>
        </p:txBody>
      </p:sp>
    </p:spTree>
    <p:extLst>
      <p:ext uri="{BB962C8B-B14F-4D97-AF65-F5344CB8AC3E}">
        <p14:creationId xmlns:p14="http://schemas.microsoft.com/office/powerpoint/2010/main" val="147172952"/>
      </p:ext>
    </p:extLst>
  </p:cSld>
  <p:clrMapOvr>
    <a:masterClrMapping/>
  </p:clrMapOvr>
  <p:transition spd="med"/>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3047603" y="0"/>
            <a:ext cx="9144397"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1039303996"/>
      </p:ext>
    </p:extLst>
  </p:cSld>
  <p:clrMapOvr>
    <a:masterClrMapping/>
  </p:clrMapOvr>
  <p:transition spd="med"/>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287999" y="1714500"/>
            <a:ext cx="2477765" cy="4286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3333316" y="282576"/>
            <a:ext cx="8574559" cy="6289675"/>
          </a:xfrm>
          <a:solidFill>
            <a:srgbClr val="E0E0E0"/>
          </a:solidFill>
        </p:spPr>
        <p:txBody>
          <a:bodyPr anchor="ctr"/>
          <a:lstStyle>
            <a:lvl1pPr algn="ctr">
              <a:defRPr>
                <a:solidFill>
                  <a:schemeClr val="accent5"/>
                </a:solidFill>
              </a:defRPr>
            </a:lvl1pPr>
          </a:lstStyle>
          <a:p>
            <a:r>
              <a:rPr lang="en-US" dirty="0"/>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dirty="0"/>
          </a:p>
        </p:txBody>
      </p:sp>
    </p:spTree>
    <p:extLst>
      <p:ext uri="{BB962C8B-B14F-4D97-AF65-F5344CB8AC3E}">
        <p14:creationId xmlns:p14="http://schemas.microsoft.com/office/powerpoint/2010/main" val="408140849"/>
      </p:ext>
    </p:extLst>
  </p:cSld>
  <p:clrMapOvr>
    <a:masterClrMapping/>
  </p:clrMapOvr>
  <p:transition spd="med"/>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12192000" cy="6858000"/>
          </a:xfrm>
          <a:solidFill>
            <a:srgbClr val="E0E0E0"/>
          </a:solidFill>
        </p:spPr>
        <p:txBody>
          <a:bodyPr anchor="ctr"/>
          <a:lstStyle>
            <a:lvl1pPr algn="ctr">
              <a:defRPr>
                <a:solidFill>
                  <a:schemeClr val="accent5"/>
                </a:solidFill>
              </a:defRPr>
            </a:lvl1pPr>
          </a:lstStyle>
          <a:p>
            <a:r>
              <a:rPr lang="en-US" dirty="0"/>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11770048" y="6452314"/>
            <a:ext cx="134652" cy="123111"/>
          </a:xfrm>
          <a:prstGeom prst="rect">
            <a:avLst/>
          </a:prstGeom>
        </p:spPr>
        <p:txBody>
          <a:bodyPr/>
          <a:lstStyle/>
          <a:p>
            <a:fld id="{86CB4B4D-7CA3-9044-876B-883B54F8677D}" type="slidenum">
              <a:rPr lang="en-US" smtClean="0"/>
              <a:t>‹#›</a:t>
            </a:fld>
            <a:endParaRPr lang="en-US" dirty="0"/>
          </a:p>
        </p:txBody>
      </p:sp>
    </p:spTree>
    <p:extLst>
      <p:ext uri="{BB962C8B-B14F-4D97-AF65-F5344CB8AC3E}">
        <p14:creationId xmlns:p14="http://schemas.microsoft.com/office/powerpoint/2010/main" val="1314512814"/>
      </p:ext>
    </p:extLst>
  </p:cSld>
  <p:clrMapOvr>
    <a:masterClrMapping/>
  </p:clrMapOvr>
  <p:transition spd="med"/>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284126" y="284957"/>
            <a:ext cx="11620574" cy="6290468"/>
          </a:xfrm>
          <a:solidFill>
            <a:srgbClr val="E0E0E0"/>
          </a:solidFill>
        </p:spPr>
        <p:txBody>
          <a:bodyPr anchor="ctr"/>
          <a:lstStyle>
            <a:lvl1pPr algn="ctr">
              <a:defRPr>
                <a:solidFill>
                  <a:schemeClr val="accent5"/>
                </a:solidFill>
              </a:defRPr>
            </a:lvl1pPr>
          </a:lstStyle>
          <a:p>
            <a:r>
              <a:rPr lang="en-US" dirty="0"/>
              <a:t>Place imagery here</a:t>
            </a:r>
          </a:p>
        </p:txBody>
      </p:sp>
    </p:spTree>
    <p:extLst>
      <p:ext uri="{BB962C8B-B14F-4D97-AF65-F5344CB8AC3E}">
        <p14:creationId xmlns:p14="http://schemas.microsoft.com/office/powerpoint/2010/main" val="172555883"/>
      </p:ext>
    </p:extLst>
  </p:cSld>
  <p:clrMapOvr>
    <a:masterClrMapping/>
  </p:clrMapOvr>
  <p:transition spd="med"/>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287999" y="1333500"/>
            <a:ext cx="1236501" cy="1238250"/>
          </a:xfrm>
          <a:solidFill>
            <a:srgbClr val="E0E0E0"/>
          </a:solidFill>
        </p:spPr>
        <p:txBody>
          <a:bodyPr anchor="ctr"/>
          <a:lstStyle>
            <a:lvl1pPr algn="ctr">
              <a:defRPr>
                <a:solidFill>
                  <a:schemeClr val="accent5"/>
                </a:solidFill>
              </a:defRPr>
            </a:lvl1pPr>
          </a:lstStyle>
          <a:p>
            <a:r>
              <a:rPr lang="en-US" dirty="0"/>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1714277"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287999"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1714277"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287999"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1714277"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6377745" y="1333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7807896" y="13335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6377745" y="30607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7807896" y="3060700"/>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6377745" y="4762500"/>
            <a:ext cx="1236501" cy="1238250"/>
          </a:xfrm>
          <a:solidFill>
            <a:srgbClr val="E0E0E0"/>
          </a:solidFill>
        </p:spPr>
        <p:txBody>
          <a:bodyPr anchor="ctr"/>
          <a:lstStyle>
            <a:lvl1pPr marL="0" marR="0" indent="0" algn="ctr" defTabSz="1218956"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1218956" rtl="0" eaLnBrk="1" fontAlgn="auto" latinLnBrk="0" hangingPunct="1">
              <a:lnSpc>
                <a:spcPct val="110000"/>
              </a:lnSpc>
              <a:spcBef>
                <a:spcPts val="0"/>
              </a:spcBef>
              <a:spcAft>
                <a:spcPts val="0"/>
              </a:spcAft>
              <a:buClrTx/>
              <a:buSzTx/>
              <a:buFontTx/>
              <a:buNone/>
              <a:tabLst/>
              <a:defRPr/>
            </a:pPr>
            <a:r>
              <a:rPr lang="en-US" dirty="0"/>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7807896" y="4762501"/>
            <a:ext cx="2853953" cy="1238250"/>
          </a:xfrm>
        </p:spPr>
        <p:txBody>
          <a:bodyPr/>
          <a:lstStyle>
            <a:lvl1pPr>
              <a:lnSpc>
                <a:spcPct val="110000"/>
              </a:lnSpc>
              <a:spcBef>
                <a:spcPts val="0"/>
              </a:spcBef>
              <a:defRPr sz="1400">
                <a:solidFill>
                  <a:schemeClr val="tx1"/>
                </a:solidFill>
              </a:defRPr>
            </a:lvl1pPr>
            <a:lvl2pPr marL="127990" indent="-127990">
              <a:lnSpc>
                <a:spcPct val="110000"/>
              </a:lnSpc>
              <a:spcBef>
                <a:spcPts val="0"/>
              </a:spcBef>
              <a:defRPr sz="1400">
                <a:solidFill>
                  <a:schemeClr val="tx1"/>
                </a:solidFill>
              </a:defRPr>
            </a:lvl2pPr>
            <a:lvl3pPr marL="255981" indent="-127990">
              <a:lnSpc>
                <a:spcPct val="110000"/>
              </a:lnSpc>
              <a:spcBef>
                <a:spcPts val="0"/>
              </a:spcBef>
              <a:defRPr sz="1400">
                <a:solidFill>
                  <a:schemeClr val="tx1"/>
                </a:solidFill>
              </a:defRPr>
            </a:lvl3pPr>
            <a:lvl4pPr marL="383971" indent="-127990">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dirty="0"/>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4927416"/>
      </p:ext>
    </p:extLst>
  </p:cSld>
  <p:clrMapOvr>
    <a:masterClrMapping/>
  </p:clrMapOvr>
  <p:transition spd="med"/>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2286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3333316" y="284957"/>
            <a:ext cx="8571384" cy="5715794"/>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dirty="0"/>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142953005"/>
      </p:ext>
    </p:extLst>
  </p:cSld>
  <p:clrMapOvr>
    <a:masterClrMapping/>
  </p:clrMapOvr>
  <p:transition spd="med"/>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dirty="0"/>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0553161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94798489"/>
      </p:ext>
    </p:extLst>
  </p:cSld>
  <p:clrMapOvr>
    <a:masterClrMapping/>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0" cy="762794"/>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dirty="0"/>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96784845"/>
      </p:ext>
    </p:extLst>
  </p:cSld>
  <p:clrMapOvr>
    <a:masterClrMapping/>
  </p:clrMapOvr>
  <p:transition spd="med"/>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7999"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2" y="284957"/>
            <a:ext cx="2476178" cy="5715794"/>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37" indent="-73137">
              <a:lnSpc>
                <a:spcPct val="120000"/>
              </a:lnSpc>
              <a:spcBef>
                <a:spcPts val="0"/>
              </a:spcBef>
              <a:defRPr sz="800" b="0" i="0">
                <a:solidFill>
                  <a:schemeClr val="tx1"/>
                </a:solidFill>
                <a:latin typeface="IBM Plex Sans" panose="020B0503050203000203" pitchFamily="34" charset="0"/>
              </a:defRPr>
            </a:lvl2pPr>
            <a:lvl3pPr marL="146275" indent="-73137">
              <a:lnSpc>
                <a:spcPct val="120000"/>
              </a:lnSpc>
              <a:spcBef>
                <a:spcPts val="0"/>
              </a:spcBef>
              <a:defRPr sz="800" b="0" i="0">
                <a:solidFill>
                  <a:schemeClr val="tx1"/>
                </a:solidFill>
                <a:latin typeface="IBM Plex Sans" panose="020B0503050203000203" pitchFamily="34" charset="0"/>
              </a:defRPr>
            </a:lvl3pPr>
            <a:lvl4pPr marL="219412" indent="-73137">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4" y="6402388"/>
            <a:ext cx="2477765" cy="190500"/>
          </a:xfrm>
        </p:spPr>
        <p:txBody>
          <a:bodyPr/>
          <a:lstStyle/>
          <a:p>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9264" y="6469419"/>
            <a:ext cx="135436"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15864419"/>
      </p:ext>
    </p:extLst>
  </p:cSld>
  <p:clrMapOvr>
    <a:masterClrMapping/>
  </p:clrMapOvr>
  <p:transition spd="med"/>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232004" y="3084230"/>
            <a:ext cx="1727991" cy="689541"/>
          </a:xfrm>
          <a:prstGeom prst="rect">
            <a:avLst/>
          </a:prstGeom>
        </p:spPr>
      </p:pic>
    </p:spTree>
    <p:extLst>
      <p:ext uri="{BB962C8B-B14F-4D97-AF65-F5344CB8AC3E}">
        <p14:creationId xmlns:p14="http://schemas.microsoft.com/office/powerpoint/2010/main" val="1697137004"/>
      </p:ext>
    </p:extLst>
  </p:cSld>
  <p:clrMapOvr>
    <a:masterClrMapping/>
  </p:clrMapOvr>
  <p:transition spd="med"/>
</p:sldLayout>
</file>

<file path=ppt/slideLayouts/slideLayout663.xml><?xml version="1.0" encoding="utf-8"?>
<p:sldLayout xmlns:a="http://schemas.openxmlformats.org/drawingml/2006/main" xmlns:r="http://schemas.openxmlformats.org/officeDocument/2006/relationships" xmlns:p="http://schemas.openxmlformats.org/presentationml/2006/main"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381000" y="533400"/>
            <a:ext cx="5522976" cy="1066800"/>
          </a:xfrm>
          <a:prstGeom prst="rect">
            <a:avLst/>
          </a:prstGeom>
        </p:spPr>
        <p:txBody>
          <a:bodyPr lIns="0" tIns="0" rIns="0" bIns="0"/>
          <a:lstStyle>
            <a:lvl1pPr>
              <a:defRPr b="0" i="0">
                <a:solidFill>
                  <a:schemeClr val="bg1"/>
                </a:solidFill>
                <a:latin typeface="IBM Plex Sans Light" panose="020B0403050203000203" pitchFamily="34" charset="0"/>
              </a:defRPr>
            </a:lvl1pPr>
          </a:lstStyle>
          <a:p>
            <a:r>
              <a:rPr lang="en-US" dirty="0"/>
              <a:t>Click to edit Master title style</a:t>
            </a:r>
          </a:p>
        </p:txBody>
      </p:sp>
      <p:sp>
        <p:nvSpPr>
          <p:cNvPr id="8" name="Text Placeholder 1"/>
          <p:cNvSpPr>
            <a:spLocks noGrp="1"/>
          </p:cNvSpPr>
          <p:nvPr>
            <p:ph type="body" sz="quarter" idx="13"/>
          </p:nvPr>
        </p:nvSpPr>
        <p:spPr>
          <a:xfrm>
            <a:off x="381000" y="1714500"/>
            <a:ext cx="5498592" cy="4336288"/>
          </a:xfrm>
          <a:prstGeom prst="rect">
            <a:avLst/>
          </a:prstGeom>
        </p:spPr>
        <p:txBody>
          <a:bodyPr lIns="0" tIns="0" rIns="0" bIns="0"/>
          <a:lstStyle>
            <a:lvl1pPr>
              <a:spcBef>
                <a:spcPts val="0"/>
              </a:spcBef>
              <a:defRPr b="0" i="0">
                <a:solidFill>
                  <a:schemeClr val="bg1"/>
                </a:solidFill>
                <a:latin typeface="IBM Plex Sans Light" panose="020B0403050203000203" pitchFamily="34" charset="0"/>
              </a:defRPr>
            </a:lvl1pPr>
            <a:lvl2pPr marL="0" indent="0">
              <a:spcBef>
                <a:spcPts val="0"/>
              </a:spcBef>
              <a:buNone/>
              <a:defRPr b="0" i="0">
                <a:solidFill>
                  <a:schemeClr val="bg1"/>
                </a:solidFill>
                <a:latin typeface="IBM Plex Sans Light" panose="020B0403050203000203" pitchFamily="34" charset="0"/>
              </a:defRPr>
            </a:lvl2pPr>
            <a:lvl3pPr marL="268755" indent="0">
              <a:buNone/>
              <a:defRPr/>
            </a:lvl3pPr>
            <a:lvl4pPr marL="579836" indent="0">
              <a:buNone/>
              <a:defRPr/>
            </a:lvl4pPr>
            <a:lvl5pPr marL="842242"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6388608" y="1658112"/>
            <a:ext cx="5498592" cy="4336288"/>
          </a:xfrm>
          <a:prstGeom prst="rect">
            <a:avLst/>
          </a:prstGeom>
        </p:spPr>
        <p:txBody>
          <a:bodyPr/>
          <a:lstStyle>
            <a:lvl1pPr>
              <a:spcBef>
                <a:spcPts val="0"/>
              </a:spcBef>
              <a:defRPr/>
            </a:lvl1pPr>
            <a:lvl2pPr marL="0" indent="0">
              <a:spcBef>
                <a:spcPts val="0"/>
              </a:spcBef>
              <a:buNone/>
              <a:defRPr/>
            </a:lvl2pPr>
            <a:lvl3pPr marL="268755" indent="0">
              <a:buNone/>
              <a:defRPr/>
            </a:lvl3pPr>
            <a:lvl4pPr marL="579836" indent="0">
              <a:buNone/>
              <a:defRPr/>
            </a:lvl4pPr>
            <a:lvl5pPr marL="842242"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36934515"/>
      </p:ext>
    </p:extLst>
  </p:cSld>
  <p:clrMapOvr>
    <a:masterClrMapping/>
  </p:clrMapOvr>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12192000" cy="600075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5"/>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3335317" y="6042371"/>
            <a:ext cx="2468623" cy="571500"/>
          </a:xfrm>
        </p:spPr>
        <p:txBody>
          <a:bodyPr anchor="b"/>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11138527" y="6263483"/>
            <a:ext cx="819043" cy="304800"/>
          </a:xfrm>
          <a:prstGeom prst="rect">
            <a:avLst/>
          </a:prstGeom>
        </p:spPr>
      </p:pic>
    </p:spTree>
    <p:extLst>
      <p:ext uri="{BB962C8B-B14F-4D97-AF65-F5344CB8AC3E}">
        <p14:creationId xmlns:p14="http://schemas.microsoft.com/office/powerpoint/2010/main" val="1760297411"/>
      </p:ext>
    </p:extLst>
  </p:cSld>
  <p:clrMapOvr>
    <a:masterClrMapping/>
  </p:clrMapOvr>
  <p:transition spd="med"/>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12192000" cy="6000751"/>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08" tIns="45708" rIns="45708" bIns="45708" numCol="1" rtlCol="0" anchor="t" anchorCtr="0" compatLnSpc="1">
            <a:prstTxWarp prst="textNoShape">
              <a:avLst/>
            </a:prstTxWarp>
          </a:bodyPr>
          <a:lstStyle/>
          <a:p>
            <a:pPr marL="0" marR="0" indent="0" algn="l" defTabSz="457053" rtl="0" eaLnBrk="1" fontAlgn="base" latinLnBrk="0" hangingPunct="1">
              <a:lnSpc>
                <a:spcPct val="100000"/>
              </a:lnSpc>
              <a:spcBef>
                <a:spcPct val="0"/>
              </a:spcBef>
              <a:spcAft>
                <a:spcPct val="0"/>
              </a:spcAft>
              <a:buClrTx/>
              <a:buSzTx/>
              <a:buFont typeface="IBM Plex Sans Light"/>
              <a:buNone/>
              <a:tabLst/>
            </a:pPr>
            <a:endParaRPr kumimoji="0" lang="en-US" sz="700" b="0" i="0" u="none" strike="noStrike" cap="none" normalizeH="0" baseline="0" dirty="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287999" y="192025"/>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287999" y="6044185"/>
            <a:ext cx="2468623" cy="571500"/>
          </a:xfrm>
        </p:spPr>
        <p:txBody>
          <a:bodyPr anchor="b"/>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3335317" y="6042371"/>
            <a:ext cx="2468623" cy="571500"/>
          </a:xfrm>
        </p:spPr>
        <p:txBody>
          <a:bodyPr anchor="b"/>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11138527" y="6263483"/>
            <a:ext cx="819043" cy="304800"/>
          </a:xfrm>
          <a:prstGeom prst="rect">
            <a:avLst/>
          </a:prstGeom>
        </p:spPr>
      </p:pic>
    </p:spTree>
    <p:extLst>
      <p:ext uri="{BB962C8B-B14F-4D97-AF65-F5344CB8AC3E}">
        <p14:creationId xmlns:p14="http://schemas.microsoft.com/office/powerpoint/2010/main" val="471680767"/>
      </p:ext>
    </p:extLst>
  </p:cSld>
  <p:clrMapOvr>
    <a:masterClrMapping/>
  </p:clrMapOvr>
  <p:transition spd="med"/>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287999" y="192025"/>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11138527" y="6263483"/>
            <a:ext cx="819043" cy="304800"/>
          </a:xfrm>
          <a:prstGeom prst="rect">
            <a:avLst/>
          </a:prstGeom>
        </p:spPr>
      </p:pic>
    </p:spTree>
    <p:extLst>
      <p:ext uri="{BB962C8B-B14F-4D97-AF65-F5344CB8AC3E}">
        <p14:creationId xmlns:p14="http://schemas.microsoft.com/office/powerpoint/2010/main" val="2318726196"/>
      </p:ext>
    </p:extLst>
  </p:cSld>
  <p:clrMapOvr>
    <a:masterClrMapping/>
  </p:clrMapOvr>
  <p:transition spd="med"/>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287999" y="192025"/>
            <a:ext cx="5524575" cy="31440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287999" y="6231636"/>
            <a:ext cx="5524575" cy="381000"/>
          </a:xfrm>
        </p:spPr>
        <p:txBody>
          <a:bodyPr anchor="b"/>
          <a:lstStyle>
            <a:lvl1pPr>
              <a:lnSpc>
                <a:spcPct val="110000"/>
              </a:lnSpc>
              <a:spcBef>
                <a:spcPts val="0"/>
              </a:spcBef>
              <a:defRPr sz="14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11138527" y="6263483"/>
            <a:ext cx="819043" cy="304800"/>
          </a:xfrm>
          <a:prstGeom prst="rect">
            <a:avLst/>
          </a:prstGeom>
        </p:spPr>
      </p:pic>
    </p:spTree>
    <p:extLst>
      <p:ext uri="{BB962C8B-B14F-4D97-AF65-F5344CB8AC3E}">
        <p14:creationId xmlns:p14="http://schemas.microsoft.com/office/powerpoint/2010/main" val="477171718"/>
      </p:ext>
    </p:extLst>
  </p:cSld>
  <p:clrMapOvr>
    <a:masterClrMapping/>
  </p:clrMapOvr>
  <p:transition spd="med"/>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7999" y="192024"/>
            <a:ext cx="5049879" cy="5239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5"/>
          </a:xfrm>
          <a:solidFill>
            <a:srgbClr val="E0E0E0"/>
          </a:solidFill>
        </p:spPr>
        <p:txBody>
          <a:bodyPr anchor="ctr"/>
          <a:lstStyle>
            <a:lvl1pPr algn="ctr">
              <a:defRPr>
                <a:solidFill>
                  <a:schemeClr val="accent5"/>
                </a:solidFill>
              </a:defRPr>
            </a:lvl1pPr>
          </a:lstStyle>
          <a:p>
            <a:r>
              <a:rPr lang="en-US" dirty="0"/>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288889" y="6263483"/>
            <a:ext cx="819043" cy="304800"/>
          </a:xfrm>
          <a:prstGeom prst="rect">
            <a:avLst/>
          </a:prstGeom>
        </p:spPr>
      </p:pic>
    </p:spTree>
    <p:extLst>
      <p:ext uri="{BB962C8B-B14F-4D97-AF65-F5344CB8AC3E}">
        <p14:creationId xmlns:p14="http://schemas.microsoft.com/office/powerpoint/2010/main" val="3887499655"/>
      </p:ext>
    </p:extLst>
  </p:cSld>
  <p:clrMapOvr>
    <a:masterClrMapping/>
  </p:clrMapOvr>
  <p:transition spd="med"/>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88001" y="288036"/>
            <a:ext cx="5049180" cy="285751"/>
          </a:xfrm>
        </p:spPr>
        <p:txBody>
          <a:bodyPr/>
          <a:lstStyle>
            <a:lvl1pPr>
              <a:spcBef>
                <a:spcPts val="0"/>
              </a:spcBef>
              <a:defRPr sz="14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88001" y="763524"/>
            <a:ext cx="5049180" cy="4668839"/>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6380920" y="284957"/>
            <a:ext cx="5523781" cy="6287295"/>
          </a:xfrm>
          <a:solidFill>
            <a:srgbClr val="E0E0E0"/>
          </a:solidFill>
        </p:spPr>
        <p:txBody>
          <a:bodyPr anchor="ctr"/>
          <a:lstStyle>
            <a:lvl1pPr algn="ctr">
              <a:defRPr>
                <a:solidFill>
                  <a:schemeClr val="accent5"/>
                </a:solidFill>
              </a:defRPr>
            </a:lvl1pPr>
          </a:lstStyle>
          <a:p>
            <a:r>
              <a:rPr lang="en-US" dirty="0"/>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288889" y="6263483"/>
            <a:ext cx="819043" cy="304800"/>
          </a:xfrm>
          <a:prstGeom prst="rect">
            <a:avLst/>
          </a:prstGeom>
        </p:spPr>
      </p:pic>
    </p:spTree>
    <p:extLst>
      <p:ext uri="{BB962C8B-B14F-4D97-AF65-F5344CB8AC3E}">
        <p14:creationId xmlns:p14="http://schemas.microsoft.com/office/powerpoint/2010/main" val="295614736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572617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729230757"/>
      </p:ext>
    </p:extLst>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192024"/>
            <a:ext cx="2477765" cy="2286795"/>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6380919" y="284957"/>
            <a:ext cx="2476179" cy="5715795"/>
          </a:xfrm>
        </p:spPr>
        <p:txBody>
          <a:bodyPr/>
          <a:lstStyle>
            <a:lvl1pPr defTabSz="580456">
              <a:spcBef>
                <a:spcPts val="0"/>
              </a:spcBef>
              <a:defRPr>
                <a:solidFill>
                  <a:schemeClr val="tx1"/>
                </a:solidFill>
              </a:defRPr>
            </a:lvl1pPr>
            <a:lvl2pPr defTabSz="580456">
              <a:spcBef>
                <a:spcPts val="0"/>
              </a:spcBef>
              <a:defRPr>
                <a:solidFill>
                  <a:schemeClr val="tx1"/>
                </a:solidFill>
              </a:defRPr>
            </a:lvl2pPr>
            <a:lvl3pPr defTabSz="580456">
              <a:spcBef>
                <a:spcPts val="0"/>
              </a:spcBef>
              <a:defRPr>
                <a:solidFill>
                  <a:schemeClr val="tx1"/>
                </a:solidFill>
              </a:defRPr>
            </a:lvl3pPr>
            <a:lvl4pPr defTabSz="580456">
              <a:spcBef>
                <a:spcPts val="0"/>
              </a:spcBef>
              <a:defRPr>
                <a:solidFill>
                  <a:schemeClr val="tx1"/>
                </a:solidFill>
              </a:defRPr>
            </a:lvl4pPr>
            <a:lvl5pPr defTabSz="5804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9430110" y="284957"/>
            <a:ext cx="2474591" cy="5715795"/>
          </a:xfrm>
        </p:spPr>
        <p:txBody>
          <a:bodyPr/>
          <a:lstStyle>
            <a:lvl1pPr defTabSz="580456">
              <a:spcBef>
                <a:spcPts val="0"/>
              </a:spcBef>
              <a:defRPr>
                <a:solidFill>
                  <a:schemeClr val="tx1"/>
                </a:solidFill>
              </a:defRPr>
            </a:lvl1pPr>
            <a:lvl2pPr defTabSz="580456">
              <a:spcBef>
                <a:spcPts val="0"/>
              </a:spcBef>
              <a:defRPr>
                <a:solidFill>
                  <a:schemeClr val="tx1"/>
                </a:solidFill>
              </a:defRPr>
            </a:lvl2pPr>
            <a:lvl3pPr defTabSz="580456">
              <a:spcBef>
                <a:spcPts val="0"/>
              </a:spcBef>
              <a:defRPr>
                <a:solidFill>
                  <a:schemeClr val="tx1"/>
                </a:solidFill>
              </a:defRPr>
            </a:lvl3pPr>
            <a:lvl4pPr defTabSz="580456">
              <a:spcBef>
                <a:spcPts val="0"/>
              </a:spcBef>
              <a:defRPr>
                <a:solidFill>
                  <a:schemeClr val="tx1"/>
                </a:solidFill>
              </a:defRPr>
            </a:lvl4pPr>
            <a:lvl5pPr defTabSz="5804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284125" y="6402119"/>
            <a:ext cx="2477765" cy="190500"/>
          </a:xfrm>
        </p:spPr>
        <p:txBody>
          <a:bodyPr/>
          <a:lstStyle/>
          <a:p>
            <a:endParaRPr lang="en-US" dirty="0"/>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322280332"/>
      </p:ext>
    </p:extLst>
  </p:cSld>
  <p:clrMapOvr>
    <a:masterClrMapping/>
  </p:clrMapOvr>
  <p:transition spd="med"/>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5524575" cy="1429544"/>
          </a:xfrm>
        </p:spPr>
        <p:txBody>
          <a:bodyPr rIns="457200"/>
          <a:lstStyle>
            <a:lvl1pPr>
              <a:lnSpc>
                <a:spcPct val="100000"/>
              </a:lnSpc>
              <a:defRPr sz="31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284125" y="6402119"/>
            <a:ext cx="2477765" cy="190500"/>
          </a:xfrm>
        </p:spPr>
        <p:txBody>
          <a:bodyPr/>
          <a:lstStyle/>
          <a:p>
            <a:r>
              <a:rPr lang="en-US" dirty="0"/>
              <a:t>2024 IBM Technology Consulting Alliance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42831837"/>
      </p:ext>
    </p:extLst>
  </p:cSld>
  <p:clrMapOvr>
    <a:masterClrMapping/>
  </p:clrMapOvr>
  <p:transition spd="med"/>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287300" y="210312"/>
            <a:ext cx="8569797" cy="4095751"/>
          </a:xfrm>
        </p:spPr>
        <p:txBody>
          <a:bodyPr/>
          <a:lstStyle>
            <a:lvl1pPr>
              <a:defRPr sz="8597" b="0" i="0">
                <a:solidFill>
                  <a:schemeClr val="tx2"/>
                </a:solidFill>
                <a:latin typeface="IBM Plex Sans ExtLt" panose="020B0303050203000203" pitchFamily="34" charset="0"/>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284125" y="6402119"/>
            <a:ext cx="2477765" cy="190500"/>
          </a:xfrm>
        </p:spPr>
        <p:txBody>
          <a:bodyPr/>
          <a:lstStyle/>
          <a:p>
            <a:r>
              <a:rPr lang="en-US" dirty="0"/>
              <a:t>2024 IBM Technology Consulting Alliance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12683911"/>
      </p:ext>
    </p:extLst>
  </p:cSld>
  <p:clrMapOvr>
    <a:masterClrMapping/>
  </p:clrMapOvr>
  <p:transition spd="med"/>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7999" y="192024"/>
            <a:ext cx="4953943" cy="1429544"/>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6382795" y="224029"/>
            <a:ext cx="5520319" cy="4287044"/>
          </a:xfrm>
        </p:spPr>
        <p:txBody>
          <a:bodyPr/>
          <a:lstStyle>
            <a:lvl1pPr>
              <a:lnSpc>
                <a:spcPct val="100000"/>
              </a:lnSpc>
              <a:spcBef>
                <a:spcPts val="0"/>
              </a:spcBef>
              <a:defRPr sz="3199">
                <a:solidFill>
                  <a:schemeClr val="tx2"/>
                </a:solidFill>
              </a:defRPr>
            </a:lvl1pPr>
            <a:lvl2pPr marL="292513" indent="-292513">
              <a:lnSpc>
                <a:spcPct val="100000"/>
              </a:lnSpc>
              <a:spcBef>
                <a:spcPts val="0"/>
              </a:spcBef>
              <a:defRPr sz="3199">
                <a:solidFill>
                  <a:schemeClr val="tx2"/>
                </a:solidFill>
              </a:defRPr>
            </a:lvl2pPr>
            <a:lvl3pPr marL="548461" indent="-292513">
              <a:lnSpc>
                <a:spcPct val="100000"/>
              </a:lnSpc>
              <a:spcBef>
                <a:spcPts val="0"/>
              </a:spcBef>
              <a:defRPr sz="3199">
                <a:solidFill>
                  <a:schemeClr val="tx2"/>
                </a:solidFill>
              </a:defRPr>
            </a:lvl3pPr>
            <a:lvl4pPr marL="877538">
              <a:lnSpc>
                <a:spcPct val="100000"/>
              </a:lnSpc>
              <a:spcBef>
                <a:spcPts val="0"/>
              </a:spcBef>
              <a:defRPr sz="3199">
                <a:solidFill>
                  <a:schemeClr val="tx2"/>
                </a:solidFill>
              </a:defRPr>
            </a:lvl4pPr>
            <a:lvl5pPr>
              <a:lnSpc>
                <a:spcPct val="100000"/>
              </a:lnSpc>
              <a:spcBef>
                <a:spcPts val="0"/>
              </a:spcBef>
              <a:defRPr sz="3199"/>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284125" y="6402119"/>
            <a:ext cx="2477765" cy="190500"/>
          </a:xfrm>
        </p:spPr>
        <p:txBody>
          <a:bodyPr/>
          <a:lstStyle/>
          <a:p>
            <a:r>
              <a:rPr lang="en-US" dirty="0"/>
              <a:t>2024 IBM Technology Consulting Alliance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73108313"/>
      </p:ext>
    </p:extLst>
  </p:cSld>
  <p:clrMapOvr>
    <a:masterClrMapping/>
  </p:clrMapOvr>
  <p:transition spd="med"/>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288000" y="210312"/>
            <a:ext cx="7330121" cy="4858544"/>
          </a:xfrm>
        </p:spPr>
        <p:txBody>
          <a:bodyPr/>
          <a:lstStyle>
            <a:lvl1pPr>
              <a:lnSpc>
                <a:spcPct val="100000"/>
              </a:lnSpc>
              <a:defRPr sz="4299">
                <a:solidFill>
                  <a:schemeClr val="tx2"/>
                </a:solidFill>
              </a:defRPr>
            </a:lvl1pPr>
          </a:lstStyle>
          <a:p>
            <a:r>
              <a:rPr lang="en-US"/>
              <a:t>Click to edit Master title style</a:t>
            </a:r>
            <a:endParaRPr lang="en-US" dirty="0"/>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284125" y="6402119"/>
            <a:ext cx="2477765" cy="190500"/>
          </a:xfrm>
        </p:spPr>
        <p:txBody>
          <a:bodyPr/>
          <a:lstStyle/>
          <a:p>
            <a:endParaRPr lang="en-US" dirty="0"/>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94777558"/>
      </p:ext>
    </p:extLst>
  </p:cSld>
  <p:clrMapOvr>
    <a:masterClrMapping/>
  </p:clrMapOvr>
  <p:transition spd="med"/>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287999" y="288036"/>
            <a:ext cx="2474591" cy="1429544"/>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3333316" y="214885"/>
            <a:ext cx="2475384" cy="953956"/>
          </a:xfrm>
        </p:spPr>
        <p:txBody>
          <a:bodyPr/>
          <a:lstStyle>
            <a:lvl1pPr>
              <a:lnSpc>
                <a:spcPct val="90000"/>
              </a:lnSpc>
              <a:defRPr sz="6499">
                <a:solidFill>
                  <a:schemeClr val="accent1"/>
                </a:solidFill>
              </a:defRPr>
            </a:lvl1pPr>
            <a:lvl2pPr marL="0" indent="0">
              <a:buNone/>
              <a:defRPr/>
            </a:lvl2pPr>
          </a:lstStyle>
          <a:p>
            <a:pPr lvl="0"/>
            <a:r>
              <a:rPr lang="en-US" dirty="0"/>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3333316" y="1166535"/>
            <a:ext cx="2475384" cy="483652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383302" y="213240"/>
            <a:ext cx="2474591" cy="953295"/>
          </a:xfrm>
        </p:spPr>
        <p:txBody>
          <a:bodyPr/>
          <a:lstStyle>
            <a:lvl1pPr>
              <a:lnSpc>
                <a:spcPct val="90000"/>
              </a:lnSpc>
              <a:defRPr sz="6499">
                <a:solidFill>
                  <a:schemeClr val="accent1"/>
                </a:solidFill>
              </a:defRPr>
            </a:lvl1pPr>
          </a:lstStyle>
          <a:p>
            <a:pPr lvl="0"/>
            <a:r>
              <a:rPr lang="en-US" dirty="0"/>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6380919" y="1167329"/>
            <a:ext cx="2476179"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9428523" y="214828"/>
            <a:ext cx="2474591" cy="951707"/>
          </a:xfrm>
        </p:spPr>
        <p:txBody>
          <a:bodyPr/>
          <a:lstStyle>
            <a:lvl1pPr>
              <a:lnSpc>
                <a:spcPct val="90000"/>
              </a:lnSpc>
              <a:defRPr sz="6499">
                <a:solidFill>
                  <a:schemeClr val="accent1"/>
                </a:solidFill>
              </a:defRPr>
            </a:lvl1pPr>
          </a:lstStyle>
          <a:p>
            <a:pPr lvl="0"/>
            <a:r>
              <a:rPr lang="en-US" dirty="0"/>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9428521" y="1166534"/>
            <a:ext cx="2476179" cy="4833423"/>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3333316" y="6021389"/>
            <a:ext cx="2475384" cy="571500"/>
          </a:xfrm>
        </p:spPr>
        <p:txBody>
          <a:bodyPr anchor="b"/>
          <a:lstStyle>
            <a:lvl1pPr>
              <a:lnSpc>
                <a:spcPct val="120000"/>
              </a:lnSpc>
              <a:spcBef>
                <a:spcPts val="0"/>
              </a:spcBef>
              <a:defRPr sz="800" b="0" i="0">
                <a:solidFill>
                  <a:schemeClr val="tx1"/>
                </a:solidFill>
                <a:latin typeface="IBM Plex Sans" panose="020B0503050203000203" pitchFamily="34" charset="0"/>
              </a:defRPr>
            </a:lvl1pPr>
            <a:lvl2pPr marL="73128" indent="-73128">
              <a:lnSpc>
                <a:spcPct val="120000"/>
              </a:lnSpc>
              <a:spcBef>
                <a:spcPts val="0"/>
              </a:spcBef>
              <a:defRPr sz="800" b="0" i="0">
                <a:solidFill>
                  <a:schemeClr val="tx1"/>
                </a:solidFill>
                <a:latin typeface="IBM Plex Sans" panose="020B0503050203000203" pitchFamily="34" charset="0"/>
              </a:defRPr>
            </a:lvl2pPr>
            <a:lvl3pPr marL="146256" indent="-73128">
              <a:lnSpc>
                <a:spcPct val="120000"/>
              </a:lnSpc>
              <a:spcBef>
                <a:spcPts val="0"/>
              </a:spcBef>
              <a:defRPr sz="800" b="0" i="0">
                <a:solidFill>
                  <a:schemeClr val="tx1"/>
                </a:solidFill>
                <a:latin typeface="IBM Plex Sans" panose="020B0503050203000203" pitchFamily="34" charset="0"/>
              </a:defRPr>
            </a:lvl3pPr>
            <a:lvl4pPr marL="219385" indent="-73128">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284125" y="6402119"/>
            <a:ext cx="2477765" cy="190500"/>
          </a:xfrm>
        </p:spPr>
        <p:txBody>
          <a:bodyPr/>
          <a:lstStyle/>
          <a:p>
            <a:endParaRPr lang="en-US" dirty="0"/>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05235670"/>
      </p:ext>
    </p:extLst>
  </p:cSld>
  <p:clrMapOvr>
    <a:masterClrMapping/>
  </p:clrMapOvr>
  <p:transition spd="med"/>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288000" y="1714500"/>
            <a:ext cx="2477765"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9"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284125" y="6402119"/>
            <a:ext cx="2477765" cy="190500"/>
          </a:xfrm>
        </p:spPr>
        <p:txBody>
          <a:bodyPr/>
          <a:lstStyle/>
          <a:p>
            <a:endParaRPr lang="en-US" dirty="0"/>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965210578"/>
      </p:ext>
    </p:extLst>
  </p:cSld>
  <p:clrMapOvr>
    <a:masterClrMapping/>
  </p:clrMapOvr>
  <p:transition spd="med"/>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5"/>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289681"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3047603" y="1714500"/>
            <a:ext cx="0" cy="42862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6093683"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9142811" y="1714500"/>
            <a:ext cx="0" cy="4288536"/>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284125" y="6402119"/>
            <a:ext cx="2477765" cy="190500"/>
          </a:xfrm>
        </p:spPr>
        <p:txBody>
          <a:bodyPr/>
          <a:lstStyle/>
          <a:p>
            <a:endParaRPr lang="en-US" dirty="0"/>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92746487"/>
      </p:ext>
    </p:extLst>
  </p:cSld>
  <p:clrMapOvr>
    <a:masterClrMapping/>
  </p:clrMapOvr>
  <p:transition spd="med"/>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3316" y="288036"/>
            <a:ext cx="2477765" cy="762795"/>
          </a:xfrm>
        </p:spPr>
        <p:txBody>
          <a:bodyPr/>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9" cy="762795"/>
          </a:xfrm>
        </p:spPr>
        <p:txBody>
          <a:bodyPr/>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19" y="1714500"/>
            <a:ext cx="2476179"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762795"/>
          </a:xfrm>
        </p:spPr>
        <p:txBody>
          <a:bodyPr/>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28523"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284125" y="6402119"/>
            <a:ext cx="2477765" cy="190500"/>
          </a:xfrm>
        </p:spPr>
        <p:txBody>
          <a:bodyPr/>
          <a:lstStyle/>
          <a:p>
            <a:endParaRPr lang="en-US" dirty="0"/>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232338844"/>
      </p:ext>
    </p:extLst>
  </p:cSld>
  <p:clrMapOvr>
    <a:masterClrMapping/>
  </p:clrMapOvr>
  <p:transition spd="med"/>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4"/>
            <a:ext cx="2474591"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2555" y="192024"/>
            <a:ext cx="2477765" cy="570707"/>
          </a:xfrm>
        </p:spPr>
        <p:txBody>
          <a:bodyPr/>
          <a:lstStyle>
            <a:lvl1pPr>
              <a:lnSpc>
                <a:spcPct val="100000"/>
              </a:lnSpc>
              <a:spcBef>
                <a:spcPts val="0"/>
              </a:spcBef>
              <a:defRPr sz="3199">
                <a:solidFill>
                  <a:schemeClr val="tx2"/>
                </a:solidFill>
              </a:defRPr>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74" indent="-127974">
              <a:spcBef>
                <a:spcPts val="0"/>
              </a:spcBef>
              <a:defRPr sz="1400" b="0" i="0">
                <a:solidFill>
                  <a:schemeClr val="tx1"/>
                </a:solidFill>
                <a:latin typeface="IBM Plex Sans Light" panose="020B0403050203000203" pitchFamily="34" charset="0"/>
              </a:defRPr>
            </a:lvl2pPr>
            <a:lvl3pPr marL="255950" indent="-127974">
              <a:spcBef>
                <a:spcPts val="0"/>
              </a:spcBef>
              <a:defRPr sz="1400" b="0" i="0">
                <a:solidFill>
                  <a:schemeClr val="tx1"/>
                </a:solidFill>
                <a:latin typeface="IBM Plex Sans Light" panose="020B0403050203000203" pitchFamily="34" charset="0"/>
              </a:defRPr>
            </a:lvl3pPr>
            <a:lvl4pPr marL="383922" indent="-12797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0921" y="1714500"/>
            <a:ext cx="5047593" cy="4286251"/>
          </a:xfrm>
        </p:spPr>
        <p:txBody>
          <a:bodyPr/>
          <a:lstStyle>
            <a:lvl1pPr>
              <a:spcBef>
                <a:spcPts val="0"/>
              </a:spcBef>
              <a:defRPr sz="1400" b="0" i="0">
                <a:solidFill>
                  <a:schemeClr val="tx1"/>
                </a:solidFill>
                <a:latin typeface="IBM Plex Sans Light" panose="020B0403050203000203" pitchFamily="34" charset="0"/>
              </a:defRPr>
            </a:lvl1pPr>
            <a:lvl2pPr marL="127974" indent="-127974">
              <a:spcBef>
                <a:spcPts val="0"/>
              </a:spcBef>
              <a:defRPr sz="1400" b="0" i="0">
                <a:solidFill>
                  <a:schemeClr val="tx1"/>
                </a:solidFill>
                <a:latin typeface="IBM Plex Sans Light" panose="020B0403050203000203" pitchFamily="34" charset="0"/>
              </a:defRPr>
            </a:lvl2pPr>
            <a:lvl3pPr marL="255950" indent="-127974">
              <a:spcBef>
                <a:spcPts val="0"/>
              </a:spcBef>
              <a:defRPr sz="1400" b="0" i="0">
                <a:solidFill>
                  <a:schemeClr val="tx1"/>
                </a:solidFill>
                <a:latin typeface="IBM Plex Sans Light" panose="020B0403050203000203" pitchFamily="34" charset="0"/>
              </a:defRPr>
            </a:lvl3pPr>
            <a:lvl4pPr marL="383922" indent="-12797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dirty="0"/>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298022168"/>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23627546"/>
      </p:ext>
    </p:extLst>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8001" y="288037"/>
            <a:ext cx="3711980" cy="953295"/>
          </a:xfrm>
        </p:spPr>
        <p:txBody>
          <a:bodyPr/>
          <a:lstStyle>
            <a:lvl1pPr>
              <a:lnSpc>
                <a:spcPct val="110000"/>
              </a:lnSpc>
              <a:defRPr sz="1800">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8001" y="1714500"/>
            <a:ext cx="5049180"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6380921" y="1714500"/>
            <a:ext cx="5047593" cy="4286251"/>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03267815"/>
      </p:ext>
    </p:extLst>
  </p:cSld>
  <p:clrMapOvr>
    <a:masterClrMapping/>
  </p:clrMapOvr>
  <p:transition spd="med"/>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287999" y="192024"/>
            <a:ext cx="5522193"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6380919" y="288036"/>
            <a:ext cx="2476179" cy="57157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9428521" y="288036"/>
            <a:ext cx="2476179" cy="57157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dirty="0"/>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660877893"/>
      </p:ext>
    </p:extLst>
  </p:cSld>
  <p:clrMapOvr>
    <a:masterClrMapping/>
  </p:clrMapOvr>
  <p:transition spd="med"/>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288000" y="192024"/>
            <a:ext cx="5519019"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6380919" y="288036"/>
            <a:ext cx="2476179" cy="762795"/>
          </a:xfrm>
        </p:spPr>
        <p:txBody>
          <a:bodyPr/>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6380919" y="1714500"/>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9428523" y="288036"/>
            <a:ext cx="2479352" cy="762795"/>
          </a:xfrm>
        </p:spPr>
        <p:txBody>
          <a:bodyPr/>
          <a:lstStyle>
            <a:lvl1pPr>
              <a:lnSpc>
                <a:spcPct val="110000"/>
              </a:lnSpc>
              <a:spcBef>
                <a:spcPts val="0"/>
              </a:spcBef>
              <a:defRPr sz="1400">
                <a:solidFill>
                  <a:schemeClr val="tx1"/>
                </a:solidFill>
              </a:defRPr>
            </a:lvl1pPr>
            <a:lvl2pPr marL="127974" indent="-127974">
              <a:lnSpc>
                <a:spcPct val="110000"/>
              </a:lnSpc>
              <a:spcBef>
                <a:spcPts val="0"/>
              </a:spcBef>
              <a:defRPr sz="1400">
                <a:solidFill>
                  <a:schemeClr val="tx1"/>
                </a:solidFill>
              </a:defRPr>
            </a:lvl2pPr>
            <a:lvl3pPr marL="255950" indent="-127974">
              <a:lnSpc>
                <a:spcPct val="110000"/>
              </a:lnSpc>
              <a:spcBef>
                <a:spcPts val="0"/>
              </a:spcBef>
              <a:defRPr sz="1400">
                <a:solidFill>
                  <a:schemeClr val="tx1"/>
                </a:solidFill>
              </a:defRPr>
            </a:lvl3pPr>
            <a:lvl4pPr marL="383922" indent="-127974">
              <a:lnSpc>
                <a:spcPct val="110000"/>
              </a:lnSpc>
              <a:spcBef>
                <a:spcPts val="0"/>
              </a:spcBef>
              <a:defRPr sz="1400">
                <a:solidFill>
                  <a:schemeClr val="tx1"/>
                </a:solidFill>
              </a:defRPr>
            </a:lvl4pPr>
            <a:lvl5pPr>
              <a:lnSpc>
                <a:spcPct val="110000"/>
              </a:lnSpc>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9430109" y="1714500"/>
            <a:ext cx="2476179" cy="4286251"/>
          </a:xfrm>
        </p:spPr>
        <p:txBody>
          <a:bodyPr/>
          <a:lstStyle>
            <a:lvl1pPr>
              <a:lnSpc>
                <a:spcPct val="110000"/>
              </a:lnSpc>
              <a:spcBef>
                <a:spcPts val="0"/>
              </a:spcBef>
              <a:defRPr sz="1000" b="0" i="0">
                <a:solidFill>
                  <a:schemeClr val="tx1"/>
                </a:solidFill>
                <a:latin typeface="IBM Plex Sans" panose="020B0503050203000203" pitchFamily="34" charset="0"/>
              </a:defRPr>
            </a:lvl1pPr>
            <a:lvl2pPr marL="91411" indent="-91411">
              <a:lnSpc>
                <a:spcPct val="110000"/>
              </a:lnSpc>
              <a:spcBef>
                <a:spcPts val="0"/>
              </a:spcBef>
              <a:defRPr sz="1000" b="0" i="0">
                <a:solidFill>
                  <a:schemeClr val="tx1"/>
                </a:solidFill>
                <a:latin typeface="IBM Plex Sans" panose="020B0503050203000203" pitchFamily="34" charset="0"/>
              </a:defRPr>
            </a:lvl2pPr>
            <a:lvl3pPr marL="182819" indent="-91411">
              <a:lnSpc>
                <a:spcPct val="110000"/>
              </a:lnSpc>
              <a:spcBef>
                <a:spcPts val="0"/>
              </a:spcBef>
              <a:defRPr sz="1000" b="0" i="0">
                <a:solidFill>
                  <a:schemeClr val="tx1"/>
                </a:solidFill>
                <a:latin typeface="IBM Plex Sans" panose="020B0503050203000203" pitchFamily="34" charset="0"/>
              </a:defRPr>
            </a:lvl3pPr>
            <a:lvl4pPr marL="274230" indent="-91411">
              <a:lnSpc>
                <a:spcPct val="110000"/>
              </a:lnSpc>
              <a:spcBef>
                <a:spcPts val="0"/>
              </a:spcBef>
              <a:defRPr sz="1000" b="0" i="0">
                <a:solidFill>
                  <a:schemeClr val="tx1"/>
                </a:solidFill>
                <a:latin typeface="IBM Plex Sans" panose="020B0503050203000203" pitchFamily="34" charset="0"/>
              </a:defRPr>
            </a:lvl4pPr>
            <a:lvl5pPr>
              <a:lnSpc>
                <a:spcPct val="110000"/>
              </a:lnSpc>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dirty="0"/>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404063307"/>
      </p:ext>
    </p:extLst>
  </p:cSld>
  <p:clrMapOvr>
    <a:masterClrMapping/>
  </p:clrMapOvr>
  <p:transition spd="med"/>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192025"/>
            <a:ext cx="2474591" cy="570707"/>
          </a:xfrm>
        </p:spPr>
        <p:txBody>
          <a:bodyPr/>
          <a:lstStyle>
            <a:lvl1pPr>
              <a:lnSpc>
                <a:spcPct val="100000"/>
              </a:lnSpc>
              <a:defRPr sz="3199">
                <a:solidFill>
                  <a:schemeClr val="tx2"/>
                </a:solidFill>
              </a:defRPr>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3334143" y="192024"/>
            <a:ext cx="2477765" cy="570707"/>
          </a:xfrm>
        </p:spPr>
        <p:txBody>
          <a:bodyPr/>
          <a:lstStyle>
            <a:lvl1pPr>
              <a:lnSpc>
                <a:spcPct val="100000"/>
              </a:lnSpc>
              <a:spcBef>
                <a:spcPts val="0"/>
              </a:spcBef>
              <a:defRPr sz="3199">
                <a:solidFill>
                  <a:schemeClr val="tx2"/>
                </a:solidFill>
              </a:defRPr>
            </a:lvl1pPr>
            <a:lvl2pPr>
              <a:lnSpc>
                <a:spcPct val="90000"/>
              </a:lnSpc>
              <a:spcBef>
                <a:spcPts val="0"/>
              </a:spcBef>
              <a:defRPr sz="1400"/>
            </a:lvl2pPr>
            <a:lvl3pPr>
              <a:lnSpc>
                <a:spcPct val="90000"/>
              </a:lnSpc>
              <a:spcBef>
                <a:spcPts val="0"/>
              </a:spcBef>
              <a:defRPr sz="1400"/>
            </a:lvl3pPr>
            <a:lvl4pPr>
              <a:lnSpc>
                <a:spcPct val="90000"/>
              </a:lnSpc>
              <a:spcBef>
                <a:spcPts val="0"/>
              </a:spcBef>
              <a:defRPr sz="1400"/>
            </a:lvl4pPr>
            <a:lvl5pPr>
              <a:lnSpc>
                <a:spcPct val="90000"/>
              </a:lnSpc>
              <a:spcBef>
                <a:spcPts val="0"/>
              </a:spcBef>
              <a:defRPr sz="1400"/>
            </a:lvl5pPr>
          </a:lstStyle>
          <a:p>
            <a:pPr lvl="0"/>
            <a:r>
              <a:rPr lang="en-US" dirty="0"/>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3333316" y="1714500"/>
            <a:ext cx="2475384" cy="4286251"/>
          </a:xfrm>
        </p:spPr>
        <p:txBody>
          <a:bodyPr/>
          <a:lstStyle>
            <a:lvl1pPr>
              <a:spcBef>
                <a:spcPts val="0"/>
              </a:spcBef>
              <a:defRPr sz="1400" b="0" i="0">
                <a:solidFill>
                  <a:schemeClr val="tx1"/>
                </a:solidFill>
                <a:latin typeface="IBM Plex Sans Light" panose="020B0403050203000203" pitchFamily="34" charset="0"/>
              </a:defRPr>
            </a:lvl1pPr>
            <a:lvl2pPr marL="127974" indent="-127974">
              <a:spcBef>
                <a:spcPts val="0"/>
              </a:spcBef>
              <a:defRPr sz="1400" b="0" i="0">
                <a:solidFill>
                  <a:schemeClr val="tx1"/>
                </a:solidFill>
                <a:latin typeface="IBM Plex Sans Light" panose="020B0403050203000203" pitchFamily="34" charset="0"/>
              </a:defRPr>
            </a:lvl2pPr>
            <a:lvl3pPr marL="255950" indent="-127974">
              <a:spcBef>
                <a:spcPts val="0"/>
              </a:spcBef>
              <a:defRPr sz="1400" b="0" i="0">
                <a:solidFill>
                  <a:schemeClr val="tx1"/>
                </a:solidFill>
                <a:latin typeface="IBM Plex Sans Light" panose="020B0403050203000203" pitchFamily="34" charset="0"/>
              </a:defRPr>
            </a:lvl3pPr>
            <a:lvl4pPr marL="383922" indent="-127974">
              <a:spcBef>
                <a:spcPts val="0"/>
              </a:spcBef>
              <a:defRPr sz="1400" b="0" i="0">
                <a:solidFill>
                  <a:schemeClr val="tx1"/>
                </a:solidFill>
                <a:latin typeface="IBM Plex Sans Light" panose="020B0403050203000203" pitchFamily="34" charset="0"/>
              </a:defRPr>
            </a:lvl4pPr>
            <a:lvl5pPr>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609368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6380920" y="288036"/>
            <a:ext cx="457776" cy="457200"/>
          </a:xfrm>
        </p:spPr>
        <p:txBody>
          <a:bodyPr anchor="ctr"/>
          <a:lstStyle>
            <a:lvl1pPr algn="ctr">
              <a:defRPr sz="800">
                <a:solidFill>
                  <a:schemeClr val="tx1"/>
                </a:solidFill>
              </a:defRPr>
            </a:lvl1pPr>
          </a:lstStyle>
          <a:p>
            <a:r>
              <a:rPr lang="en-US" dirty="0"/>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6382988" y="1714500"/>
            <a:ext cx="2476179"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9428523" y="288036"/>
            <a:ext cx="457776" cy="457200"/>
          </a:xfrm>
        </p:spPr>
        <p:txBody>
          <a:bodyPr anchor="ctr"/>
          <a:lstStyle>
            <a:lvl1pPr algn="ctr">
              <a:defRPr sz="800">
                <a:solidFill>
                  <a:schemeClr val="tx1"/>
                </a:solidFill>
              </a:defRPr>
            </a:lvl1pPr>
          </a:lstStyle>
          <a:p>
            <a:r>
              <a:rPr lang="en-US" dirty="0"/>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9430591" y="1714500"/>
            <a:ext cx="2479352" cy="4286251"/>
          </a:xfrm>
        </p:spPr>
        <p:txBody>
          <a:bodyPr/>
          <a:lstStyle>
            <a:lvl1pPr>
              <a:spcBef>
                <a:spcPts val="0"/>
              </a:spcBef>
              <a:defRPr sz="1000" b="0" i="0">
                <a:solidFill>
                  <a:schemeClr val="tx1"/>
                </a:solidFill>
                <a:latin typeface="IBM Plex Sans" panose="020B0503050203000203" pitchFamily="34" charset="0"/>
              </a:defRPr>
            </a:lvl1pPr>
            <a:lvl2pPr marL="91411" indent="-91411">
              <a:spcBef>
                <a:spcPts val="0"/>
              </a:spcBef>
              <a:defRPr sz="1000" b="0" i="0">
                <a:solidFill>
                  <a:schemeClr val="tx1"/>
                </a:solidFill>
                <a:latin typeface="IBM Plex Sans" panose="020B0503050203000203" pitchFamily="34" charset="0"/>
              </a:defRPr>
            </a:lvl2pPr>
            <a:lvl3pPr marL="182819" indent="-91411">
              <a:spcBef>
                <a:spcPts val="0"/>
              </a:spcBef>
              <a:defRPr sz="1000" b="0" i="0">
                <a:solidFill>
                  <a:schemeClr val="tx1"/>
                </a:solidFill>
                <a:latin typeface="IBM Plex Sans" panose="020B0503050203000203" pitchFamily="34" charset="0"/>
              </a:defRPr>
            </a:lvl3pPr>
            <a:lvl4pPr marL="274230" indent="-91411">
              <a:spcBef>
                <a:spcPts val="0"/>
              </a:spcBef>
              <a:defRPr sz="1000" b="0" i="0">
                <a:solidFill>
                  <a:schemeClr val="tx1"/>
                </a:solidFill>
                <a:latin typeface="IBM Plex Sans" panose="020B0503050203000203" pitchFamily="34" charset="0"/>
              </a:defRPr>
            </a:lvl4pPr>
            <a:lvl5pPr>
              <a:spcBef>
                <a:spcPts val="0"/>
              </a:spcBef>
              <a:defRPr sz="1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dirty="0"/>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35739281"/>
      </p:ext>
    </p:extLst>
  </p:cSld>
  <p:clrMapOvr>
    <a:masterClrMapping/>
  </p:clrMapOvr>
  <p:transition spd="med"/>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288000" y="288037"/>
            <a:ext cx="2477765" cy="224028"/>
          </a:xfrm>
        </p:spPr>
        <p:txBody>
          <a:bodyPr/>
          <a:lstStyle>
            <a:lvl1pPr>
              <a:defRPr sz="1400">
                <a:solidFill>
                  <a:schemeClr val="tx2"/>
                </a:solidFill>
              </a:defRPr>
            </a:lvl1pPr>
          </a:lstStyle>
          <a:p>
            <a:pPr lvl="0"/>
            <a:r>
              <a:rPr lang="en-US" dirty="0"/>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8000" y="763525"/>
            <a:ext cx="5521401" cy="1138428"/>
          </a:xfrm>
        </p:spPr>
        <p:txBody>
          <a:bodyPr rIns="457200"/>
          <a:lstStyle>
            <a:lvl1pPr>
              <a:lnSpc>
                <a:spcPct val="110000"/>
              </a:lnSpc>
              <a:defRPr sz="3199">
                <a:solidFill>
                  <a:schemeClr val="tx2"/>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4957"/>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4957"/>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1"/>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33751"/>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dirty="0"/>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075783698"/>
      </p:ext>
    </p:extLst>
  </p:cSld>
  <p:clrMapOvr>
    <a:masterClrMapping/>
  </p:clrMapOvr>
  <p:transition spd="med"/>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0" y="288036"/>
            <a:ext cx="2477765" cy="2286795"/>
          </a:xfrm>
        </p:spPr>
        <p:txBody>
          <a:bodyPr/>
          <a:lstStyle>
            <a:lvl1pPr>
              <a:lnSpc>
                <a:spcPct val="100000"/>
              </a:lnSpc>
              <a:defRPr sz="1400">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1187"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63775730"/>
      </p:ext>
    </p:extLst>
  </p:cSld>
  <p:clrMapOvr>
    <a:masterClrMapping/>
  </p:clrMapOvr>
  <p:transition spd="med"/>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288001" y="192024"/>
            <a:ext cx="5524575" cy="2286795"/>
          </a:xfrm>
        </p:spPr>
        <p:txBody>
          <a:bodyPr rIns="457200"/>
          <a:lstStyle>
            <a:lvl1pPr>
              <a:lnSpc>
                <a:spcPct val="100000"/>
              </a:lnSpc>
              <a:defRPr>
                <a:solidFill>
                  <a:schemeClr val="tx2"/>
                </a:solidFill>
              </a:defRPr>
            </a:lvl1pPr>
          </a:lstStyle>
          <a:p>
            <a:r>
              <a:rPr lang="en-US"/>
              <a:t>Click to edit Master title style</a:t>
            </a:r>
            <a:endParaRPr lang="en-US" dirty="0"/>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287999" y="3328417"/>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3334362"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6383050"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9428523" y="3333752"/>
            <a:ext cx="2474591" cy="2672459"/>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dirty="0"/>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249100150"/>
      </p:ext>
    </p:extLst>
  </p:cSld>
  <p:clrMapOvr>
    <a:masterClrMapping/>
  </p:clrMapOvr>
  <p:transition spd="med"/>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287999" y="288036"/>
            <a:ext cx="2474591" cy="2286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3332555" y="288036"/>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6380919" y="288036"/>
            <a:ext cx="2476179"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9146201"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9428523" y="288036"/>
            <a:ext cx="2479352" cy="2572544"/>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3047605"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3334141" y="3333751"/>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6380919" y="3333751"/>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9428521" y="3333751"/>
            <a:ext cx="2476179" cy="2476500"/>
          </a:xfrm>
        </p:spPr>
        <p:txBody>
          <a:bodyPr/>
          <a:lstStyle>
            <a:lvl1pPr>
              <a:lnSpc>
                <a:spcPct val="110000"/>
              </a:lnSpc>
              <a:spcBef>
                <a:spcPts val="0"/>
              </a:spcBef>
              <a:defRPr sz="1400" b="0" i="0">
                <a:solidFill>
                  <a:schemeClr val="tx1"/>
                </a:solidFill>
                <a:latin typeface="IBM Plex Sans Light" panose="020B0403050203000203" pitchFamily="34" charset="0"/>
              </a:defRPr>
            </a:lvl1pPr>
            <a:lvl2pPr marL="127974" indent="-127974">
              <a:lnSpc>
                <a:spcPct val="110000"/>
              </a:lnSpc>
              <a:spcBef>
                <a:spcPts val="0"/>
              </a:spcBef>
              <a:defRPr sz="1400" b="0" i="0">
                <a:solidFill>
                  <a:schemeClr val="tx1"/>
                </a:solidFill>
                <a:latin typeface="IBM Plex Sans Light" panose="020B0403050203000203" pitchFamily="34" charset="0"/>
              </a:defRPr>
            </a:lvl2pPr>
            <a:lvl3pPr marL="255950" indent="-127974">
              <a:lnSpc>
                <a:spcPct val="110000"/>
              </a:lnSpc>
              <a:spcBef>
                <a:spcPts val="0"/>
              </a:spcBef>
              <a:defRPr sz="1400" b="0" i="0">
                <a:solidFill>
                  <a:schemeClr val="tx1"/>
                </a:solidFill>
                <a:latin typeface="IBM Plex Sans Light" panose="020B0403050203000203" pitchFamily="34" charset="0"/>
              </a:defRPr>
            </a:lvl3pPr>
            <a:lvl4pPr marL="383922" indent="-127974">
              <a:lnSpc>
                <a:spcPct val="110000"/>
              </a:lnSpc>
              <a:spcBef>
                <a:spcPts val="0"/>
              </a:spcBef>
              <a:defRPr sz="1400" b="0" i="0">
                <a:solidFill>
                  <a:schemeClr val="tx1"/>
                </a:solidFill>
                <a:latin typeface="IBM Plex Sans Light" panose="020B0403050203000203" pitchFamily="34" charset="0"/>
              </a:defRPr>
            </a:lvl4pPr>
            <a:lvl5pPr>
              <a:lnSpc>
                <a:spcPct val="110000"/>
              </a:lnSpc>
              <a:spcBef>
                <a:spcPts val="0"/>
              </a:spcBef>
              <a:defRPr sz="14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dirty="0"/>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080975271"/>
      </p:ext>
    </p:extLst>
  </p:cSld>
  <p:clrMapOvr>
    <a:masterClrMapping/>
  </p:clrMapOvr>
  <p:transition spd="med"/>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287999" y="288036"/>
            <a:ext cx="2474591" cy="1429544"/>
          </a:xfrm>
        </p:spPr>
        <p:txBody>
          <a:bodyPr/>
          <a:lstStyle>
            <a:lvl1pPr>
              <a:lnSpc>
                <a:spcPct val="110000"/>
              </a:lnSpc>
              <a:defRPr sz="1400">
                <a:solidFill>
                  <a:schemeClr val="tx2"/>
                </a:solidFill>
              </a:defRPr>
            </a:lvl1pPr>
          </a:lstStyle>
          <a:p>
            <a:r>
              <a:rPr lang="en-US" dirty="0"/>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3047603"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3333317" y="288036"/>
            <a:ext cx="201143" cy="201613"/>
          </a:xfrm>
        </p:spPr>
        <p:txBody>
          <a:bodyPr/>
          <a:lstStyle>
            <a:lvl1pPr>
              <a:defRPr sz="700">
                <a:solidFill>
                  <a:schemeClr val="tx1"/>
                </a:solidFill>
              </a:defRPr>
            </a:lvl1pPr>
          </a:lstStyle>
          <a:p>
            <a:r>
              <a:rPr lang="en-US" dirty="0"/>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3333316" y="666749"/>
            <a:ext cx="2475384" cy="1905000"/>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6380921" y="288036"/>
            <a:ext cx="201143" cy="201613"/>
          </a:xfrm>
        </p:spPr>
        <p:txBody>
          <a:bodyPr/>
          <a:lstStyle>
            <a:lvl1pPr>
              <a:defRPr sz="700">
                <a:solidFill>
                  <a:schemeClr val="tx1"/>
                </a:solidFill>
              </a:defRPr>
            </a:lvl1pPr>
          </a:lstStyle>
          <a:p>
            <a:r>
              <a:rPr lang="en-US" dirty="0"/>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6380919" y="666749"/>
            <a:ext cx="2476179" cy="1905000"/>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9428523" y="666749"/>
            <a:ext cx="2476179" cy="1905000"/>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9428523" y="288036"/>
            <a:ext cx="201143" cy="201613"/>
          </a:xfrm>
        </p:spPr>
        <p:txBody>
          <a:bodyPr/>
          <a:lstStyle>
            <a:lvl1pPr>
              <a:defRPr sz="700">
                <a:solidFill>
                  <a:schemeClr val="tx1"/>
                </a:solidFill>
              </a:defRPr>
            </a:lvl1pPr>
          </a:lstStyle>
          <a:p>
            <a:r>
              <a:rPr lang="en-US" dirty="0"/>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3047605" y="3048000"/>
            <a:ext cx="886027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3333317" y="3347316"/>
            <a:ext cx="201143" cy="201613"/>
          </a:xfrm>
        </p:spPr>
        <p:txBody>
          <a:bodyPr/>
          <a:lstStyle>
            <a:lvl1pPr>
              <a:defRPr sz="700">
                <a:solidFill>
                  <a:schemeClr val="tx1"/>
                </a:solidFill>
              </a:defRPr>
            </a:lvl1pPr>
          </a:lstStyle>
          <a:p>
            <a:r>
              <a:rPr lang="en-US" dirty="0"/>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3333316" y="3714751"/>
            <a:ext cx="2475384" cy="1905000"/>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6380921" y="3347316"/>
            <a:ext cx="201143" cy="201613"/>
          </a:xfrm>
        </p:spPr>
        <p:txBody>
          <a:bodyPr/>
          <a:lstStyle>
            <a:lvl1pPr>
              <a:defRPr sz="700">
                <a:solidFill>
                  <a:schemeClr val="tx1"/>
                </a:solidFill>
              </a:defRPr>
            </a:lvl1pPr>
          </a:lstStyle>
          <a:p>
            <a:r>
              <a:rPr lang="en-US" dirty="0"/>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6380920" y="3714751"/>
            <a:ext cx="2475384" cy="1896341"/>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9428523" y="3347316"/>
            <a:ext cx="201143" cy="201613"/>
          </a:xfrm>
        </p:spPr>
        <p:txBody>
          <a:bodyPr/>
          <a:lstStyle>
            <a:lvl1pPr>
              <a:defRPr sz="700">
                <a:solidFill>
                  <a:schemeClr val="tx1"/>
                </a:solidFill>
              </a:defRPr>
            </a:lvl1pPr>
          </a:lstStyle>
          <a:p>
            <a:r>
              <a:rPr lang="en-US" dirty="0"/>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9428523" y="3714751"/>
            <a:ext cx="2476179" cy="1905000"/>
          </a:xfrm>
        </p:spPr>
        <p:txBody>
          <a:bodyPr/>
          <a:lstStyle>
            <a:lvl1pPr>
              <a:lnSpc>
                <a:spcPct val="110000"/>
              </a:lnSpc>
              <a:spcBef>
                <a:spcPts val="0"/>
              </a:spcBef>
              <a:defRPr sz="1200">
                <a:solidFill>
                  <a:schemeClr val="tx1"/>
                </a:solidFill>
              </a:defRPr>
            </a:lvl1pPr>
            <a:lvl2pPr marL="109692" indent="-109692">
              <a:lnSpc>
                <a:spcPct val="110000"/>
              </a:lnSpc>
              <a:spcBef>
                <a:spcPts val="0"/>
              </a:spcBef>
              <a:defRPr sz="1200">
                <a:solidFill>
                  <a:schemeClr val="tx1"/>
                </a:solidFill>
              </a:defRPr>
            </a:lvl2pPr>
            <a:lvl3pPr marL="219385" indent="-109692">
              <a:lnSpc>
                <a:spcPct val="110000"/>
              </a:lnSpc>
              <a:spcBef>
                <a:spcPts val="0"/>
              </a:spcBef>
              <a:defRPr sz="1200">
                <a:solidFill>
                  <a:schemeClr val="tx1"/>
                </a:solidFill>
              </a:defRPr>
            </a:lvl3pPr>
            <a:lvl4pPr marL="329077" indent="-109692">
              <a:lnSpc>
                <a:spcPct val="110000"/>
              </a:lnSpc>
              <a:spcBef>
                <a:spcPts val="0"/>
              </a:spcBef>
              <a:defRPr sz="1200">
                <a:solidFill>
                  <a:schemeClr val="tx1"/>
                </a:solidFill>
              </a:defRPr>
            </a:lvl4pPr>
            <a:lvl5pPr>
              <a:lnSpc>
                <a:spcPct val="110000"/>
              </a:lnSpc>
              <a:spcBef>
                <a:spcPts val="0"/>
              </a:spcBef>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dirty="0"/>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775148390"/>
      </p:ext>
    </p:extLst>
  </p:cSld>
  <p:clrMapOvr>
    <a:masterClrMapping/>
  </p:clrMapOvr>
  <p:transition spd="med"/>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8000" y="192025"/>
            <a:ext cx="5519019" cy="1706563"/>
          </a:xfrm>
        </p:spPr>
        <p:txBody>
          <a:bodyPr rIns="457200"/>
          <a:lstStyle>
            <a:lvl1pPr>
              <a:lnSpc>
                <a:spcPct val="100000"/>
              </a:lnSpc>
              <a:defRPr sz="3199">
                <a:solidFill>
                  <a:schemeClr val="tx2"/>
                </a:solidFill>
              </a:defRPr>
            </a:lvl1pPr>
          </a:lstStyle>
          <a:p>
            <a:r>
              <a:rPr lang="en-US"/>
              <a:t>Click to edit Master title style</a:t>
            </a:r>
            <a:endParaRPr lang="en-US" dirty="0"/>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7"/>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7"/>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87998" y="3332988"/>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dirty="0"/>
              <a:t>2024 IBM Technology Consulting Alliance</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18459820"/>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8" y="1658111"/>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1"/>
          <p:cNvSpPr>
            <a:spLocks noGrp="1"/>
          </p:cNvSpPr>
          <p:nvPr>
            <p:ph sz="quarter" idx="17"/>
          </p:nvPr>
        </p:nvSpPr>
        <p:spPr>
          <a:xfrm>
            <a:off x="6096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0" name="Content Placeholder 2"/>
          <p:cNvSpPr>
            <a:spLocks noGrp="1"/>
          </p:cNvSpPr>
          <p:nvPr>
            <p:ph sz="quarter" idx="18"/>
          </p:nvPr>
        </p:nvSpPr>
        <p:spPr>
          <a:xfrm>
            <a:off x="9144000" y="1"/>
            <a:ext cx="3048000" cy="3429001"/>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12" name="Content Placeholder 3"/>
          <p:cNvSpPr>
            <a:spLocks noGrp="1"/>
          </p:cNvSpPr>
          <p:nvPr>
            <p:ph sz="quarter" idx="19"/>
          </p:nvPr>
        </p:nvSpPr>
        <p:spPr>
          <a:xfrm>
            <a:off x="6096000" y="3426885"/>
            <a:ext cx="6096000" cy="3431116"/>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9139245" y="313271"/>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6389820" y="3426884"/>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259363"/>
      </p:ext>
    </p:extLst>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287999" y="288037"/>
            <a:ext cx="2474591" cy="1706563"/>
          </a:xfrm>
        </p:spPr>
        <p:txBody>
          <a:bodyPr rIns="0"/>
          <a:lstStyle>
            <a:lvl1pPr>
              <a:lnSpc>
                <a:spcPct val="110000"/>
              </a:lnSpc>
              <a:defRPr sz="1800">
                <a:solidFill>
                  <a:schemeClr val="tx2"/>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6380919" y="288037"/>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9430109" y="288037"/>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6380919"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9430109"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290041"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3333316" y="3333750"/>
            <a:ext cx="2476179" cy="2477295"/>
          </a:xfrm>
        </p:spPr>
        <p:txBody>
          <a:bodyPr/>
          <a:lstStyle>
            <a:lvl1pPr>
              <a:spcBef>
                <a:spcPts val="0"/>
              </a:spcBef>
              <a:defRPr sz="1400">
                <a:solidFill>
                  <a:schemeClr val="tx1"/>
                </a:solidFill>
              </a:defRPr>
            </a:lvl1pPr>
            <a:lvl2pPr marL="127974" indent="-127974">
              <a:spcBef>
                <a:spcPts val="0"/>
              </a:spcBef>
              <a:defRPr sz="1400">
                <a:solidFill>
                  <a:schemeClr val="tx1"/>
                </a:solidFill>
              </a:defRPr>
            </a:lvl2pPr>
            <a:lvl3pPr marL="255950" indent="-127974">
              <a:spcBef>
                <a:spcPts val="0"/>
              </a:spcBef>
              <a:defRPr sz="1400">
                <a:solidFill>
                  <a:schemeClr val="tx1"/>
                </a:solidFill>
              </a:defRPr>
            </a:lvl3pPr>
            <a:lvl4pPr marL="383922" indent="-127974">
              <a:spcBef>
                <a:spcPts val="0"/>
              </a:spcBef>
              <a:defRPr sz="1400">
                <a:solidFill>
                  <a:schemeClr val="tx1"/>
                </a:solidFill>
              </a:defRPr>
            </a:lvl4pPr>
            <a:lvl5pPr>
              <a:spcBef>
                <a:spcPts val="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dirty="0"/>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287300" y="304800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3047603" y="3048001"/>
            <a:ext cx="0" cy="2952751"/>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9142811" y="284957"/>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6093683" y="283464"/>
            <a:ext cx="0" cy="5715795"/>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828336988"/>
      </p:ext>
    </p:extLst>
  </p:cSld>
  <p:clrMapOvr>
    <a:masterClrMapping/>
  </p:clrMapOvr>
  <p:transition spd="med"/>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287999" y="288036"/>
            <a:ext cx="2474591" cy="762795"/>
          </a:xfrm>
        </p:spPr>
        <p:txBody>
          <a:bodyPr/>
          <a:lstStyle>
            <a:lvl1pPr>
              <a:lnSpc>
                <a:spcPct val="110000"/>
              </a:lnSpc>
              <a:defRPr sz="1400">
                <a:solidFill>
                  <a:schemeClr val="tx2"/>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dirty="0"/>
              <a:t>2024 IBM Technology Consulting Alliance</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952668110"/>
      </p:ext>
    </p:extLst>
  </p:cSld>
  <p:clrMapOvr>
    <a:masterClrMapping/>
  </p:clrMapOvr>
  <p:transition spd="med"/>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288000" y="192024"/>
            <a:ext cx="2477765" cy="1429544"/>
          </a:xfrm>
        </p:spPr>
        <p:txBody>
          <a:bodyPr/>
          <a:lstStyle>
            <a:lvl1pPr>
              <a:lnSpc>
                <a:spcPct val="90000"/>
              </a:lnSpc>
              <a:spcBef>
                <a:spcPts val="0"/>
              </a:spcBef>
              <a:defRPr sz="3199">
                <a:solidFill>
                  <a:schemeClr val="tx2"/>
                </a:solidFill>
              </a:defRPr>
            </a:lvl1pPr>
            <a:lvl2pPr>
              <a:lnSpc>
                <a:spcPct val="100000"/>
              </a:lnSpc>
              <a:spcBef>
                <a:spcPts val="0"/>
              </a:spcBef>
              <a:defRPr sz="3199">
                <a:solidFill>
                  <a:schemeClr val="tx1"/>
                </a:solidFill>
              </a:defRPr>
            </a:lvl2pPr>
            <a:lvl3pPr>
              <a:lnSpc>
                <a:spcPct val="100000"/>
              </a:lnSpc>
              <a:spcBef>
                <a:spcPts val="0"/>
              </a:spcBef>
              <a:defRPr sz="3199">
                <a:solidFill>
                  <a:schemeClr val="tx1"/>
                </a:solidFill>
              </a:defRPr>
            </a:lvl3pPr>
            <a:lvl4pPr>
              <a:lnSpc>
                <a:spcPct val="100000"/>
              </a:lnSpc>
              <a:spcBef>
                <a:spcPts val="0"/>
              </a:spcBef>
              <a:defRPr sz="3199">
                <a:solidFill>
                  <a:schemeClr val="tx1"/>
                </a:solidFill>
              </a:defRPr>
            </a:lvl4pPr>
            <a:lvl5pPr>
              <a:lnSpc>
                <a:spcPct val="100000"/>
              </a:lnSpc>
              <a:spcBef>
                <a:spcPts val="0"/>
              </a:spcBef>
              <a:defRPr sz="3199">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6380919" y="284957"/>
            <a:ext cx="2476179" cy="5715795"/>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8" indent="-73128">
              <a:lnSpc>
                <a:spcPct val="120000"/>
              </a:lnSpc>
              <a:spcBef>
                <a:spcPts val="0"/>
              </a:spcBef>
              <a:defRPr sz="800" b="0" i="0">
                <a:solidFill>
                  <a:schemeClr val="tx1"/>
                </a:solidFill>
                <a:latin typeface="IBM Plex Sans" panose="020B0503050203000203" pitchFamily="34" charset="0"/>
              </a:defRPr>
            </a:lvl2pPr>
            <a:lvl3pPr marL="146256" indent="-73128">
              <a:lnSpc>
                <a:spcPct val="120000"/>
              </a:lnSpc>
              <a:spcBef>
                <a:spcPts val="0"/>
              </a:spcBef>
              <a:defRPr sz="800" b="0" i="0">
                <a:solidFill>
                  <a:schemeClr val="tx1"/>
                </a:solidFill>
                <a:latin typeface="IBM Plex Sans" panose="020B0503050203000203" pitchFamily="34" charset="0"/>
              </a:defRPr>
            </a:lvl3pPr>
            <a:lvl4pPr marL="219385" indent="-73128">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9428521" y="284957"/>
            <a:ext cx="2476179" cy="5715795"/>
          </a:xfrm>
        </p:spPr>
        <p:txBody>
          <a:bodyPr/>
          <a:lstStyle>
            <a:lvl1pPr>
              <a:lnSpc>
                <a:spcPct val="120000"/>
              </a:lnSpc>
              <a:spcBef>
                <a:spcPts val="0"/>
              </a:spcBef>
              <a:defRPr sz="800" b="0" i="0">
                <a:solidFill>
                  <a:schemeClr val="tx1"/>
                </a:solidFill>
                <a:latin typeface="IBM Plex Sans" panose="020B0503050203000203" pitchFamily="34" charset="0"/>
              </a:defRPr>
            </a:lvl1pPr>
            <a:lvl2pPr marL="73128" indent="-73128">
              <a:lnSpc>
                <a:spcPct val="120000"/>
              </a:lnSpc>
              <a:spcBef>
                <a:spcPts val="0"/>
              </a:spcBef>
              <a:defRPr sz="800" b="0" i="0">
                <a:solidFill>
                  <a:schemeClr val="tx1"/>
                </a:solidFill>
                <a:latin typeface="IBM Plex Sans" panose="020B0503050203000203" pitchFamily="34" charset="0"/>
              </a:defRPr>
            </a:lvl2pPr>
            <a:lvl3pPr marL="146256" indent="-73128">
              <a:lnSpc>
                <a:spcPct val="120000"/>
              </a:lnSpc>
              <a:spcBef>
                <a:spcPts val="0"/>
              </a:spcBef>
              <a:defRPr sz="800" b="0" i="0">
                <a:solidFill>
                  <a:schemeClr val="tx1"/>
                </a:solidFill>
                <a:latin typeface="IBM Plex Sans" panose="020B0503050203000203" pitchFamily="34" charset="0"/>
              </a:defRPr>
            </a:lvl3pPr>
            <a:lvl4pPr marL="219385" indent="-73128">
              <a:lnSpc>
                <a:spcPct val="120000"/>
              </a:lnSpc>
              <a:spcBef>
                <a:spcPts val="0"/>
              </a:spcBef>
              <a:defRPr sz="800" b="0" i="0">
                <a:solidFill>
                  <a:schemeClr val="tx1"/>
                </a:solidFill>
                <a:latin typeface="IBM Plex Sans" panose="020B0503050203000203" pitchFamily="34" charset="0"/>
              </a:defRPr>
            </a:lvl4pPr>
            <a:lvl5pPr>
              <a:lnSpc>
                <a:spcPct val="120000"/>
              </a:lnSpc>
              <a:spcBef>
                <a:spcPts val="0"/>
              </a:spcBef>
              <a:defRPr sz="800" b="0" i="0">
                <a:solidFill>
                  <a:schemeClr val="tx1"/>
                </a:solidFill>
                <a:latin typeface="IBM Plex Sans" panose="020B0503050203000203" pitchFamily="34" charset="0"/>
              </a:defRPr>
            </a:lvl5pPr>
          </a:lstStyle>
          <a:p>
            <a:r>
              <a:rPr lang="en-US" dirty="0"/>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290475" y="6402389"/>
            <a:ext cx="2477765" cy="190500"/>
          </a:xfrm>
        </p:spPr>
        <p:txBody>
          <a:bodyPr/>
          <a:lstStyle/>
          <a:p>
            <a:endParaRPr lang="en-US" dirty="0"/>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11767910" y="6469421"/>
            <a:ext cx="136791" cy="123111"/>
          </a:xfrm>
          <a:prstGeom prst="rect">
            <a:avLst/>
          </a:prstGeom>
          <a:ln w="12700">
            <a:miter lim="400000"/>
          </a:ln>
        </p:spPr>
        <p:txBody>
          <a:bodyPr wrap="none" lIns="0" tIns="0" rIns="0" bIns="0" anchor="ctr">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159725113"/>
      </p:ext>
    </p:extLst>
  </p:cSld>
  <p:clrMapOvr>
    <a:masterClrMapping/>
  </p:clrMapOvr>
  <p:transition spd="med"/>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232006" y="3084231"/>
            <a:ext cx="1727991" cy="689541"/>
          </a:xfrm>
          <a:prstGeom prst="rect">
            <a:avLst/>
          </a:prstGeom>
        </p:spPr>
      </p:pic>
    </p:spTree>
    <p:extLst>
      <p:ext uri="{BB962C8B-B14F-4D97-AF65-F5344CB8AC3E}">
        <p14:creationId xmlns:p14="http://schemas.microsoft.com/office/powerpoint/2010/main" val="2441327815"/>
      </p:ext>
    </p:extLst>
  </p:cSld>
  <p:clrMapOvr>
    <a:masterClrMapping/>
  </p:clrMapOvr>
  <p:transition spd="med"/>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92608"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6388608" y="1658112"/>
            <a:ext cx="5498503"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8262A809-7CB7-C0B7-D89F-56F3C0887760}"/>
              </a:ext>
            </a:extLst>
          </p:cNvPr>
          <p:cNvSpPr>
            <a:spLocks noGrp="1"/>
          </p:cNvSpPr>
          <p:nvPr>
            <p:ph type="ftr" sz="quarter" idx="10"/>
          </p:nvPr>
        </p:nvSpPr>
        <p:spPr>
          <a:xfrm>
            <a:off x="304890" y="6400801"/>
            <a:ext cx="5486313" cy="222251"/>
          </a:xfrm>
          <a:prstGeom prst="rect">
            <a:avLst/>
          </a:prstGeom>
        </p:spPr>
        <p:txBody>
          <a:bodyPr/>
          <a:lstStyle>
            <a:lvl1pPr>
              <a:defRPr sz="800">
                <a:solidFill>
                  <a:schemeClr val="tx1"/>
                </a:solidFill>
              </a:defRPr>
            </a:lvl1pPr>
          </a:lstStyle>
          <a:p>
            <a:r>
              <a:rPr lang="en-US" dirty="0"/>
              <a:t>2024 IBM Technology Consulting Alliance </a:t>
            </a:r>
          </a:p>
        </p:txBody>
      </p:sp>
    </p:spTree>
    <p:extLst>
      <p:ext uri="{BB962C8B-B14F-4D97-AF65-F5344CB8AC3E}">
        <p14:creationId xmlns:p14="http://schemas.microsoft.com/office/powerpoint/2010/main" val="2772733380"/>
      </p:ext>
    </p:extLst>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434DC1-4DF2-AA77-2370-437405F7D052}"/>
              </a:ext>
            </a:extLst>
          </p:cNvPr>
          <p:cNvSpPr>
            <a:spLocks noGrp="1"/>
          </p:cNvSpPr>
          <p:nvPr>
            <p:ph type="dt" sz="half" idx="10"/>
          </p:nvPr>
        </p:nvSpPr>
        <p:spPr/>
        <p:txBody>
          <a:bodyPr/>
          <a:lstStyle/>
          <a:p>
            <a:fld id="{A137893E-89F4-FD43-B729-170E40BE8728}" type="datetimeFigureOut">
              <a:rPr lang="en-US" smtClean="0"/>
              <a:t>10/15/25</a:t>
            </a:fld>
            <a:endParaRPr lang="en-US"/>
          </a:p>
        </p:txBody>
      </p:sp>
      <p:sp>
        <p:nvSpPr>
          <p:cNvPr id="3" name="Footer Placeholder 2">
            <a:extLst>
              <a:ext uri="{FF2B5EF4-FFF2-40B4-BE49-F238E27FC236}">
                <a16:creationId xmlns:a16="http://schemas.microsoft.com/office/drawing/2014/main" id="{F076B6C1-7A5E-7702-20C4-F2C27ABE55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8B889C4-5D16-D5A5-3BC0-CEC1E411AFFF}"/>
              </a:ext>
            </a:extLst>
          </p:cNvPr>
          <p:cNvSpPr>
            <a:spLocks noGrp="1"/>
          </p:cNvSpPr>
          <p:nvPr>
            <p:ph type="sldNum" sz="quarter" idx="12"/>
          </p:nvPr>
        </p:nvSpPr>
        <p:spPr/>
        <p:txBody>
          <a:bodyPr/>
          <a:lstStyle/>
          <a:p>
            <a:fld id="{E1B5CE1D-213B-E141-A4D7-974CBAD2FB93}" type="slidenum">
              <a:rPr lang="en-US" smtClean="0"/>
              <a:t>‹#›</a:t>
            </a:fld>
            <a:endParaRPr lang="en-US"/>
          </a:p>
        </p:txBody>
      </p:sp>
    </p:spTree>
    <p:extLst>
      <p:ext uri="{BB962C8B-B14F-4D97-AF65-F5344CB8AC3E}">
        <p14:creationId xmlns:p14="http://schemas.microsoft.com/office/powerpoint/2010/main" val="1932135175"/>
      </p:ext>
    </p:extLst>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3340611" y="268224"/>
            <a:ext cx="8546501" cy="5726176"/>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22697143"/>
      </p:ext>
    </p:extLst>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92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3340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6388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9436608"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
        <p:nvSpPr>
          <p:cNvPr id="5" name="Footer Placeholder">
            <a:extLst>
              <a:ext uri="{FF2B5EF4-FFF2-40B4-BE49-F238E27FC236}">
                <a16:creationId xmlns:a16="http://schemas.microsoft.com/office/drawing/2014/main" id="{DFD5762D-5797-5A14-931B-51D1AEB4E45F}"/>
              </a:ext>
            </a:extLst>
          </p:cNvPr>
          <p:cNvSpPr>
            <a:spLocks noGrp="1"/>
          </p:cNvSpPr>
          <p:nvPr>
            <p:ph type="ftr" sz="quarter" idx="10"/>
          </p:nvPr>
        </p:nvSpPr>
        <p:spPr>
          <a:xfrm>
            <a:off x="304890" y="6400801"/>
            <a:ext cx="5486313" cy="222251"/>
          </a:xfrm>
          <a:prstGeom prst="rect">
            <a:avLst/>
          </a:prstGeom>
        </p:spPr>
        <p:txBody>
          <a:bodyPr/>
          <a:lstStyle>
            <a:lvl1pPr>
              <a:defRPr sz="800">
                <a:solidFill>
                  <a:schemeClr val="tx1"/>
                </a:solidFill>
              </a:defRPr>
            </a:lvl1pPr>
          </a:lstStyle>
          <a:p>
            <a:r>
              <a:rPr lang="en-US" dirty="0"/>
              <a:t>2024 IBM Technology Consulting Alliance </a:t>
            </a:r>
          </a:p>
        </p:txBody>
      </p:sp>
    </p:spTree>
    <p:extLst>
      <p:ext uri="{BB962C8B-B14F-4D97-AF65-F5344CB8AC3E}">
        <p14:creationId xmlns:p14="http://schemas.microsoft.com/office/powerpoint/2010/main" val="3445916189"/>
      </p:ext>
    </p:extLst>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userDrawn="1">
  <p:cSld name="[5-1] 1/4 : 3/4">
    <p:spTree>
      <p:nvGrpSpPr>
        <p:cNvPr id="1" name=""/>
        <p:cNvGrpSpPr/>
        <p:nvPr/>
      </p:nvGrpSpPr>
      <p:grpSpPr>
        <a:xfrm>
          <a:off x="0" y="0"/>
          <a:ext cx="0" cy="0"/>
          <a:chOff x="0" y="0"/>
          <a:chExt cx="0" cy="0"/>
        </a:xfrm>
      </p:grpSpPr>
      <p:sp>
        <p:nvSpPr>
          <p:cNvPr id="4" name="Rectangle 3"/>
          <p:cNvSpPr/>
          <p:nvPr userDrawn="1"/>
        </p:nvSpPr>
        <p:spPr>
          <a:xfrm>
            <a:off x="3048000" y="0"/>
            <a:ext cx="9144000"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6180" tIns="38091" rIns="76180" bIns="38091" numCol="1" spcCol="0" rtlCol="0" fromWordArt="0" anchor="ctr" anchorCtr="0" forceAA="0" compatLnSpc="1">
            <a:prstTxWarp prst="textNoShape">
              <a:avLst/>
            </a:prstTxWarp>
            <a:noAutofit/>
          </a:bodyPr>
          <a:lstStyle/>
          <a:p>
            <a:pPr algn="ctr"/>
            <a:endParaRPr lang="en-US" sz="1125" b="0" i="0" dirty="0">
              <a:latin typeface="Arial Regular" charset="0"/>
            </a:endParaRPr>
          </a:p>
        </p:txBody>
      </p:sp>
      <p:sp>
        <p:nvSpPr>
          <p:cNvPr id="10" name="Content Placeholder 2"/>
          <p:cNvSpPr>
            <a:spLocks noGrp="1"/>
          </p:cNvSpPr>
          <p:nvPr>
            <p:ph idx="12"/>
          </p:nvPr>
        </p:nvSpPr>
        <p:spPr>
          <a:xfrm>
            <a:off x="3238501" y="1714501"/>
            <a:ext cx="8572499" cy="4572000"/>
          </a:xfrm>
        </p:spPr>
        <p:txBody>
          <a:bodyPr tIns="0">
            <a:noAutofit/>
          </a:bodyPr>
          <a:lstStyle>
            <a:lvl1pPr>
              <a:defRPr sz="1500">
                <a:solidFill>
                  <a:schemeClr val="tx1"/>
                </a:solidFill>
              </a:defRPr>
            </a:lvl1pPr>
            <a:lvl2pPr marL="152346" indent="-152346">
              <a:lnSpc>
                <a:spcPct val="110000"/>
              </a:lnSpc>
              <a:spcBef>
                <a:spcPts val="1000"/>
              </a:spcBef>
              <a:defRPr sz="1500">
                <a:solidFill>
                  <a:schemeClr val="tx1"/>
                </a:solidFill>
              </a:defRPr>
            </a:lvl2pPr>
            <a:lvl3pPr marL="304688" indent="-152346">
              <a:lnSpc>
                <a:spcPct val="110000"/>
              </a:lnSpc>
              <a:spcBef>
                <a:spcPts val="0"/>
              </a:spcBef>
              <a:defRPr sz="1500">
                <a:solidFill>
                  <a:schemeClr val="tx1"/>
                </a:solidFill>
              </a:defRPr>
            </a:lvl3pPr>
            <a:lvl4pPr marL="457034" indent="-152346">
              <a:lnSpc>
                <a:spcPct val="110000"/>
              </a:lnSpc>
              <a:spcBef>
                <a:spcPts val="0"/>
              </a:spcBef>
              <a:defRPr sz="1500">
                <a:solidFill>
                  <a:schemeClr val="tx1"/>
                </a:solidFill>
              </a:defRPr>
            </a:lvl4pPr>
            <a:lvl5pPr marL="609378" indent="-152346">
              <a:lnSpc>
                <a:spcPct val="110000"/>
              </a:lnSpc>
              <a:spcBef>
                <a:spcPts val="0"/>
              </a:spcBef>
              <a:defRPr sz="15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381002" y="1714497"/>
            <a:ext cx="2476500" cy="4572000"/>
          </a:xfrm>
        </p:spPr>
        <p:txBody>
          <a:bodyPr>
            <a:noAutofit/>
          </a:bodyPr>
          <a:lstStyle>
            <a:lvl1pPr>
              <a:lnSpc>
                <a:spcPct val="100000"/>
              </a:lnSpc>
              <a:spcBef>
                <a:spcPts val="1500"/>
              </a:spcBef>
              <a:defRPr sz="3332" b="0" i="0">
                <a:solidFill>
                  <a:schemeClr val="accent1"/>
                </a:solidFill>
                <a:latin typeface="IBM Plex Sans ExtLt" panose="020B0303050203000203" pitchFamily="34" charset="0"/>
              </a:defRPr>
            </a:lvl1pPr>
          </a:lstStyle>
          <a:p>
            <a:r>
              <a:rPr lang="en-US" dirty="0"/>
              <a:t>Click to edit Master title style</a:t>
            </a:r>
          </a:p>
        </p:txBody>
      </p:sp>
      <p:sp>
        <p:nvSpPr>
          <p:cNvPr id="7" name="Text Placeholder 13">
            <a:extLst>
              <a:ext uri="{FF2B5EF4-FFF2-40B4-BE49-F238E27FC236}">
                <a16:creationId xmlns:a16="http://schemas.microsoft.com/office/drawing/2014/main" id="{F43B2228-E44B-174E-ACE3-83C7FA1232D0}"/>
              </a:ext>
            </a:extLst>
          </p:cNvPr>
          <p:cNvSpPr>
            <a:spLocks noGrp="1"/>
          </p:cNvSpPr>
          <p:nvPr>
            <p:ph type="body" sz="quarter" idx="15"/>
          </p:nvPr>
        </p:nvSpPr>
        <p:spPr>
          <a:xfrm>
            <a:off x="381003" y="6096002"/>
            <a:ext cx="2476497" cy="403861"/>
          </a:xfrm>
        </p:spPr>
        <p:txBody>
          <a:bodyPr anchor="b"/>
          <a:lstStyle>
            <a:lvl1pPr>
              <a:spcBef>
                <a:spcPts val="0"/>
              </a:spcBef>
              <a:defRPr sz="667">
                <a:solidFill>
                  <a:schemeClr val="tx1">
                    <a:alpha val="60000"/>
                  </a:schemeClr>
                </a:solidFill>
              </a:defRPr>
            </a:lvl1pPr>
          </a:lstStyle>
          <a:p>
            <a:pPr lvl="0"/>
            <a:r>
              <a:rPr lang="en-US"/>
              <a:t>Click to edit Master text styles</a:t>
            </a:r>
          </a:p>
        </p:txBody>
      </p:sp>
      <p:sp>
        <p:nvSpPr>
          <p:cNvPr id="5" name="Text Placeholder 7">
            <a:extLst>
              <a:ext uri="{FF2B5EF4-FFF2-40B4-BE49-F238E27FC236}">
                <a16:creationId xmlns:a16="http://schemas.microsoft.com/office/drawing/2014/main" id="{4C646A38-6A99-96E9-3048-36F367A1A9B4}"/>
              </a:ext>
            </a:extLst>
          </p:cNvPr>
          <p:cNvSpPr>
            <a:spLocks noGrp="1"/>
          </p:cNvSpPr>
          <p:nvPr>
            <p:ph type="body" sz="quarter" idx="16" hasCustomPrompt="1"/>
          </p:nvPr>
        </p:nvSpPr>
        <p:spPr>
          <a:xfrm>
            <a:off x="381002" y="381000"/>
            <a:ext cx="2476497" cy="272411"/>
          </a:xfrm>
        </p:spPr>
        <p:txBody>
          <a:bodyPr lIns="0" tIns="0" rIns="0" bIns="0">
            <a:noAutofit/>
          </a:bodyPr>
          <a:lstStyle>
            <a:lvl1pPr marL="0" indent="0">
              <a:lnSpc>
                <a:spcPct val="100000"/>
              </a:lnSpc>
              <a:spcBef>
                <a:spcPts val="0"/>
              </a:spcBef>
              <a:spcAft>
                <a:spcPts val="1167"/>
              </a:spcAft>
              <a:buNone/>
              <a:defRPr sz="1333" b="0" i="0">
                <a:solidFill>
                  <a:schemeClr val="tx1"/>
                </a:solidFill>
                <a:latin typeface="IBM Plex Sans Medm" panose="020B0503050203000203" pitchFamily="34" charset="0"/>
              </a:defRPr>
            </a:lvl1pPr>
            <a:lvl2pPr>
              <a:defRPr sz="667" b="0" i="0">
                <a:latin typeface="IBM Plex Sans Medm" panose="020B0503050203000203" pitchFamily="34" charset="0"/>
              </a:defRPr>
            </a:lvl2pPr>
            <a:lvl3pPr>
              <a:defRPr sz="667" b="0" i="0">
                <a:latin typeface="IBM Plex Sans Medm" panose="020B0503050203000203" pitchFamily="34" charset="0"/>
              </a:defRPr>
            </a:lvl3pPr>
            <a:lvl4pPr>
              <a:defRPr sz="667" b="0" i="0">
                <a:latin typeface="IBM Plex Sans Medm" panose="020B0503050203000203" pitchFamily="34" charset="0"/>
              </a:defRPr>
            </a:lvl4pPr>
            <a:lvl5pPr>
              <a:defRPr sz="667" b="0" i="0">
                <a:latin typeface="IBM Plex Sans Medm" panose="020B0503050203000203" pitchFamily="34" charset="0"/>
              </a:defRPr>
            </a:lvl5pPr>
          </a:lstStyle>
          <a:p>
            <a:pPr lvl="0"/>
            <a:r>
              <a:rPr lang="en-US" dirty="0"/>
              <a:t>Click to edit optional section header </a:t>
            </a:r>
          </a:p>
        </p:txBody>
      </p:sp>
      <p:pic>
        <p:nvPicPr>
          <p:cNvPr id="6" name="Picture 5">
            <a:extLst>
              <a:ext uri="{FF2B5EF4-FFF2-40B4-BE49-F238E27FC236}">
                <a16:creationId xmlns:a16="http://schemas.microsoft.com/office/drawing/2014/main" id="{53D6310B-FB3D-6743-EB78-2BE0F62236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338276" y="6553201"/>
            <a:ext cx="471765" cy="190500"/>
          </a:xfrm>
          <a:prstGeom prst="rect">
            <a:avLst/>
          </a:prstGeom>
        </p:spPr>
      </p:pic>
    </p:spTree>
    <p:extLst>
      <p:ext uri="{BB962C8B-B14F-4D97-AF65-F5344CB8AC3E}">
        <p14:creationId xmlns:p14="http://schemas.microsoft.com/office/powerpoint/2010/main" val="3760643865"/>
      </p:ext>
    </p:extLst>
  </p:cSld>
  <p:clrMapOvr>
    <a:masterClrMapping/>
  </p:clrMapOvr>
</p:sldLayout>
</file>

<file path=ppt/slideLayouts/slideLayout699.xml><?xml version="1.0" encoding="utf-8"?>
<p:sldLayout xmlns:a="http://schemas.openxmlformats.org/drawingml/2006/main" xmlns:r="http://schemas.openxmlformats.org/officeDocument/2006/relationships" xmlns:p="http://schemas.openxmlformats.org/presentationml/2006/main" type="tx">
  <p:cSld name="Cover, imagery, half, business unit">
    <p:spTree>
      <p:nvGrpSpPr>
        <p:cNvPr id="1" name=""/>
        <p:cNvGrpSpPr/>
        <p:nvPr/>
      </p:nvGrpSpPr>
      <p:grpSpPr>
        <a:xfrm>
          <a:off x="0" y="0"/>
          <a:ext cx="0" cy="0"/>
          <a:chOff x="0" y="0"/>
          <a:chExt cx="0" cy="0"/>
        </a:xfrm>
      </p:grpSpPr>
      <p:sp>
        <p:nvSpPr>
          <p:cNvPr id="11" name="Body Level One…"/>
          <p:cNvSpPr txBox="1">
            <a:spLocks noGrp="1"/>
          </p:cNvSpPr>
          <p:nvPr>
            <p:ph type="body" sz="quarter" idx="1" hasCustomPrompt="1"/>
          </p:nvPr>
        </p:nvSpPr>
        <p:spPr>
          <a:xfrm>
            <a:off x="287998" y="288036"/>
            <a:ext cx="5049182" cy="285751"/>
          </a:xfrm>
          <a:prstGeom prst="rect">
            <a:avLst/>
          </a:prstGeom>
        </p:spPr>
        <p:txBody>
          <a:bodyPr/>
          <a:lstStyle>
            <a:lvl1pPr>
              <a:defRPr sz="1400"/>
            </a:lvl1pPr>
            <a:lvl2pPr marL="127990" indent="-127990">
              <a:defRPr sz="1400"/>
            </a:lvl2pPr>
            <a:lvl3pPr marL="292549" indent="-127990">
              <a:defRPr sz="1400"/>
            </a:lvl3pPr>
            <a:lvl4pPr marL="457108" indent="-127990">
              <a:defRPr sz="1400"/>
            </a:lvl4pPr>
            <a:lvl5pPr marL="520596" indent="-177764">
              <a:defRPr sz="1400"/>
            </a:lvl5pPr>
          </a:lstStyle>
          <a:p>
            <a:r>
              <a:t>Consulting Growth Conference</a:t>
            </a:r>
          </a:p>
          <a:p>
            <a:pPr lvl="1"/>
            <a:endParaRPr/>
          </a:p>
          <a:p>
            <a:pPr lvl="2"/>
            <a:endParaRPr/>
          </a:p>
          <a:p>
            <a:pPr lvl="3"/>
            <a:endParaRPr/>
          </a:p>
          <a:p>
            <a:pPr lvl="4"/>
            <a:endParaRPr/>
          </a:p>
        </p:txBody>
      </p:sp>
      <p:sp>
        <p:nvSpPr>
          <p:cNvPr id="12" name="Title Text"/>
          <p:cNvSpPr txBox="1">
            <a:spLocks noGrp="1"/>
          </p:cNvSpPr>
          <p:nvPr>
            <p:ph type="title"/>
          </p:nvPr>
        </p:nvSpPr>
        <p:spPr>
          <a:xfrm>
            <a:off x="287998" y="763523"/>
            <a:ext cx="5049182" cy="4668839"/>
          </a:xfrm>
          <a:prstGeom prst="rect">
            <a:avLst/>
          </a:prstGeom>
        </p:spPr>
        <p:txBody>
          <a:bodyPr/>
          <a:lstStyle>
            <a:lvl1pPr>
              <a:lnSpc>
                <a:spcPct val="100000"/>
              </a:lnSpc>
              <a:defRPr sz="4200"/>
            </a:lvl1pPr>
          </a:lstStyle>
          <a:p>
            <a:r>
              <a:t>Title Text</a:t>
            </a:r>
          </a:p>
        </p:txBody>
      </p:sp>
      <p:sp>
        <p:nvSpPr>
          <p:cNvPr id="13" name="Picture Placeholder 6"/>
          <p:cNvSpPr>
            <a:spLocks noGrp="1"/>
          </p:cNvSpPr>
          <p:nvPr>
            <p:ph type="pic" idx="21"/>
          </p:nvPr>
        </p:nvSpPr>
        <p:spPr>
          <a:xfrm>
            <a:off x="6380919" y="284956"/>
            <a:ext cx="5523782" cy="6287295"/>
          </a:xfrm>
          <a:prstGeom prst="rect">
            <a:avLst/>
          </a:prstGeom>
        </p:spPr>
        <p:txBody>
          <a:bodyPr lIns="91439" tIns="45719" rIns="91439" bIns="45719">
            <a:noAutofit/>
          </a:bodyPr>
          <a:lstStyle/>
          <a:p>
            <a:endParaRPr/>
          </a:p>
        </p:txBody>
      </p:sp>
      <p:pic>
        <p:nvPicPr>
          <p:cNvPr id="14" name="Picture 3" descr="Picture 3"/>
          <p:cNvPicPr>
            <a:picLocks noChangeAspect="1"/>
          </p:cNvPicPr>
          <p:nvPr/>
        </p:nvPicPr>
        <p:blipFill>
          <a:blip r:embed="rId2"/>
          <a:stretch>
            <a:fillRect/>
          </a:stretch>
        </p:blipFill>
        <p:spPr>
          <a:xfrm>
            <a:off x="288888" y="6263482"/>
            <a:ext cx="819044" cy="304801"/>
          </a:xfrm>
          <a:prstGeom prst="rect">
            <a:avLst/>
          </a:prstGeom>
          <a:ln w="12700">
            <a:miter lim="400000"/>
          </a:ln>
        </p:spPr>
      </p:pic>
      <p:sp>
        <p:nvSpPr>
          <p:cNvPr id="15" name="Slide Number"/>
          <p:cNvSpPr txBox="1">
            <a:spLocks noGrp="1"/>
          </p:cNvSpPr>
          <p:nvPr>
            <p:ph type="sldNum" sz="quarter" idx="2"/>
          </p:nvPr>
        </p:nvSpPr>
        <p:spPr>
          <a:xfrm>
            <a:off x="5892800" y="5988050"/>
            <a:ext cx="2844800" cy="368301"/>
          </a:xfrm>
          <a:prstGeom prst="rect">
            <a:avLst/>
          </a:prstGeom>
        </p:spPr>
        <p:txBody>
          <a:bodyPr anchor="b"/>
          <a:lstStyle/>
          <a:p>
            <a:fld id="{86CB4B4D-7CA3-9044-876B-883B54F8677D}" type="slidenum">
              <a:t>‹#›</a:t>
            </a:fld>
            <a:endParaRPr/>
          </a:p>
        </p:txBody>
      </p:sp>
    </p:spTree>
    <p:extLst>
      <p:ext uri="{BB962C8B-B14F-4D97-AF65-F5344CB8AC3E}">
        <p14:creationId xmlns:p14="http://schemas.microsoft.com/office/powerpoint/2010/main" val="1904865007"/>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4916" y="5083"/>
            <a:ext cx="12171208" cy="6852919"/>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35709632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6096000" cy="3429002"/>
          </a:xfrm>
          <a:noFill/>
        </p:spPr>
        <p:txBody>
          <a:bodyPr lIns="210312" tIns="201168" rIns="228600" bIns="228600"/>
          <a:lstStyle>
            <a:lvl1pPr>
              <a:defRPr>
                <a:solidFill>
                  <a:schemeClr val="tx1"/>
                </a:solidFill>
              </a:defRPr>
            </a:lvl1pPr>
          </a:lstStyle>
          <a:p>
            <a:r>
              <a:rPr lang="en-US"/>
              <a:t>Click to edit Master title style</a:t>
            </a:r>
          </a:p>
        </p:txBody>
      </p:sp>
      <p:sp>
        <p:nvSpPr>
          <p:cNvPr id="6" name="Content Placeholder 1"/>
          <p:cNvSpPr>
            <a:spLocks noGrp="1"/>
          </p:cNvSpPr>
          <p:nvPr>
            <p:ph sz="quarter" idx="17"/>
          </p:nvPr>
        </p:nvSpPr>
        <p:spPr>
          <a:xfrm>
            <a:off x="6096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9144000" y="1"/>
            <a:ext cx="3048000" cy="3429001"/>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3426885"/>
            <a:ext cx="6096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6096000" y="3426885"/>
            <a:ext cx="6096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304803"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6389820" y="3422651"/>
            <a:ext cx="54864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9141024" y="313271"/>
            <a:ext cx="0" cy="2822545"/>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89385029"/>
      </p:ext>
    </p:extLst>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type="tx">
  <p:cSld name="Contents">
    <p:spTree>
      <p:nvGrpSpPr>
        <p:cNvPr id="1" name=""/>
        <p:cNvGrpSpPr/>
        <p:nvPr/>
      </p:nvGrpSpPr>
      <p:grpSpPr>
        <a:xfrm>
          <a:off x="0" y="0"/>
          <a:ext cx="0" cy="0"/>
          <a:chOff x="0" y="0"/>
          <a:chExt cx="0" cy="0"/>
        </a:xfrm>
      </p:grpSpPr>
      <p:sp>
        <p:nvSpPr>
          <p:cNvPr id="22" name="Title Text"/>
          <p:cNvSpPr txBox="1">
            <a:spLocks noGrp="1"/>
          </p:cNvSpPr>
          <p:nvPr>
            <p:ph type="title"/>
          </p:nvPr>
        </p:nvSpPr>
        <p:spPr>
          <a:xfrm>
            <a:off x="287998" y="192023"/>
            <a:ext cx="2477767" cy="2286795"/>
          </a:xfrm>
          <a:prstGeom prst="rect">
            <a:avLst/>
          </a:prstGeom>
        </p:spPr>
        <p:txBody>
          <a:bodyPr/>
          <a:lstStyle>
            <a:lvl1pPr>
              <a:lnSpc>
                <a:spcPct val="100000"/>
              </a:lnSpc>
              <a:defRPr sz="3100"/>
            </a:lvl1pPr>
          </a:lstStyle>
          <a:p>
            <a:r>
              <a:t>Title Text</a:t>
            </a:r>
          </a:p>
        </p:txBody>
      </p:sp>
      <p:sp>
        <p:nvSpPr>
          <p:cNvPr id="23" name="Body Level One…"/>
          <p:cNvSpPr txBox="1">
            <a:spLocks noGrp="1"/>
          </p:cNvSpPr>
          <p:nvPr>
            <p:ph type="body" sz="quarter" idx="1"/>
          </p:nvPr>
        </p:nvSpPr>
        <p:spPr>
          <a:xfrm>
            <a:off x="6380919" y="284957"/>
            <a:ext cx="2476178" cy="5715795"/>
          </a:xfrm>
          <a:prstGeom prst="rect">
            <a:avLst/>
          </a:prstGeom>
        </p:spPr>
        <p:txBody>
          <a:bodyPr/>
          <a:lstStyle>
            <a:lvl1pPr defTabSz="580527"/>
            <a:lvl2pPr defTabSz="580527"/>
            <a:lvl3pPr defTabSz="580527"/>
            <a:lvl4pPr defTabSz="580527"/>
            <a:lvl5pPr defTabSz="580527"/>
          </a:lstStyle>
          <a:p>
            <a:r>
              <a:t>Body Level One</a:t>
            </a:r>
          </a:p>
          <a:p>
            <a:pPr lvl="1"/>
            <a:r>
              <a:t>Body Level Two</a:t>
            </a:r>
          </a:p>
          <a:p>
            <a:pPr lvl="2"/>
            <a:r>
              <a:t>Body Level Three</a:t>
            </a:r>
          </a:p>
          <a:p>
            <a:pPr lvl="3"/>
            <a:r>
              <a:t>Body Level Four</a:t>
            </a:r>
          </a:p>
          <a:p>
            <a:pPr lvl="4"/>
            <a:r>
              <a:t>Body Level Five</a:t>
            </a:r>
          </a:p>
        </p:txBody>
      </p:sp>
      <p:sp>
        <p:nvSpPr>
          <p:cNvPr id="24" name="Text Placeholder 9"/>
          <p:cNvSpPr>
            <a:spLocks noGrp="1"/>
          </p:cNvSpPr>
          <p:nvPr>
            <p:ph type="body" sz="quarter" idx="21"/>
          </p:nvPr>
        </p:nvSpPr>
        <p:spPr>
          <a:xfrm>
            <a:off x="9430109" y="284956"/>
            <a:ext cx="2474591" cy="5715796"/>
          </a:xfrm>
          <a:prstGeom prst="rect">
            <a:avLst/>
          </a:prstGeom>
        </p:spPr>
        <p:txBody>
          <a:bodyPr/>
          <a:lstStyle/>
          <a:p>
            <a:pPr defTabSz="580527"/>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66872720"/>
      </p:ext>
    </p:extLst>
  </p:cSld>
  <p:clrMapOvr>
    <a:masterClrMapping/>
  </p:clrMapOvr>
  <p:transition spd="med"/>
</p:sldLayout>
</file>

<file path=ppt/slideLayouts/slideLayout701.xml><?xml version="1.0" encoding="utf-8"?>
<p:sldLayout xmlns:a="http://schemas.openxmlformats.org/drawingml/2006/main" xmlns:r="http://schemas.openxmlformats.org/officeDocument/2006/relationships" xmlns:p="http://schemas.openxmlformats.org/presentationml/2006/main" type="tx">
  <p:cSld name="Text, 1 wide column">
    <p:spTree>
      <p:nvGrpSpPr>
        <p:cNvPr id="1" name=""/>
        <p:cNvGrpSpPr/>
        <p:nvPr/>
      </p:nvGrpSpPr>
      <p:grpSpPr>
        <a:xfrm>
          <a:off x="0" y="0"/>
          <a:ext cx="0" cy="0"/>
          <a:chOff x="0" y="0"/>
          <a:chExt cx="0" cy="0"/>
        </a:xfrm>
      </p:grpSpPr>
      <p:sp>
        <p:nvSpPr>
          <p:cNvPr id="32" name="Title Text"/>
          <p:cNvSpPr txBox="1">
            <a:spLocks noGrp="1"/>
          </p:cNvSpPr>
          <p:nvPr>
            <p:ph type="title"/>
          </p:nvPr>
        </p:nvSpPr>
        <p:spPr>
          <a:prstGeom prst="rect">
            <a:avLst/>
          </a:prstGeom>
        </p:spPr>
        <p:txBody>
          <a:bodyPr/>
          <a:lstStyle/>
          <a:p>
            <a:r>
              <a:t>Title Text</a:t>
            </a:r>
          </a:p>
        </p:txBody>
      </p:sp>
      <p:sp>
        <p:nvSpPr>
          <p:cNvPr id="3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4000991735"/>
      </p:ext>
    </p:extLst>
  </p:cSld>
  <p:clrMapOvr>
    <a:masterClrMapping/>
  </p:clrMapOvr>
  <p:transition spd="med"/>
</p:sldLayout>
</file>

<file path=ppt/slideLayouts/slideLayout702.xml><?xml version="1.0" encoding="utf-8"?>
<p:sldLayout xmlns:a="http://schemas.openxmlformats.org/drawingml/2006/main" xmlns:r="http://schemas.openxmlformats.org/officeDocument/2006/relationships" xmlns:p="http://schemas.openxmlformats.org/presentationml/2006/main" type="tx">
  <p:cSld name="Text, 2 wide columns">
    <p:spTree>
      <p:nvGrpSpPr>
        <p:cNvPr id="1" name=""/>
        <p:cNvGrpSpPr/>
        <p:nvPr/>
      </p:nvGrpSpPr>
      <p:grpSpPr>
        <a:xfrm>
          <a:off x="0" y="0"/>
          <a:ext cx="0" cy="0"/>
          <a:chOff x="0" y="0"/>
          <a:chExt cx="0" cy="0"/>
        </a:xfrm>
      </p:grpSpPr>
      <p:sp>
        <p:nvSpPr>
          <p:cNvPr id="41" name="Title Text"/>
          <p:cNvSpPr txBox="1">
            <a:spLocks noGrp="1"/>
          </p:cNvSpPr>
          <p:nvPr>
            <p:ph type="title"/>
          </p:nvPr>
        </p:nvSpPr>
        <p:spPr>
          <a:xfrm>
            <a:off x="287998" y="288036"/>
            <a:ext cx="11481267" cy="953295"/>
          </a:xfrm>
          <a:prstGeom prst="rect">
            <a:avLst/>
          </a:prstGeom>
        </p:spPr>
        <p:txBody>
          <a:bodyPr/>
          <a:lstStyle/>
          <a:p>
            <a:r>
              <a:t>Title Text</a:t>
            </a:r>
          </a:p>
        </p:txBody>
      </p:sp>
      <p:sp>
        <p:nvSpPr>
          <p:cNvPr id="42" name="Body Level One…"/>
          <p:cNvSpPr txBox="1">
            <a:spLocks noGrp="1"/>
          </p:cNvSpPr>
          <p:nvPr>
            <p:ph type="body" sz="half" idx="1"/>
          </p:nvPr>
        </p:nvSpPr>
        <p:spPr>
          <a:xfrm>
            <a:off x="287998" y="1714500"/>
            <a:ext cx="5049182" cy="42862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 name="Text Placeholder 4"/>
          <p:cNvSpPr>
            <a:spLocks noGrp="1"/>
          </p:cNvSpPr>
          <p:nvPr>
            <p:ph type="body" sz="half" idx="21"/>
          </p:nvPr>
        </p:nvSpPr>
        <p:spPr>
          <a:xfrm>
            <a:off x="6380919" y="1714500"/>
            <a:ext cx="5047594" cy="4286250"/>
          </a:xfrm>
          <a:prstGeom prst="rect">
            <a:avLst/>
          </a:prstGeom>
        </p:spPr>
        <p:txBody>
          <a:bodyPr/>
          <a:lstStyle/>
          <a:p>
            <a:endParaRP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07994980"/>
      </p:ext>
    </p:extLst>
  </p:cSld>
  <p:clrMapOvr>
    <a:masterClrMapping/>
  </p:clrMapOvr>
  <p:transition spd="med"/>
</p:sldLayout>
</file>

<file path=ppt/slideLayouts/slideLayout703.xml><?xml version="1.0" encoding="utf-8"?>
<p:sldLayout xmlns:a="http://schemas.openxmlformats.org/drawingml/2006/main" xmlns:r="http://schemas.openxmlformats.org/officeDocument/2006/relationships" xmlns:p="http://schemas.openxmlformats.org/presentationml/2006/main" type="tx">
  <p:cSld name="Header on a blank page">
    <p:spTree>
      <p:nvGrpSpPr>
        <p:cNvPr id="1" name=""/>
        <p:cNvGrpSpPr/>
        <p:nvPr/>
      </p:nvGrpSpPr>
      <p:grpSpPr>
        <a:xfrm>
          <a:off x="0" y="0"/>
          <a:ext cx="0" cy="0"/>
          <a:chOff x="0" y="0"/>
          <a:chExt cx="0" cy="0"/>
        </a:xfrm>
      </p:grpSpPr>
      <p:sp>
        <p:nvSpPr>
          <p:cNvPr id="51" name="Title Text"/>
          <p:cNvSpPr txBox="1">
            <a:spLocks noGrp="1"/>
          </p:cNvSpPr>
          <p:nvPr>
            <p:ph type="title"/>
          </p:nvPr>
        </p:nvSpPr>
        <p:spPr>
          <a:xfrm>
            <a:off x="287998" y="288036"/>
            <a:ext cx="11481267" cy="953295"/>
          </a:xfrm>
          <a:prstGeom prst="rect">
            <a:avLst/>
          </a:prstGeom>
        </p:spPr>
        <p:txBody>
          <a:bodyPr/>
          <a:lstStyle/>
          <a:p>
            <a:r>
              <a:t>Title Text</a:t>
            </a:r>
          </a:p>
        </p:txBody>
      </p:sp>
      <p:sp>
        <p:nvSpPr>
          <p:cNvPr id="5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71704386"/>
      </p:ext>
    </p:extLst>
  </p:cSld>
  <p:clrMapOvr>
    <a:masterClrMapping/>
  </p:clrMapOvr>
  <p:transition spd="med"/>
</p:sldLayout>
</file>

<file path=ppt/slideLayouts/slideLayout704.xml><?xml version="1.0" encoding="utf-8"?>
<p:sldLayout xmlns:a="http://schemas.openxmlformats.org/drawingml/2006/main" xmlns:r="http://schemas.openxmlformats.org/officeDocument/2006/relationships" xmlns:p="http://schemas.openxmlformats.org/presentationml/2006/main" type="tx">
  <p:cSld name="Section divider">
    <p:spTree>
      <p:nvGrpSpPr>
        <p:cNvPr id="1" name=""/>
        <p:cNvGrpSpPr/>
        <p:nvPr/>
      </p:nvGrpSpPr>
      <p:grpSpPr>
        <a:xfrm>
          <a:off x="0" y="0"/>
          <a:ext cx="0" cy="0"/>
          <a:chOff x="0" y="0"/>
          <a:chExt cx="0" cy="0"/>
        </a:xfrm>
      </p:grpSpPr>
      <p:sp>
        <p:nvSpPr>
          <p:cNvPr id="59" name="Title Text"/>
          <p:cNvSpPr txBox="1">
            <a:spLocks noGrp="1"/>
          </p:cNvSpPr>
          <p:nvPr>
            <p:ph type="title"/>
          </p:nvPr>
        </p:nvSpPr>
        <p:spPr>
          <a:xfrm>
            <a:off x="287997" y="192023"/>
            <a:ext cx="5524577" cy="1429546"/>
          </a:xfrm>
          <a:prstGeom prst="rect">
            <a:avLst/>
          </a:prstGeom>
        </p:spPr>
        <p:txBody>
          <a:bodyPr/>
          <a:lstStyle>
            <a:lvl1pPr>
              <a:lnSpc>
                <a:spcPct val="100000"/>
              </a:lnSpc>
              <a:defRPr sz="3100"/>
            </a:lvl1pPr>
          </a:lstStyle>
          <a:p>
            <a:r>
              <a:t>Title Text</a:t>
            </a:r>
          </a:p>
        </p:txBody>
      </p:sp>
      <p:sp>
        <p:nvSpPr>
          <p:cNvPr id="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67903061"/>
      </p:ext>
    </p:extLst>
  </p:cSld>
  <p:clrMapOvr>
    <a:masterClrMapping/>
  </p:clrMapOvr>
  <p:transition spd="med"/>
</p:sldLayout>
</file>

<file path=ppt/slideLayouts/slideLayout705.xml><?xml version="1.0" encoding="utf-8"?>
<p:sldLayout xmlns:a="http://schemas.openxmlformats.org/drawingml/2006/main" xmlns:r="http://schemas.openxmlformats.org/officeDocument/2006/relationships" xmlns:p="http://schemas.openxmlformats.org/presentationml/2006/main" type="tx">
  <p:cSld name="End slide">
    <p:spTree>
      <p:nvGrpSpPr>
        <p:cNvPr id="1" name=""/>
        <p:cNvGrpSpPr/>
        <p:nvPr/>
      </p:nvGrpSpPr>
      <p:grpSpPr>
        <a:xfrm>
          <a:off x="0" y="0"/>
          <a:ext cx="0" cy="0"/>
          <a:chOff x="0" y="0"/>
          <a:chExt cx="0" cy="0"/>
        </a:xfrm>
      </p:grpSpPr>
      <p:pic>
        <p:nvPicPr>
          <p:cNvPr id="67" name="Picture 3" descr="Picture 3"/>
          <p:cNvPicPr>
            <a:picLocks noChangeAspect="1"/>
          </p:cNvPicPr>
          <p:nvPr/>
        </p:nvPicPr>
        <p:blipFill>
          <a:blip r:embed="rId2"/>
          <a:stretch>
            <a:fillRect/>
          </a:stretch>
        </p:blipFill>
        <p:spPr>
          <a:xfrm>
            <a:off x="5232003" y="3084229"/>
            <a:ext cx="1727992" cy="689542"/>
          </a:xfrm>
          <a:prstGeom prst="rect">
            <a:avLst/>
          </a:prstGeom>
          <a:ln w="12700">
            <a:miter lim="400000"/>
          </a:ln>
        </p:spPr>
      </p:pic>
      <p:sp>
        <p:nvSpPr>
          <p:cNvPr id="68" name="Slide Number"/>
          <p:cNvSpPr txBox="1">
            <a:spLocks noGrp="1"/>
          </p:cNvSpPr>
          <p:nvPr>
            <p:ph type="sldNum" sz="quarter" idx="2"/>
          </p:nvPr>
        </p:nvSpPr>
        <p:spPr>
          <a:xfrm>
            <a:off x="5892800" y="5988050"/>
            <a:ext cx="2844800" cy="368301"/>
          </a:xfrm>
          <a:prstGeom prst="rect">
            <a:avLst/>
          </a:prstGeom>
        </p:spPr>
        <p:txBody>
          <a:bodyPr anchor="b"/>
          <a:lstStyle/>
          <a:p>
            <a:fld id="{86CB4B4D-7CA3-9044-876B-883B54F8677D}" type="slidenum">
              <a:t>‹#›</a:t>
            </a:fld>
            <a:endParaRPr/>
          </a:p>
        </p:txBody>
      </p:sp>
    </p:spTree>
    <p:extLst>
      <p:ext uri="{BB962C8B-B14F-4D97-AF65-F5344CB8AC3E}">
        <p14:creationId xmlns:p14="http://schemas.microsoft.com/office/powerpoint/2010/main" val="1055822395"/>
      </p:ext>
    </p:extLst>
  </p:cSld>
  <p:clrMapOvr>
    <a:masterClrMapping/>
  </p:clrMapOvr>
  <p:transition spd="med"/>
</p:sldLayout>
</file>

<file path=ppt/slideLayouts/slideLayout706.xml><?xml version="1.0" encoding="utf-8"?>
<p:sldLayout xmlns:a="http://schemas.openxmlformats.org/drawingml/2006/main" xmlns:r="http://schemas.openxmlformats.org/officeDocument/2006/relationships" xmlns:p="http://schemas.openxmlformats.org/presentationml/2006/main" type="tx">
  <p:cSld name="1_Cover, cyan">
    <p:spTree>
      <p:nvGrpSpPr>
        <p:cNvPr id="1" name=""/>
        <p:cNvGrpSpPr/>
        <p:nvPr/>
      </p:nvGrpSpPr>
      <p:grpSpPr>
        <a:xfrm>
          <a:off x="0" y="0"/>
          <a:ext cx="0" cy="0"/>
          <a:chOff x="0" y="0"/>
          <a:chExt cx="0" cy="0"/>
        </a:xfrm>
      </p:grpSpPr>
      <p:sp>
        <p:nvSpPr>
          <p:cNvPr id="75" name="Rectangle 2"/>
          <p:cNvSpPr/>
          <p:nvPr/>
        </p:nvSpPr>
        <p:spPr>
          <a:xfrm>
            <a:off x="0" y="0"/>
            <a:ext cx="12192000" cy="6000753"/>
          </a:xfrm>
          <a:prstGeom prst="rect">
            <a:avLst/>
          </a:prstGeom>
          <a:solidFill>
            <a:srgbClr val="E5F6FF"/>
          </a:solidFill>
          <a:ln w="19050">
            <a:solidFill>
              <a:srgbClr val="E5F6FF"/>
            </a:solidFill>
          </a:ln>
        </p:spPr>
        <p:txBody>
          <a:bodyPr tIns="91439" bIns="91439"/>
          <a:lstStyle/>
          <a:p>
            <a:pPr defTabSz="457006">
              <a:defRPr sz="700"/>
            </a:pPr>
            <a:endParaRPr/>
          </a:p>
        </p:txBody>
      </p:sp>
      <p:sp>
        <p:nvSpPr>
          <p:cNvPr id="76" name="Title Text"/>
          <p:cNvSpPr txBox="1">
            <a:spLocks noGrp="1"/>
          </p:cNvSpPr>
          <p:nvPr>
            <p:ph type="title"/>
          </p:nvPr>
        </p:nvSpPr>
        <p:spPr>
          <a:xfrm>
            <a:off x="288001" y="192023"/>
            <a:ext cx="5524577" cy="2286796"/>
          </a:xfrm>
          <a:prstGeom prst="rect">
            <a:avLst/>
          </a:prstGeom>
        </p:spPr>
        <p:txBody>
          <a:bodyPr/>
          <a:lstStyle>
            <a:lvl1pPr>
              <a:lnSpc>
                <a:spcPct val="100000"/>
              </a:lnSpc>
              <a:defRPr sz="4200"/>
            </a:lvl1pPr>
          </a:lstStyle>
          <a:p>
            <a:r>
              <a:t>Title Text</a:t>
            </a:r>
          </a:p>
        </p:txBody>
      </p:sp>
      <p:sp>
        <p:nvSpPr>
          <p:cNvPr id="77" name="Body Level One…"/>
          <p:cNvSpPr txBox="1">
            <a:spLocks noGrp="1"/>
          </p:cNvSpPr>
          <p:nvPr>
            <p:ph type="body" sz="quarter" idx="1"/>
          </p:nvPr>
        </p:nvSpPr>
        <p:spPr>
          <a:xfrm>
            <a:off x="280443" y="6048047"/>
            <a:ext cx="2476180" cy="571501"/>
          </a:xfrm>
          <a:prstGeom prst="rect">
            <a:avLst/>
          </a:prstGeom>
        </p:spPr>
        <p:txBody>
          <a:bodyPr anchor="b"/>
          <a:lstStyle>
            <a:lvl1pPr defTabSz="580396">
              <a:lnSpc>
                <a:spcPct val="100000"/>
              </a:lnSpc>
            </a:lvl1pPr>
            <a:lvl2pPr marL="163730" indent="-163730" defTabSz="580396">
              <a:lnSpc>
                <a:spcPct val="100000"/>
              </a:lnSpc>
              <a:buChar char="•"/>
            </a:lvl2pPr>
            <a:lvl3pPr marL="329259" indent="-163730" defTabSz="580396">
              <a:lnSpc>
                <a:spcPct val="100000"/>
              </a:lnSpc>
            </a:lvl3pPr>
            <a:lvl4pPr marL="492990" indent="-163730" defTabSz="580396">
              <a:lnSpc>
                <a:spcPct val="100000"/>
              </a:lnSpc>
              <a:buChar char="•"/>
            </a:lvl4pPr>
            <a:lvl5pPr defTabSz="580396">
              <a:lnSpc>
                <a:spcPct val="100000"/>
              </a:lnSpc>
            </a:lvl5pPr>
          </a:lstStyle>
          <a:p>
            <a:r>
              <a:t>Body Level One</a:t>
            </a:r>
          </a:p>
          <a:p>
            <a:pPr lvl="1"/>
            <a:r>
              <a:t>Body Level Two</a:t>
            </a:r>
          </a:p>
          <a:p>
            <a:pPr lvl="2"/>
            <a:r>
              <a:t>Body Level Three</a:t>
            </a:r>
          </a:p>
          <a:p>
            <a:pPr lvl="3"/>
            <a:r>
              <a:t>Body Level Four</a:t>
            </a:r>
          </a:p>
          <a:p>
            <a:pPr lvl="4"/>
            <a:r>
              <a:t>Body Level Five</a:t>
            </a:r>
          </a:p>
        </p:txBody>
      </p:sp>
      <p:sp>
        <p:nvSpPr>
          <p:cNvPr id="78" name="Text Placeholder 6"/>
          <p:cNvSpPr>
            <a:spLocks noGrp="1"/>
          </p:cNvSpPr>
          <p:nvPr>
            <p:ph type="body" sz="quarter" idx="21"/>
          </p:nvPr>
        </p:nvSpPr>
        <p:spPr>
          <a:xfrm>
            <a:off x="3327760" y="6000751"/>
            <a:ext cx="2476180" cy="618797"/>
          </a:xfrm>
          <a:prstGeom prst="rect">
            <a:avLst/>
          </a:prstGeom>
        </p:spPr>
        <p:txBody>
          <a:bodyPr anchor="b"/>
          <a:lstStyle/>
          <a:p>
            <a:pPr defTabSz="580396">
              <a:lnSpc>
                <a:spcPct val="100000"/>
              </a:lnSpc>
            </a:pPr>
            <a:endParaRPr/>
          </a:p>
        </p:txBody>
      </p:sp>
      <p:sp>
        <p:nvSpPr>
          <p:cNvPr id="79" name="Slide Number"/>
          <p:cNvSpPr txBox="1">
            <a:spLocks noGrp="1"/>
          </p:cNvSpPr>
          <p:nvPr>
            <p:ph type="sldNum" sz="quarter" idx="2"/>
          </p:nvPr>
        </p:nvSpPr>
        <p:spPr>
          <a:xfrm>
            <a:off x="5892800" y="5988050"/>
            <a:ext cx="2844800" cy="368301"/>
          </a:xfrm>
          <a:prstGeom prst="rect">
            <a:avLst/>
          </a:prstGeom>
        </p:spPr>
        <p:txBody>
          <a:bodyPr anchor="b"/>
          <a:lstStyle/>
          <a:p>
            <a:fld id="{86CB4B4D-7CA3-9044-876B-883B54F8677D}" type="slidenum">
              <a:t>‹#›</a:t>
            </a:fld>
            <a:endParaRPr/>
          </a:p>
        </p:txBody>
      </p:sp>
    </p:spTree>
    <p:extLst>
      <p:ext uri="{BB962C8B-B14F-4D97-AF65-F5344CB8AC3E}">
        <p14:creationId xmlns:p14="http://schemas.microsoft.com/office/powerpoint/2010/main" val="2137724333"/>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12192000" cy="3425950"/>
          </a:xfrm>
          <a:noFill/>
        </p:spPr>
        <p:txBody>
          <a:bodyPr lIns="182880" tIns="164592" rIns="228600" bIns="228600"/>
          <a:lstStyle>
            <a:lvl1pPr>
              <a:defRPr sz="6389">
                <a:solidFill>
                  <a:schemeClr val="tx1"/>
                </a:solidFill>
              </a:defRPr>
            </a:lvl1pPr>
          </a:lstStyle>
          <a:p>
            <a:r>
              <a:rPr lang="en-US"/>
              <a:t>Click to edit Master title style</a:t>
            </a:r>
          </a:p>
        </p:txBody>
      </p:sp>
      <p:sp>
        <p:nvSpPr>
          <p:cNvPr id="13" name="Content Placeholder 1"/>
          <p:cNvSpPr>
            <a:spLocks noGrp="1"/>
          </p:cNvSpPr>
          <p:nvPr>
            <p:ph sz="quarter" idx="20"/>
          </p:nvPr>
        </p:nvSpPr>
        <p:spPr>
          <a:xfrm>
            <a:off x="0" y="3426885"/>
            <a:ext cx="3048000" cy="3431116"/>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3048001" y="3426885"/>
            <a:ext cx="3048000" cy="3431116"/>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6096000" y="3426885"/>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9144000" y="3426885"/>
            <a:ext cx="3048000" cy="343111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3048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6096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9144000" y="3722191"/>
            <a:ext cx="0" cy="2272212"/>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304800" y="3429001"/>
            <a:ext cx="115824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01299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12192000" cy="1701800"/>
          </a:xfrm>
          <a:solidFill>
            <a:schemeClr val="tx2"/>
          </a:solidFill>
        </p:spPr>
        <p:txBody>
          <a:bodyPr lIns="210312" tIns="201168" rIns="228600" bIns="228600"/>
          <a:lstStyle>
            <a:lvl1pPr>
              <a:defRPr>
                <a:solidFill>
                  <a:schemeClr val="tx1"/>
                </a:solidFill>
              </a:defRPr>
            </a:lvl1pPr>
          </a:lstStyle>
          <a:p>
            <a:r>
              <a:rPr lang="en-US"/>
              <a:t>Click to edit Master title style</a:t>
            </a:r>
          </a:p>
        </p:txBody>
      </p:sp>
      <p:sp>
        <p:nvSpPr>
          <p:cNvPr id="6" name="Picture Placeholder"/>
          <p:cNvSpPr>
            <a:spLocks noGrp="1"/>
          </p:cNvSpPr>
          <p:nvPr>
            <p:ph type="pic" sz="quarter" idx="12"/>
          </p:nvPr>
        </p:nvSpPr>
        <p:spPr>
          <a:xfrm>
            <a:off x="0" y="1701802"/>
            <a:ext cx="12192000" cy="51562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885715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2"/>
            <a:ext cx="12192000" cy="6864096"/>
          </a:xfrm>
        </p:spPr>
        <p:txBody>
          <a:bodyPr lIns="91440" tIns="91440" rIns="91440" bIns="91440"/>
          <a:lstStyle>
            <a:lvl1pPr>
              <a:defRPr>
                <a:solidFill>
                  <a:schemeClr val="tx1"/>
                </a:solidFill>
              </a:defRPr>
            </a:lvl1pPr>
          </a:lstStyle>
          <a:p>
            <a:r>
              <a:rPr lang="en-US"/>
              <a:t>Click icon to add picture</a:t>
            </a:r>
          </a:p>
        </p:txBody>
      </p:sp>
      <p:sp>
        <p:nvSpPr>
          <p:cNvPr id="6" name="Text Placeholder"/>
          <p:cNvSpPr>
            <a:spLocks noGrp="1"/>
          </p:cNvSpPr>
          <p:nvPr>
            <p:ph type="body" sz="quarter" idx="12"/>
          </p:nvPr>
        </p:nvSpPr>
        <p:spPr>
          <a:xfrm>
            <a:off x="-2" y="3428999"/>
            <a:ext cx="3048004" cy="3429001"/>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331">
                <a:solidFill>
                  <a:schemeClr val="tx1"/>
                </a:solidFill>
              </a:defRPr>
            </a:lvl2pPr>
            <a:lvl3pPr>
              <a:buClr>
                <a:srgbClr val="001141"/>
              </a:buClr>
              <a:defRPr sz="1331">
                <a:solidFill>
                  <a:schemeClr val="tx1"/>
                </a:solidFill>
              </a:defRPr>
            </a:lvl3pPr>
            <a:lvl4pPr>
              <a:buClr>
                <a:srgbClr val="001141"/>
              </a:buClr>
              <a:defRPr sz="1331">
                <a:solidFill>
                  <a:schemeClr val="tx1"/>
                </a:solidFill>
              </a:defRPr>
            </a:lvl4pPr>
            <a:lvl5pPr>
              <a:buClr>
                <a:srgbClr val="001141"/>
              </a:buClr>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983365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p:cNvSpPr>
            <a:spLocks noGrp="1"/>
          </p:cNvSpPr>
          <p:nvPr>
            <p:ph sz="quarter" idx="13"/>
          </p:nvPr>
        </p:nvSpPr>
        <p:spPr>
          <a:xfrm>
            <a:off x="3048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3"/>
          <p:cNvSpPr>
            <a:spLocks noGrp="1"/>
          </p:cNvSpPr>
          <p:nvPr>
            <p:ph sz="quarter" idx="14"/>
          </p:nvPr>
        </p:nvSpPr>
        <p:spPr>
          <a:xfrm>
            <a:off x="6096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4"/>
          <p:cNvSpPr>
            <a:spLocks noGrp="1"/>
          </p:cNvSpPr>
          <p:nvPr>
            <p:ph sz="quarter" idx="15"/>
          </p:nvPr>
        </p:nvSpPr>
        <p:spPr>
          <a:xfrm>
            <a:off x="9144000" y="2"/>
            <a:ext cx="3048000" cy="6864096"/>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6096000"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3045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9141025" y="313266"/>
            <a:ext cx="0" cy="568113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46228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1"/>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620165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04412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5"/>
          </p:nvPr>
        </p:nvSpPr>
        <p:spPr>
          <a:xfrm>
            <a:off x="3340608" y="1679501"/>
            <a:ext cx="2450592" cy="4336288"/>
          </a:xfrm>
        </p:spPr>
        <p:txBody>
          <a:bodyPr/>
          <a:lstStyle>
            <a:lvl1pPr>
              <a:spcBef>
                <a:spcPts val="400"/>
              </a:spcBef>
              <a:defRPr sz="1864">
                <a:solidFill>
                  <a:schemeClr val="tx1"/>
                </a:solidFill>
              </a:defRPr>
            </a:lvl1pPr>
            <a:lvl2pPr>
              <a:spcBef>
                <a:spcPts val="1464"/>
              </a:spcBef>
              <a:defRPr sz="1864">
                <a:solidFill>
                  <a:schemeClr val="tx1"/>
                </a:solidFill>
              </a:defRPr>
            </a:lvl2pPr>
            <a:lvl3pPr>
              <a:spcBef>
                <a:spcPts val="1464"/>
              </a:spcBef>
              <a:defRPr sz="1864">
                <a:solidFill>
                  <a:schemeClr val="tx1"/>
                </a:solidFill>
              </a:defRPr>
            </a:lvl3pPr>
            <a:lvl4pPr>
              <a:spcBef>
                <a:spcPts val="1464"/>
              </a:spcBef>
              <a:defRPr sz="1864">
                <a:solidFill>
                  <a:schemeClr val="tx1"/>
                </a:solidFill>
              </a:defRPr>
            </a:lvl4pPr>
            <a:lvl5pPr>
              <a:spcBef>
                <a:spcPts val="1464"/>
              </a:spcBef>
              <a:defRPr sz="1864">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6861859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92608" y="1658111"/>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3340608" y="1683512"/>
            <a:ext cx="2450592" cy="4336288"/>
          </a:xfrm>
        </p:spPr>
        <p:txBody>
          <a:bodyPr/>
          <a:lstStyle>
            <a:lvl1pPr>
              <a:spcBef>
                <a:spcPts val="400"/>
              </a:spcBef>
              <a:defRPr sz="1331">
                <a:solidFill>
                  <a:schemeClr val="tx1"/>
                </a:solidFill>
              </a:defRPr>
            </a:lvl1pPr>
            <a:lvl2pPr>
              <a:spcBef>
                <a:spcPts val="400"/>
              </a:spcBef>
              <a:defRPr sz="1331">
                <a:solidFill>
                  <a:schemeClr val="tx1"/>
                </a:solidFill>
              </a:defRPr>
            </a:lvl2pPr>
            <a:lvl3pPr>
              <a:spcBef>
                <a:spcPts val="400"/>
              </a:spcBef>
              <a:defRPr sz="1331">
                <a:solidFill>
                  <a:schemeClr val="tx1"/>
                </a:solidFill>
              </a:defRPr>
            </a:lvl3pPr>
            <a:lvl4pPr>
              <a:spcBef>
                <a:spcPts val="400"/>
              </a:spcBef>
              <a:defRPr sz="1331">
                <a:solidFill>
                  <a:schemeClr val="tx1"/>
                </a:solidFill>
              </a:defRPr>
            </a:lvl4pPr>
            <a:lvl5pPr>
              <a:spcBef>
                <a:spcPts val="400"/>
              </a:spcBef>
              <a:defRPr sz="1331">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p:cNvSpPr>
            <a:spLocks noGrp="1"/>
          </p:cNvSpPr>
          <p:nvPr>
            <p:ph type="body" sz="quarter" idx="14"/>
          </p:nvPr>
        </p:nvSpPr>
        <p:spPr>
          <a:xfrm>
            <a:off x="6364224" y="1621536"/>
            <a:ext cx="5522976" cy="4372864"/>
          </a:xfrm>
        </p:spPr>
        <p:txBody>
          <a:bodyPr/>
          <a:lstStyle>
            <a:lvl1pPr>
              <a:defRPr sz="3194">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159094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92608" y="268224"/>
            <a:ext cx="2450592" cy="57261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able Placeholder"/>
          <p:cNvSpPr>
            <a:spLocks noGrp="1"/>
          </p:cNvSpPr>
          <p:nvPr>
            <p:ph type="tbl" sz="quarter" idx="13"/>
          </p:nvPr>
        </p:nvSpPr>
        <p:spPr>
          <a:xfrm>
            <a:off x="3340609" y="268224"/>
            <a:ext cx="8546501" cy="5726176"/>
          </a:xfrm>
        </p:spPr>
        <p:txBody>
          <a:bodyPr lIns="0" tIns="0" rIns="91440" bIns="91440"/>
          <a:lstStyle>
            <a:lvl1pPr>
              <a:defRPr>
                <a:solidFill>
                  <a:schemeClr val="tx1"/>
                </a:solidFill>
              </a:defRPr>
            </a:lvl1pPr>
          </a:lstStyle>
          <a:p>
            <a:r>
              <a:rPr lang="en-US"/>
              <a:t>Click icon to add table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273975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12"/>
            <a:ext cx="12178060" cy="6856777"/>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81579930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8237929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21530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292608" y="1682497"/>
            <a:ext cx="5498592" cy="1746504"/>
          </a:xfrm>
        </p:spPr>
        <p:txBody>
          <a:bodyPr/>
          <a:lstStyle>
            <a:lvl1pPr>
              <a:spcBef>
                <a:spcPts val="0"/>
              </a:spcBef>
              <a:defRPr sz="1331">
                <a:solidFill>
                  <a:schemeClr val="tx1"/>
                </a:solidFill>
              </a:defRPr>
            </a:lvl1pPr>
            <a:lvl2pPr marL="0" indent="0">
              <a:spcBef>
                <a:spcPts val="0"/>
              </a:spcBef>
              <a:buNone/>
              <a:defRPr/>
            </a:lvl2pPr>
            <a:lvl3pPr marL="268322" indent="0">
              <a:buNone/>
              <a:defRPr/>
            </a:lvl3pPr>
            <a:lvl4pPr marL="578903" indent="0">
              <a:buNone/>
              <a:defRPr/>
            </a:lvl4pPr>
            <a:lvl5pPr marL="84088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92608" y="4279394"/>
            <a:ext cx="8546592" cy="1743456"/>
          </a:xfrm>
        </p:spPr>
        <p:txBody>
          <a:bodyPr anchor="b"/>
          <a:lstStyle>
            <a:lvl1pPr>
              <a:spcBef>
                <a:spcPts val="400"/>
              </a:spcBef>
              <a:defRPr sz="798">
                <a:solidFill>
                  <a:schemeClr val="tx1"/>
                </a:solidFill>
              </a:defRPr>
            </a:lvl1pPr>
            <a:lvl2pPr>
              <a:defRPr sz="798"/>
            </a:lvl2pPr>
            <a:lvl3pPr>
              <a:defRPr sz="798"/>
            </a:lvl3pPr>
            <a:lvl4pPr>
              <a:defRPr sz="798"/>
            </a:lvl4pPr>
            <a:lvl5pPr>
              <a:defRPr sz="798"/>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471744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8"/>
            <a:ext cx="1730141" cy="690307"/>
          </a:xfrm>
          <a:prstGeom prst="rect">
            <a:avLst/>
          </a:prstGeom>
        </p:spPr>
      </p:pic>
    </p:spTree>
    <p:extLst>
      <p:ext uri="{BB962C8B-B14F-4D97-AF65-F5344CB8AC3E}">
        <p14:creationId xmlns:p14="http://schemas.microsoft.com/office/powerpoint/2010/main" val="27105102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2" y="3083848"/>
            <a:ext cx="1730139" cy="690307"/>
          </a:xfrm>
          <a:prstGeom prst="rect">
            <a:avLst/>
          </a:prstGeom>
        </p:spPr>
      </p:pic>
    </p:spTree>
    <p:extLst>
      <p:ext uri="{BB962C8B-B14F-4D97-AF65-F5344CB8AC3E}">
        <p14:creationId xmlns:p14="http://schemas.microsoft.com/office/powerpoint/2010/main" val="259006486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5230931" y="3083847"/>
            <a:ext cx="1730141" cy="690309"/>
          </a:xfrm>
          <a:prstGeom prst="rect">
            <a:avLst/>
          </a:prstGeom>
        </p:spPr>
      </p:pic>
    </p:spTree>
    <p:extLst>
      <p:ext uri="{BB962C8B-B14F-4D97-AF65-F5344CB8AC3E}">
        <p14:creationId xmlns:p14="http://schemas.microsoft.com/office/powerpoint/2010/main" val="75862591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933"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733" b="0" i="0">
                <a:solidFill>
                  <a:srgbClr val="F46C6C"/>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2359751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1_Text, 1 wide colum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287999" y="288036"/>
            <a:ext cx="11140513" cy="953294"/>
          </a:xfrm>
        </p:spPr>
        <p:txBody>
          <a:bodyPr/>
          <a:lstStyle>
            <a:lvl1pPr>
              <a:lnSpc>
                <a:spcPct val="110000"/>
              </a:lnSpc>
              <a:defRPr sz="1800">
                <a:solidFill>
                  <a:schemeClr val="tx2"/>
                </a:solidFill>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287999" y="1714500"/>
            <a:ext cx="11140513" cy="428625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p:txBody>
      </p:sp>
      <p:pic>
        <p:nvPicPr>
          <p:cNvPr id="6" name="Picture 5">
            <a:extLst>
              <a:ext uri="{FF2B5EF4-FFF2-40B4-BE49-F238E27FC236}">
                <a16:creationId xmlns:a16="http://schemas.microsoft.com/office/drawing/2014/main" id="{1622B56C-3890-955A-4B9B-05FF7323D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8274" y="6553200"/>
            <a:ext cx="471765" cy="190500"/>
          </a:xfrm>
          <a:prstGeom prst="rect">
            <a:avLst/>
          </a:prstGeom>
        </p:spPr>
      </p:pic>
      <p:sp>
        <p:nvSpPr>
          <p:cNvPr id="8" name="Footer Placeholder 4">
            <a:extLst>
              <a:ext uri="{FF2B5EF4-FFF2-40B4-BE49-F238E27FC236}">
                <a16:creationId xmlns:a16="http://schemas.microsoft.com/office/drawing/2014/main" id="{422C6447-8C99-7087-B8CF-08F01D61DC9F}"/>
              </a:ext>
            </a:extLst>
          </p:cNvPr>
          <p:cNvSpPr txBox="1">
            <a:spLocks/>
          </p:cNvSpPr>
          <p:nvPr/>
        </p:nvSpPr>
        <p:spPr>
          <a:xfrm>
            <a:off x="287999" y="6553200"/>
            <a:ext cx="2477765" cy="190500"/>
          </a:xfrm>
          <a:prstGeom prst="rect">
            <a:avLst/>
          </a:prstGeom>
        </p:spPr>
        <p:txBody>
          <a:bodyPr lIns="0" tIns="0" rIns="0" bIns="0" anchor="ctr"/>
          <a:ls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 Consulting  |  </a:t>
            </a:r>
            <a:r>
              <a:rPr kumimoji="0" lang="en-US" sz="800" b="1"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DevEx</a:t>
            </a:r>
          </a:p>
        </p:txBody>
      </p:sp>
      <p:sp>
        <p:nvSpPr>
          <p:cNvPr id="9" name="Rectangle 8">
            <a:extLst>
              <a:ext uri="{FF2B5EF4-FFF2-40B4-BE49-F238E27FC236}">
                <a16:creationId xmlns:a16="http://schemas.microsoft.com/office/drawing/2014/main" id="{93043AC4-5D41-1618-00D2-B0FFF8E3C1F4}"/>
              </a:ext>
            </a:extLst>
          </p:cNvPr>
          <p:cNvSpPr/>
          <p:nvPr/>
        </p:nvSpPr>
        <p:spPr bwMode="auto">
          <a:xfrm>
            <a:off x="0" y="-3118"/>
            <a:ext cx="12192000" cy="54000"/>
          </a:xfrm>
          <a:prstGeom prst="rect">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 typeface="IBM Plex Sans Light"/>
              <a:buNone/>
              <a:tabLst/>
              <a:defRPr/>
            </a:pPr>
            <a:endParaRPr kumimoji="0" lang="en-US" sz="700" b="0" i="0" u="none" strike="noStrike" kern="1200" cap="none" spc="0" normalizeH="0" baseline="0" noProof="0">
              <a:ln>
                <a:noFill/>
              </a:ln>
              <a:solidFill>
                <a:srgbClr val="FFFFFF"/>
              </a:solidFill>
              <a:effectLst/>
              <a:uLnTx/>
              <a:uFillTx/>
              <a:latin typeface="IBM Plex Sans Light"/>
              <a:ea typeface="+mn-ea"/>
              <a:cs typeface="+mn-cs"/>
            </a:endParaRPr>
          </a:p>
        </p:txBody>
      </p:sp>
    </p:spTree>
    <p:extLst>
      <p:ext uri="{BB962C8B-B14F-4D97-AF65-F5344CB8AC3E}">
        <p14:creationId xmlns:p14="http://schemas.microsoft.com/office/powerpoint/2010/main" val="4074779205"/>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B64F-527E-518A-E8E2-B1E4BF6E9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84A287-B408-EA37-7332-6B838E51D3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AA582E-9B72-CFA5-32EF-779398225341}"/>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46B673A1-0BA3-6410-9464-7325E4D3C3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8F4F0-35E8-E91B-6811-28A684AAEF8E}"/>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199368581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C70A-74B0-ED39-42A4-E750310079D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B2921-37AA-C0DA-1D61-AE49837BCD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C8E446-4DD1-562B-C860-955BF6617155}"/>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36242F66-208D-D5CF-7DB1-500F639A73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93773A-CD6F-0588-4FA2-950D70793B67}"/>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3363257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6971" y="609"/>
            <a:ext cx="12178060" cy="6856776"/>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11191754" y="6273672"/>
            <a:ext cx="695449" cy="277478"/>
          </a:xfrm>
          <a:prstGeom prst="rect">
            <a:avLst/>
          </a:prstGeom>
        </p:spPr>
      </p:pic>
    </p:spTree>
    <p:extLst>
      <p:ext uri="{BB962C8B-B14F-4D97-AF65-F5344CB8AC3E}">
        <p14:creationId xmlns:p14="http://schemas.microsoft.com/office/powerpoint/2010/main" val="38295937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EACA3-4044-1D2A-47A5-D2F1F77F6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B5E5F2-FC3D-1946-02EA-E6F8BDAB10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C627A4-FCFC-27DD-56A4-1806B45A5056}"/>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A7839598-E598-9EBF-FA56-9C57F5B930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D5A05-C9BA-560C-620B-E21E5C67FF2C}"/>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37354243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D906-757D-2784-F4CC-A1D87A5995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7AD750-1AC0-48F1-B0F6-3C60906225E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DF3607-F2AE-5ADF-91B3-5C9982BC4D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8A80C8-25EA-312A-07CF-6F3E619B03A0}"/>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6" name="Footer Placeholder 5">
            <a:extLst>
              <a:ext uri="{FF2B5EF4-FFF2-40B4-BE49-F238E27FC236}">
                <a16:creationId xmlns:a16="http://schemas.microsoft.com/office/drawing/2014/main" id="{FBD6B77D-130C-CC69-3362-66B9DA70C5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085E2-A49C-BFC5-A35D-F0DEF52460C6}"/>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6640337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19689-E067-9C0F-9D6B-1BDBBDCD1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FFF263-AAAD-9165-FFAD-CF599F8BC14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A42EE6-7251-1DC3-E29E-969EFFACA7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AACB19-EB24-6867-229A-2AC3CC11E7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F45A22-50E2-8956-EBBE-0867134B670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5A34F8-BABD-1A82-BECF-0E2250DBA452}"/>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8" name="Footer Placeholder 7">
            <a:extLst>
              <a:ext uri="{FF2B5EF4-FFF2-40B4-BE49-F238E27FC236}">
                <a16:creationId xmlns:a16="http://schemas.microsoft.com/office/drawing/2014/main" id="{E38CB738-5BE5-01C9-74DE-7A100FEF65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DA88CE-9B1B-506B-E71F-EE297DDBCF26}"/>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15306152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D2A05-DDC1-1A60-100B-FF902F63BA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7DAB6AB-88D8-F2D9-DE09-D1709C167DAB}"/>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4" name="Footer Placeholder 3">
            <a:extLst>
              <a:ext uri="{FF2B5EF4-FFF2-40B4-BE49-F238E27FC236}">
                <a16:creationId xmlns:a16="http://schemas.microsoft.com/office/drawing/2014/main" id="{13345263-F93B-5B73-EEA4-23E14849D8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47B71E-3E0C-D6CB-760B-61B7DCEF3DD8}"/>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67725329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452D21-3A85-B0CC-5B76-21C661474020}"/>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3" name="Footer Placeholder 2">
            <a:extLst>
              <a:ext uri="{FF2B5EF4-FFF2-40B4-BE49-F238E27FC236}">
                <a16:creationId xmlns:a16="http://schemas.microsoft.com/office/drawing/2014/main" id="{8C69E157-B83E-2956-2A7E-AC2EAB5C27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1769BB-AB89-E981-2B24-EC39F238D073}"/>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7134470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1A11F-CAB1-BC90-B14A-D610B244EA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0B4125-37E2-395C-BA78-0EEE819B81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993F3E-2458-CCAE-6FF0-11A3B966B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5CDA36-70B2-A236-A393-8F15C73720CB}"/>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6" name="Footer Placeholder 5">
            <a:extLst>
              <a:ext uri="{FF2B5EF4-FFF2-40B4-BE49-F238E27FC236}">
                <a16:creationId xmlns:a16="http://schemas.microsoft.com/office/drawing/2014/main" id="{E4A89B3F-5A14-4967-EBBD-CC93AB737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83C09-7F88-37EF-F75F-C8244030A3CF}"/>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275494568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69041-0516-2E78-F41A-22358DD4B3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71ADE3-B5CB-9221-C2B8-BB8A446AEE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DD4B25-961A-E6B2-BD90-64BABFE14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553595-F3C5-A47D-4D49-6C87D502E9A8}"/>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6" name="Footer Placeholder 5">
            <a:extLst>
              <a:ext uri="{FF2B5EF4-FFF2-40B4-BE49-F238E27FC236}">
                <a16:creationId xmlns:a16="http://schemas.microsoft.com/office/drawing/2014/main" id="{A99A3849-6042-AEDF-831A-6E0430A70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D920EB-ADD2-5F50-9C64-717D6F295141}"/>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101875671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52D3-E7EA-8962-E292-C3E813432C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6D5218-39A3-9CB0-472D-096DD4CA54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D4E24A-9E7B-FE35-9A55-E1FAF7BE3BBD}"/>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E7324293-62E0-0751-A0A0-CEDFEFF809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78682F-B08A-7B5B-0213-C77F1D62D5D4}"/>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245496912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F57B43-B898-C567-E978-3FB04C8087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AC5882-F6EA-69B9-9F45-CA045B7667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11EFCD-1838-D4A0-B28A-97E1DC11D051}"/>
              </a:ext>
            </a:extLst>
          </p:cNvPr>
          <p:cNvSpPr>
            <a:spLocks noGrp="1"/>
          </p:cNvSpPr>
          <p:nvPr>
            <p:ph type="dt" sz="half" idx="10"/>
          </p:nvPr>
        </p:nvSpPr>
        <p:spPr/>
        <p:txBody>
          <a:body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83004CBB-9873-D0B8-2682-30FE38A688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BD3F-A94C-72CF-04D2-3D5FD8B911CC}"/>
              </a:ext>
            </a:extLst>
          </p:cNvPr>
          <p:cNvSpPr>
            <a:spLocks noGrp="1"/>
          </p:cNvSpPr>
          <p:nvPr>
            <p:ph type="sldNum" sz="quarter" idx="12"/>
          </p:nvPr>
        </p:nvSpPr>
        <p:spPr/>
        <p:txBody>
          <a:bodyPr/>
          <a:lstStyle/>
          <a:p>
            <a:fld id="{1F144448-3A18-3D43-9C33-DB69FB2FED01}" type="slidenum">
              <a:rPr lang="en-US" smtClean="0"/>
              <a:t>‹#›</a:t>
            </a:fld>
            <a:endParaRPr lang="en-US"/>
          </a:p>
        </p:txBody>
      </p:sp>
    </p:spTree>
    <p:extLst>
      <p:ext uri="{BB962C8B-B14F-4D97-AF65-F5344CB8AC3E}">
        <p14:creationId xmlns:p14="http://schemas.microsoft.com/office/powerpoint/2010/main" val="12882829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Two Content Dark 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3F4D59-A78C-C84A-BF68-B521CED9FFE5}"/>
              </a:ext>
            </a:extLst>
          </p:cNvPr>
          <p:cNvPicPr>
            <a:picLocks noChangeAspect="1"/>
          </p:cNvPicPr>
          <p:nvPr userDrawn="1"/>
        </p:nvPicPr>
        <p:blipFill>
          <a:blip r:embed="rId2"/>
          <a:srcRect/>
          <a:stretch/>
        </p:blipFill>
        <p:spPr>
          <a:xfrm>
            <a:off x="1" y="-3048"/>
            <a:ext cx="12191998" cy="6857999"/>
          </a:xfrm>
          <a:prstGeom prst="rect">
            <a:avLst/>
          </a:prstGeom>
        </p:spPr>
      </p:pic>
      <p:sp>
        <p:nvSpPr>
          <p:cNvPr id="2" name="Title 1">
            <a:extLst>
              <a:ext uri="{FF2B5EF4-FFF2-40B4-BE49-F238E27FC236}">
                <a16:creationId xmlns:a16="http://schemas.microsoft.com/office/drawing/2014/main" id="{8E7F26F9-B6E3-A844-9AE9-83F7BD5F86A2}"/>
              </a:ext>
            </a:extLst>
          </p:cNvPr>
          <p:cNvSpPr>
            <a:spLocks noGrp="1"/>
          </p:cNvSpPr>
          <p:nvPr>
            <p:ph type="title"/>
          </p:nvPr>
        </p:nvSpPr>
        <p:spPr>
          <a:xfrm>
            <a:off x="6934200" y="261990"/>
            <a:ext cx="4551680" cy="1304694"/>
          </a:xfrm>
        </p:spPr>
        <p:txBody>
          <a:bodyPr/>
          <a:lstStyle>
            <a:lvl1pPr>
              <a:defRPr>
                <a:solidFill>
                  <a:schemeClr val="accent3"/>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F813ABF-3BE5-9243-A11D-F28B5313BA96}"/>
              </a:ext>
            </a:extLst>
          </p:cNvPr>
          <p:cNvSpPr>
            <a:spLocks noGrp="1"/>
          </p:cNvSpPr>
          <p:nvPr>
            <p:ph sz="half" idx="1"/>
          </p:nvPr>
        </p:nvSpPr>
        <p:spPr>
          <a:xfrm>
            <a:off x="706120" y="261990"/>
            <a:ext cx="4688840" cy="591497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FD1D4C-1942-4249-AA9D-8F2D58FE9DA2}"/>
              </a:ext>
            </a:extLst>
          </p:cNvPr>
          <p:cNvSpPr>
            <a:spLocks noGrp="1"/>
          </p:cNvSpPr>
          <p:nvPr>
            <p:ph sz="half" idx="2"/>
          </p:nvPr>
        </p:nvSpPr>
        <p:spPr>
          <a:xfrm>
            <a:off x="6934200" y="2439033"/>
            <a:ext cx="4551680" cy="385000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a16="http://schemas.microsoft.com/office/drawing/2014/main" id="{8B21AB6D-E323-2C4A-B179-F4FA887D20D8}"/>
              </a:ext>
            </a:extLst>
          </p:cNvPr>
          <p:cNvSpPr>
            <a:spLocks noGrp="1"/>
          </p:cNvSpPr>
          <p:nvPr>
            <p:ph type="body" idx="10"/>
          </p:nvPr>
        </p:nvSpPr>
        <p:spPr>
          <a:xfrm>
            <a:off x="6934200" y="1621751"/>
            <a:ext cx="4551680" cy="762214"/>
          </a:xfrm>
        </p:spPr>
        <p:txBody>
          <a:bodyPr anchor="ctr"/>
          <a:lstStyle>
            <a:lvl1pPr marL="0" indent="0">
              <a:buNone/>
              <a:defRPr sz="2400" b="0">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51722815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321.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2" Type="http://schemas.openxmlformats.org/officeDocument/2006/relationships/slideLayout" Target="../slideLayouts/slideLayout315.xml"/><Relationship Id="rId1" Type="http://schemas.openxmlformats.org/officeDocument/2006/relationships/slideLayout" Target="../slideLayouts/slideLayout314.xml"/><Relationship Id="rId6" Type="http://schemas.openxmlformats.org/officeDocument/2006/relationships/slideLayout" Target="../slideLayouts/slideLayout319.xml"/><Relationship Id="rId5" Type="http://schemas.openxmlformats.org/officeDocument/2006/relationships/slideLayout" Target="../slideLayouts/slideLayout318.xml"/><Relationship Id="rId10" Type="http://schemas.openxmlformats.org/officeDocument/2006/relationships/theme" Target="../theme/theme10.xml"/><Relationship Id="rId4" Type="http://schemas.openxmlformats.org/officeDocument/2006/relationships/slideLayout" Target="../slideLayouts/slideLayout317.xml"/><Relationship Id="rId9" Type="http://schemas.openxmlformats.org/officeDocument/2006/relationships/slideLayout" Target="../slideLayouts/slideLayout322.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348.xml"/><Relationship Id="rId21" Type="http://schemas.openxmlformats.org/officeDocument/2006/relationships/slideLayout" Target="../slideLayouts/slideLayout343.xml"/><Relationship Id="rId42" Type="http://schemas.openxmlformats.org/officeDocument/2006/relationships/slideLayout" Target="../slideLayouts/slideLayout364.xml"/><Relationship Id="rId47" Type="http://schemas.openxmlformats.org/officeDocument/2006/relationships/slideLayout" Target="../slideLayouts/slideLayout369.xml"/><Relationship Id="rId63" Type="http://schemas.openxmlformats.org/officeDocument/2006/relationships/slideLayout" Target="../slideLayouts/slideLayout385.xml"/><Relationship Id="rId68" Type="http://schemas.openxmlformats.org/officeDocument/2006/relationships/slideLayout" Target="../slideLayouts/slideLayout390.xml"/><Relationship Id="rId84" Type="http://schemas.openxmlformats.org/officeDocument/2006/relationships/slideLayout" Target="../slideLayouts/slideLayout406.xml"/><Relationship Id="rId89" Type="http://schemas.openxmlformats.org/officeDocument/2006/relationships/slideLayout" Target="../slideLayouts/slideLayout411.xml"/><Relationship Id="rId16" Type="http://schemas.openxmlformats.org/officeDocument/2006/relationships/slideLayout" Target="../slideLayouts/slideLayout338.xml"/><Relationship Id="rId11" Type="http://schemas.openxmlformats.org/officeDocument/2006/relationships/slideLayout" Target="../slideLayouts/slideLayout333.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53" Type="http://schemas.openxmlformats.org/officeDocument/2006/relationships/slideLayout" Target="../slideLayouts/slideLayout375.xml"/><Relationship Id="rId58" Type="http://schemas.openxmlformats.org/officeDocument/2006/relationships/slideLayout" Target="../slideLayouts/slideLayout380.xml"/><Relationship Id="rId74" Type="http://schemas.openxmlformats.org/officeDocument/2006/relationships/slideLayout" Target="../slideLayouts/slideLayout396.xml"/><Relationship Id="rId79" Type="http://schemas.openxmlformats.org/officeDocument/2006/relationships/slideLayout" Target="../slideLayouts/slideLayout401.xml"/><Relationship Id="rId5" Type="http://schemas.openxmlformats.org/officeDocument/2006/relationships/slideLayout" Target="../slideLayouts/slideLayout327.xml"/><Relationship Id="rId90" Type="http://schemas.openxmlformats.org/officeDocument/2006/relationships/slideLayout" Target="../slideLayouts/slideLayout412.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43" Type="http://schemas.openxmlformats.org/officeDocument/2006/relationships/slideLayout" Target="../slideLayouts/slideLayout365.xml"/><Relationship Id="rId48" Type="http://schemas.openxmlformats.org/officeDocument/2006/relationships/slideLayout" Target="../slideLayouts/slideLayout370.xml"/><Relationship Id="rId64" Type="http://schemas.openxmlformats.org/officeDocument/2006/relationships/slideLayout" Target="../slideLayouts/slideLayout386.xml"/><Relationship Id="rId69" Type="http://schemas.openxmlformats.org/officeDocument/2006/relationships/slideLayout" Target="../slideLayouts/slideLayout391.xml"/><Relationship Id="rId8" Type="http://schemas.openxmlformats.org/officeDocument/2006/relationships/slideLayout" Target="../slideLayouts/slideLayout330.xml"/><Relationship Id="rId51" Type="http://schemas.openxmlformats.org/officeDocument/2006/relationships/slideLayout" Target="../slideLayouts/slideLayout373.xml"/><Relationship Id="rId72" Type="http://schemas.openxmlformats.org/officeDocument/2006/relationships/slideLayout" Target="../slideLayouts/slideLayout394.xml"/><Relationship Id="rId80" Type="http://schemas.openxmlformats.org/officeDocument/2006/relationships/slideLayout" Target="../slideLayouts/slideLayout402.xml"/><Relationship Id="rId85" Type="http://schemas.openxmlformats.org/officeDocument/2006/relationships/slideLayout" Target="../slideLayouts/slideLayout407.xml"/><Relationship Id="rId93" Type="http://schemas.openxmlformats.org/officeDocument/2006/relationships/theme" Target="../theme/theme11.xml"/><Relationship Id="rId3" Type="http://schemas.openxmlformats.org/officeDocument/2006/relationships/slideLayout" Target="../slideLayouts/slideLayout325.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46" Type="http://schemas.openxmlformats.org/officeDocument/2006/relationships/slideLayout" Target="../slideLayouts/slideLayout368.xml"/><Relationship Id="rId59" Type="http://schemas.openxmlformats.org/officeDocument/2006/relationships/slideLayout" Target="../slideLayouts/slideLayout381.xml"/><Relationship Id="rId67" Type="http://schemas.openxmlformats.org/officeDocument/2006/relationships/slideLayout" Target="../slideLayouts/slideLayout389.xml"/><Relationship Id="rId20" Type="http://schemas.openxmlformats.org/officeDocument/2006/relationships/slideLayout" Target="../slideLayouts/slideLayout342.xml"/><Relationship Id="rId41" Type="http://schemas.openxmlformats.org/officeDocument/2006/relationships/slideLayout" Target="../slideLayouts/slideLayout363.xml"/><Relationship Id="rId54" Type="http://schemas.openxmlformats.org/officeDocument/2006/relationships/slideLayout" Target="../slideLayouts/slideLayout376.xml"/><Relationship Id="rId62" Type="http://schemas.openxmlformats.org/officeDocument/2006/relationships/slideLayout" Target="../slideLayouts/slideLayout384.xml"/><Relationship Id="rId70" Type="http://schemas.openxmlformats.org/officeDocument/2006/relationships/slideLayout" Target="../slideLayouts/slideLayout392.xml"/><Relationship Id="rId75" Type="http://schemas.openxmlformats.org/officeDocument/2006/relationships/slideLayout" Target="../slideLayouts/slideLayout397.xml"/><Relationship Id="rId83" Type="http://schemas.openxmlformats.org/officeDocument/2006/relationships/slideLayout" Target="../slideLayouts/slideLayout405.xml"/><Relationship Id="rId88" Type="http://schemas.openxmlformats.org/officeDocument/2006/relationships/slideLayout" Target="../slideLayouts/slideLayout410.xml"/><Relationship Id="rId91" Type="http://schemas.openxmlformats.org/officeDocument/2006/relationships/slideLayout" Target="../slideLayouts/slideLayout413.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49" Type="http://schemas.openxmlformats.org/officeDocument/2006/relationships/slideLayout" Target="../slideLayouts/slideLayout371.xml"/><Relationship Id="rId57" Type="http://schemas.openxmlformats.org/officeDocument/2006/relationships/slideLayout" Target="../slideLayouts/slideLayout379.xml"/><Relationship Id="rId10" Type="http://schemas.openxmlformats.org/officeDocument/2006/relationships/slideLayout" Target="../slideLayouts/slideLayout332.xml"/><Relationship Id="rId31" Type="http://schemas.openxmlformats.org/officeDocument/2006/relationships/slideLayout" Target="../slideLayouts/slideLayout353.xml"/><Relationship Id="rId44" Type="http://schemas.openxmlformats.org/officeDocument/2006/relationships/slideLayout" Target="../slideLayouts/slideLayout366.xml"/><Relationship Id="rId52" Type="http://schemas.openxmlformats.org/officeDocument/2006/relationships/slideLayout" Target="../slideLayouts/slideLayout374.xml"/><Relationship Id="rId60" Type="http://schemas.openxmlformats.org/officeDocument/2006/relationships/slideLayout" Target="../slideLayouts/slideLayout382.xml"/><Relationship Id="rId65" Type="http://schemas.openxmlformats.org/officeDocument/2006/relationships/slideLayout" Target="../slideLayouts/slideLayout387.xml"/><Relationship Id="rId73" Type="http://schemas.openxmlformats.org/officeDocument/2006/relationships/slideLayout" Target="../slideLayouts/slideLayout395.xml"/><Relationship Id="rId78" Type="http://schemas.openxmlformats.org/officeDocument/2006/relationships/slideLayout" Target="../slideLayouts/slideLayout400.xml"/><Relationship Id="rId81" Type="http://schemas.openxmlformats.org/officeDocument/2006/relationships/slideLayout" Target="../slideLayouts/slideLayout403.xml"/><Relationship Id="rId86" Type="http://schemas.openxmlformats.org/officeDocument/2006/relationships/slideLayout" Target="../slideLayouts/slideLayout408.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39" Type="http://schemas.openxmlformats.org/officeDocument/2006/relationships/slideLayout" Target="../slideLayouts/slideLayout361.xml"/><Relationship Id="rId34" Type="http://schemas.openxmlformats.org/officeDocument/2006/relationships/slideLayout" Target="../slideLayouts/slideLayout356.xml"/><Relationship Id="rId50" Type="http://schemas.openxmlformats.org/officeDocument/2006/relationships/slideLayout" Target="../slideLayouts/slideLayout372.xml"/><Relationship Id="rId55" Type="http://schemas.openxmlformats.org/officeDocument/2006/relationships/slideLayout" Target="../slideLayouts/slideLayout377.xml"/><Relationship Id="rId76" Type="http://schemas.openxmlformats.org/officeDocument/2006/relationships/slideLayout" Target="../slideLayouts/slideLayout398.xml"/><Relationship Id="rId7" Type="http://schemas.openxmlformats.org/officeDocument/2006/relationships/slideLayout" Target="../slideLayouts/slideLayout329.xml"/><Relationship Id="rId71" Type="http://schemas.openxmlformats.org/officeDocument/2006/relationships/slideLayout" Target="../slideLayouts/slideLayout393.xml"/><Relationship Id="rId92" Type="http://schemas.openxmlformats.org/officeDocument/2006/relationships/slideLayout" Target="../slideLayouts/slideLayout414.xml"/><Relationship Id="rId2" Type="http://schemas.openxmlformats.org/officeDocument/2006/relationships/slideLayout" Target="../slideLayouts/slideLayout324.xml"/><Relationship Id="rId29" Type="http://schemas.openxmlformats.org/officeDocument/2006/relationships/slideLayout" Target="../slideLayouts/slideLayout351.xml"/><Relationship Id="rId24" Type="http://schemas.openxmlformats.org/officeDocument/2006/relationships/slideLayout" Target="../slideLayouts/slideLayout346.xml"/><Relationship Id="rId40" Type="http://schemas.openxmlformats.org/officeDocument/2006/relationships/slideLayout" Target="../slideLayouts/slideLayout362.xml"/><Relationship Id="rId45" Type="http://schemas.openxmlformats.org/officeDocument/2006/relationships/slideLayout" Target="../slideLayouts/slideLayout367.xml"/><Relationship Id="rId66" Type="http://schemas.openxmlformats.org/officeDocument/2006/relationships/slideLayout" Target="../slideLayouts/slideLayout388.xml"/><Relationship Id="rId87" Type="http://schemas.openxmlformats.org/officeDocument/2006/relationships/slideLayout" Target="../slideLayouts/slideLayout409.xml"/><Relationship Id="rId61" Type="http://schemas.openxmlformats.org/officeDocument/2006/relationships/slideLayout" Target="../slideLayouts/slideLayout383.xml"/><Relationship Id="rId82" Type="http://schemas.openxmlformats.org/officeDocument/2006/relationships/slideLayout" Target="../slideLayouts/slideLayout404.xml"/><Relationship Id="rId19" Type="http://schemas.openxmlformats.org/officeDocument/2006/relationships/slideLayout" Target="../slideLayouts/slideLayout341.xml"/><Relationship Id="rId14" Type="http://schemas.openxmlformats.org/officeDocument/2006/relationships/slideLayout" Target="../slideLayouts/slideLayout336.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56" Type="http://schemas.openxmlformats.org/officeDocument/2006/relationships/slideLayout" Target="../slideLayouts/slideLayout378.xml"/><Relationship Id="rId77" Type="http://schemas.openxmlformats.org/officeDocument/2006/relationships/slideLayout" Target="../slideLayouts/slideLayout399.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26" Type="http://schemas.openxmlformats.org/officeDocument/2006/relationships/slideLayout" Target="../slideLayouts/slideLayout440.xml"/><Relationship Id="rId39" Type="http://schemas.openxmlformats.org/officeDocument/2006/relationships/slideLayout" Target="../slideLayouts/slideLayout453.xml"/><Relationship Id="rId21" Type="http://schemas.openxmlformats.org/officeDocument/2006/relationships/slideLayout" Target="../slideLayouts/slideLayout435.xml"/><Relationship Id="rId34" Type="http://schemas.openxmlformats.org/officeDocument/2006/relationships/slideLayout" Target="../slideLayouts/slideLayout448.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50" Type="http://schemas.openxmlformats.org/officeDocument/2006/relationships/slideLayout" Target="../slideLayouts/slideLayout464.xml"/><Relationship Id="rId55" Type="http://schemas.openxmlformats.org/officeDocument/2006/relationships/tags" Target="../tags/tag1.xml"/><Relationship Id="rId7" Type="http://schemas.openxmlformats.org/officeDocument/2006/relationships/slideLayout" Target="../slideLayouts/slideLayout421.xml"/><Relationship Id="rId2" Type="http://schemas.openxmlformats.org/officeDocument/2006/relationships/slideLayout" Target="../slideLayouts/slideLayout416.xml"/><Relationship Id="rId16" Type="http://schemas.openxmlformats.org/officeDocument/2006/relationships/slideLayout" Target="../slideLayouts/slideLayout430.xml"/><Relationship Id="rId29" Type="http://schemas.openxmlformats.org/officeDocument/2006/relationships/slideLayout" Target="../slideLayouts/slideLayout443.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 Type="http://schemas.openxmlformats.org/officeDocument/2006/relationships/slideLayout" Target="../slideLayouts/slideLayout419.xml"/><Relationship Id="rId19" Type="http://schemas.openxmlformats.org/officeDocument/2006/relationships/slideLayout" Target="../slideLayouts/slideLayout433.xml"/><Relationship Id="rId4" Type="http://schemas.openxmlformats.org/officeDocument/2006/relationships/slideLayout" Target="../slideLayouts/slideLayout418.xml"/><Relationship Id="rId9" Type="http://schemas.openxmlformats.org/officeDocument/2006/relationships/slideLayout" Target="../slideLayouts/slideLayout42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oleObject" Target="../embeddings/oleObject1.bin"/><Relationship Id="rId8" Type="http://schemas.openxmlformats.org/officeDocument/2006/relationships/slideLayout" Target="../slideLayouts/slideLayout422.xml"/><Relationship Id="rId51" Type="http://schemas.openxmlformats.org/officeDocument/2006/relationships/slideLayout" Target="../slideLayouts/slideLayout465.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theme" Target="../theme/theme12.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image" Target="../media/image40.emf"/><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80.xml"/><Relationship Id="rId18" Type="http://schemas.openxmlformats.org/officeDocument/2006/relationships/slideLayout" Target="../slideLayouts/slideLayout485.xml"/><Relationship Id="rId26" Type="http://schemas.openxmlformats.org/officeDocument/2006/relationships/slideLayout" Target="../slideLayouts/slideLayout493.xml"/><Relationship Id="rId39" Type="http://schemas.openxmlformats.org/officeDocument/2006/relationships/slideLayout" Target="../slideLayouts/slideLayout506.xml"/><Relationship Id="rId21" Type="http://schemas.openxmlformats.org/officeDocument/2006/relationships/slideLayout" Target="../slideLayouts/slideLayout488.xml"/><Relationship Id="rId34" Type="http://schemas.openxmlformats.org/officeDocument/2006/relationships/slideLayout" Target="../slideLayouts/slideLayout501.xml"/><Relationship Id="rId42" Type="http://schemas.openxmlformats.org/officeDocument/2006/relationships/slideLayout" Target="../slideLayouts/slideLayout509.xml"/><Relationship Id="rId7" Type="http://schemas.openxmlformats.org/officeDocument/2006/relationships/slideLayout" Target="../slideLayouts/slideLayout474.xml"/><Relationship Id="rId2" Type="http://schemas.openxmlformats.org/officeDocument/2006/relationships/slideLayout" Target="../slideLayouts/slideLayout469.xml"/><Relationship Id="rId16" Type="http://schemas.openxmlformats.org/officeDocument/2006/relationships/slideLayout" Target="../slideLayouts/slideLayout483.xml"/><Relationship Id="rId29" Type="http://schemas.openxmlformats.org/officeDocument/2006/relationships/slideLayout" Target="../slideLayouts/slideLayout496.xml"/><Relationship Id="rId1" Type="http://schemas.openxmlformats.org/officeDocument/2006/relationships/slideLayout" Target="../slideLayouts/slideLayout468.xml"/><Relationship Id="rId6" Type="http://schemas.openxmlformats.org/officeDocument/2006/relationships/slideLayout" Target="../slideLayouts/slideLayout473.xml"/><Relationship Id="rId11" Type="http://schemas.openxmlformats.org/officeDocument/2006/relationships/slideLayout" Target="../slideLayouts/slideLayout478.xml"/><Relationship Id="rId24" Type="http://schemas.openxmlformats.org/officeDocument/2006/relationships/slideLayout" Target="../slideLayouts/slideLayout491.xml"/><Relationship Id="rId32" Type="http://schemas.openxmlformats.org/officeDocument/2006/relationships/slideLayout" Target="../slideLayouts/slideLayout499.xml"/><Relationship Id="rId37" Type="http://schemas.openxmlformats.org/officeDocument/2006/relationships/slideLayout" Target="../slideLayouts/slideLayout504.xml"/><Relationship Id="rId40" Type="http://schemas.openxmlformats.org/officeDocument/2006/relationships/slideLayout" Target="../slideLayouts/slideLayout507.xml"/><Relationship Id="rId45" Type="http://schemas.openxmlformats.org/officeDocument/2006/relationships/theme" Target="../theme/theme13.xml"/><Relationship Id="rId5" Type="http://schemas.openxmlformats.org/officeDocument/2006/relationships/slideLayout" Target="../slideLayouts/slideLayout472.xml"/><Relationship Id="rId15" Type="http://schemas.openxmlformats.org/officeDocument/2006/relationships/slideLayout" Target="../slideLayouts/slideLayout482.xml"/><Relationship Id="rId23" Type="http://schemas.openxmlformats.org/officeDocument/2006/relationships/slideLayout" Target="../slideLayouts/slideLayout490.xml"/><Relationship Id="rId28" Type="http://schemas.openxmlformats.org/officeDocument/2006/relationships/slideLayout" Target="../slideLayouts/slideLayout495.xml"/><Relationship Id="rId36" Type="http://schemas.openxmlformats.org/officeDocument/2006/relationships/slideLayout" Target="../slideLayouts/slideLayout503.xml"/><Relationship Id="rId10" Type="http://schemas.openxmlformats.org/officeDocument/2006/relationships/slideLayout" Target="../slideLayouts/slideLayout477.xml"/><Relationship Id="rId19" Type="http://schemas.openxmlformats.org/officeDocument/2006/relationships/slideLayout" Target="../slideLayouts/slideLayout486.xml"/><Relationship Id="rId31" Type="http://schemas.openxmlformats.org/officeDocument/2006/relationships/slideLayout" Target="../slideLayouts/slideLayout498.xml"/><Relationship Id="rId44" Type="http://schemas.openxmlformats.org/officeDocument/2006/relationships/slideLayout" Target="../slideLayouts/slideLayout511.xml"/><Relationship Id="rId4" Type="http://schemas.openxmlformats.org/officeDocument/2006/relationships/slideLayout" Target="../slideLayouts/slideLayout471.xml"/><Relationship Id="rId9" Type="http://schemas.openxmlformats.org/officeDocument/2006/relationships/slideLayout" Target="../slideLayouts/slideLayout476.xml"/><Relationship Id="rId14" Type="http://schemas.openxmlformats.org/officeDocument/2006/relationships/slideLayout" Target="../slideLayouts/slideLayout481.xml"/><Relationship Id="rId22" Type="http://schemas.openxmlformats.org/officeDocument/2006/relationships/slideLayout" Target="../slideLayouts/slideLayout489.xml"/><Relationship Id="rId27" Type="http://schemas.openxmlformats.org/officeDocument/2006/relationships/slideLayout" Target="../slideLayouts/slideLayout494.xml"/><Relationship Id="rId30" Type="http://schemas.openxmlformats.org/officeDocument/2006/relationships/slideLayout" Target="../slideLayouts/slideLayout497.xml"/><Relationship Id="rId35" Type="http://schemas.openxmlformats.org/officeDocument/2006/relationships/slideLayout" Target="../slideLayouts/slideLayout502.xml"/><Relationship Id="rId43" Type="http://schemas.openxmlformats.org/officeDocument/2006/relationships/slideLayout" Target="../slideLayouts/slideLayout510.xml"/><Relationship Id="rId8" Type="http://schemas.openxmlformats.org/officeDocument/2006/relationships/slideLayout" Target="../slideLayouts/slideLayout475.xml"/><Relationship Id="rId3" Type="http://schemas.openxmlformats.org/officeDocument/2006/relationships/slideLayout" Target="../slideLayouts/slideLayout470.xml"/><Relationship Id="rId12" Type="http://schemas.openxmlformats.org/officeDocument/2006/relationships/slideLayout" Target="../slideLayouts/slideLayout479.xml"/><Relationship Id="rId17" Type="http://schemas.openxmlformats.org/officeDocument/2006/relationships/slideLayout" Target="../slideLayouts/slideLayout484.xml"/><Relationship Id="rId25" Type="http://schemas.openxmlformats.org/officeDocument/2006/relationships/slideLayout" Target="../slideLayouts/slideLayout492.xml"/><Relationship Id="rId33" Type="http://schemas.openxmlformats.org/officeDocument/2006/relationships/slideLayout" Target="../slideLayouts/slideLayout500.xml"/><Relationship Id="rId38" Type="http://schemas.openxmlformats.org/officeDocument/2006/relationships/slideLayout" Target="../slideLayouts/slideLayout505.xml"/><Relationship Id="rId20" Type="http://schemas.openxmlformats.org/officeDocument/2006/relationships/slideLayout" Target="../slideLayouts/slideLayout487.xml"/><Relationship Id="rId41" Type="http://schemas.openxmlformats.org/officeDocument/2006/relationships/slideLayout" Target="../slideLayouts/slideLayout50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24.xml"/><Relationship Id="rId18" Type="http://schemas.openxmlformats.org/officeDocument/2006/relationships/slideLayout" Target="../slideLayouts/slideLayout529.xml"/><Relationship Id="rId26" Type="http://schemas.openxmlformats.org/officeDocument/2006/relationships/slideLayout" Target="../slideLayouts/slideLayout537.xml"/><Relationship Id="rId21" Type="http://schemas.openxmlformats.org/officeDocument/2006/relationships/slideLayout" Target="../slideLayouts/slideLayout532.xml"/><Relationship Id="rId34" Type="http://schemas.openxmlformats.org/officeDocument/2006/relationships/slideLayout" Target="../slideLayouts/slideLayout545.xml"/><Relationship Id="rId7" Type="http://schemas.openxmlformats.org/officeDocument/2006/relationships/slideLayout" Target="../slideLayouts/slideLayout518.xml"/><Relationship Id="rId12" Type="http://schemas.openxmlformats.org/officeDocument/2006/relationships/slideLayout" Target="../slideLayouts/slideLayout523.xml"/><Relationship Id="rId17" Type="http://schemas.openxmlformats.org/officeDocument/2006/relationships/slideLayout" Target="../slideLayouts/slideLayout528.xml"/><Relationship Id="rId25" Type="http://schemas.openxmlformats.org/officeDocument/2006/relationships/slideLayout" Target="../slideLayouts/slideLayout536.xml"/><Relationship Id="rId33" Type="http://schemas.openxmlformats.org/officeDocument/2006/relationships/slideLayout" Target="../slideLayouts/slideLayout544.xml"/><Relationship Id="rId38" Type="http://schemas.openxmlformats.org/officeDocument/2006/relationships/theme" Target="../theme/theme14.xml"/><Relationship Id="rId2" Type="http://schemas.openxmlformats.org/officeDocument/2006/relationships/slideLayout" Target="../slideLayouts/slideLayout513.xml"/><Relationship Id="rId16" Type="http://schemas.openxmlformats.org/officeDocument/2006/relationships/slideLayout" Target="../slideLayouts/slideLayout527.xml"/><Relationship Id="rId20" Type="http://schemas.openxmlformats.org/officeDocument/2006/relationships/slideLayout" Target="../slideLayouts/slideLayout531.xml"/><Relationship Id="rId29" Type="http://schemas.openxmlformats.org/officeDocument/2006/relationships/slideLayout" Target="../slideLayouts/slideLayout540.xml"/><Relationship Id="rId1" Type="http://schemas.openxmlformats.org/officeDocument/2006/relationships/slideLayout" Target="../slideLayouts/slideLayout512.xml"/><Relationship Id="rId6" Type="http://schemas.openxmlformats.org/officeDocument/2006/relationships/slideLayout" Target="../slideLayouts/slideLayout517.xml"/><Relationship Id="rId11" Type="http://schemas.openxmlformats.org/officeDocument/2006/relationships/slideLayout" Target="../slideLayouts/slideLayout522.xml"/><Relationship Id="rId24" Type="http://schemas.openxmlformats.org/officeDocument/2006/relationships/slideLayout" Target="../slideLayouts/slideLayout535.xml"/><Relationship Id="rId32" Type="http://schemas.openxmlformats.org/officeDocument/2006/relationships/slideLayout" Target="../slideLayouts/slideLayout543.xml"/><Relationship Id="rId37" Type="http://schemas.openxmlformats.org/officeDocument/2006/relationships/slideLayout" Target="../slideLayouts/slideLayout548.xml"/><Relationship Id="rId5" Type="http://schemas.openxmlformats.org/officeDocument/2006/relationships/slideLayout" Target="../slideLayouts/slideLayout516.xml"/><Relationship Id="rId15" Type="http://schemas.openxmlformats.org/officeDocument/2006/relationships/slideLayout" Target="../slideLayouts/slideLayout526.xml"/><Relationship Id="rId23" Type="http://schemas.openxmlformats.org/officeDocument/2006/relationships/slideLayout" Target="../slideLayouts/slideLayout534.xml"/><Relationship Id="rId28" Type="http://schemas.openxmlformats.org/officeDocument/2006/relationships/slideLayout" Target="../slideLayouts/slideLayout539.xml"/><Relationship Id="rId36" Type="http://schemas.openxmlformats.org/officeDocument/2006/relationships/slideLayout" Target="../slideLayouts/slideLayout547.xml"/><Relationship Id="rId10" Type="http://schemas.openxmlformats.org/officeDocument/2006/relationships/slideLayout" Target="../slideLayouts/slideLayout521.xml"/><Relationship Id="rId19" Type="http://schemas.openxmlformats.org/officeDocument/2006/relationships/slideLayout" Target="../slideLayouts/slideLayout530.xml"/><Relationship Id="rId31" Type="http://schemas.openxmlformats.org/officeDocument/2006/relationships/slideLayout" Target="../slideLayouts/slideLayout542.xml"/><Relationship Id="rId4" Type="http://schemas.openxmlformats.org/officeDocument/2006/relationships/slideLayout" Target="../slideLayouts/slideLayout515.xml"/><Relationship Id="rId9" Type="http://schemas.openxmlformats.org/officeDocument/2006/relationships/slideLayout" Target="../slideLayouts/slideLayout520.xml"/><Relationship Id="rId14" Type="http://schemas.openxmlformats.org/officeDocument/2006/relationships/slideLayout" Target="../slideLayouts/slideLayout525.xml"/><Relationship Id="rId22" Type="http://schemas.openxmlformats.org/officeDocument/2006/relationships/slideLayout" Target="../slideLayouts/slideLayout533.xml"/><Relationship Id="rId27" Type="http://schemas.openxmlformats.org/officeDocument/2006/relationships/slideLayout" Target="../slideLayouts/slideLayout538.xml"/><Relationship Id="rId30" Type="http://schemas.openxmlformats.org/officeDocument/2006/relationships/slideLayout" Target="../slideLayouts/slideLayout541.xml"/><Relationship Id="rId35" Type="http://schemas.openxmlformats.org/officeDocument/2006/relationships/slideLayout" Target="../slideLayouts/slideLayout546.xml"/><Relationship Id="rId8" Type="http://schemas.openxmlformats.org/officeDocument/2006/relationships/slideLayout" Target="../slideLayouts/slideLayout519.xml"/><Relationship Id="rId3" Type="http://schemas.openxmlformats.org/officeDocument/2006/relationships/slideLayout" Target="../slideLayouts/slideLayout514.xml"/></Relationships>
</file>

<file path=ppt/slideMasters/_rels/slideMaster15.xml.rels><?xml version="1.0" encoding="UTF-8" standalone="yes"?>
<Relationships xmlns="http://schemas.openxmlformats.org/package/2006/relationships"><Relationship Id="rId8" Type="http://schemas.openxmlformats.org/officeDocument/2006/relationships/theme" Target="../theme/theme15.xml"/><Relationship Id="rId3" Type="http://schemas.openxmlformats.org/officeDocument/2006/relationships/slideLayout" Target="../slideLayouts/slideLayout551.xml"/><Relationship Id="rId7" Type="http://schemas.openxmlformats.org/officeDocument/2006/relationships/slideLayout" Target="../slideLayouts/slideLayout555.xml"/><Relationship Id="rId2" Type="http://schemas.openxmlformats.org/officeDocument/2006/relationships/slideLayout" Target="../slideLayouts/slideLayout550.xml"/><Relationship Id="rId1" Type="http://schemas.openxmlformats.org/officeDocument/2006/relationships/slideLayout" Target="../slideLayouts/slideLayout549.xml"/><Relationship Id="rId6" Type="http://schemas.openxmlformats.org/officeDocument/2006/relationships/slideLayout" Target="../slideLayouts/slideLayout554.xml"/><Relationship Id="rId11" Type="http://schemas.openxmlformats.org/officeDocument/2006/relationships/image" Target="../media/image59.emf"/><Relationship Id="rId5" Type="http://schemas.openxmlformats.org/officeDocument/2006/relationships/slideLayout" Target="../slideLayouts/slideLayout553.xml"/><Relationship Id="rId10" Type="http://schemas.openxmlformats.org/officeDocument/2006/relationships/oleObject" Target="../embeddings/oleObject4.bin"/><Relationship Id="rId4" Type="http://schemas.openxmlformats.org/officeDocument/2006/relationships/slideLayout" Target="../slideLayouts/slideLayout552.xml"/><Relationship Id="rId9" Type="http://schemas.openxmlformats.org/officeDocument/2006/relationships/tags" Target="../tags/tag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63.xml"/><Relationship Id="rId3" Type="http://schemas.openxmlformats.org/officeDocument/2006/relationships/slideLayout" Target="../slideLayouts/slideLayout558.xml"/><Relationship Id="rId7" Type="http://schemas.openxmlformats.org/officeDocument/2006/relationships/slideLayout" Target="../slideLayouts/slideLayout562.xml"/><Relationship Id="rId12" Type="http://schemas.openxmlformats.org/officeDocument/2006/relationships/theme" Target="../theme/theme16.xml"/><Relationship Id="rId2" Type="http://schemas.openxmlformats.org/officeDocument/2006/relationships/slideLayout" Target="../slideLayouts/slideLayout557.xml"/><Relationship Id="rId1" Type="http://schemas.openxmlformats.org/officeDocument/2006/relationships/slideLayout" Target="../slideLayouts/slideLayout556.xml"/><Relationship Id="rId6" Type="http://schemas.openxmlformats.org/officeDocument/2006/relationships/slideLayout" Target="../slideLayouts/slideLayout561.xml"/><Relationship Id="rId11" Type="http://schemas.openxmlformats.org/officeDocument/2006/relationships/slideLayout" Target="../slideLayouts/slideLayout566.xml"/><Relationship Id="rId5" Type="http://schemas.openxmlformats.org/officeDocument/2006/relationships/slideLayout" Target="../slideLayouts/slideLayout560.xml"/><Relationship Id="rId10" Type="http://schemas.openxmlformats.org/officeDocument/2006/relationships/slideLayout" Target="../slideLayouts/slideLayout565.xml"/><Relationship Id="rId4" Type="http://schemas.openxmlformats.org/officeDocument/2006/relationships/slideLayout" Target="../slideLayouts/slideLayout559.xml"/><Relationship Id="rId9" Type="http://schemas.openxmlformats.org/officeDocument/2006/relationships/slideLayout" Target="../slideLayouts/slideLayout564.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79.xml"/><Relationship Id="rId18" Type="http://schemas.openxmlformats.org/officeDocument/2006/relationships/slideLayout" Target="../slideLayouts/slideLayout584.xml"/><Relationship Id="rId26" Type="http://schemas.openxmlformats.org/officeDocument/2006/relationships/slideLayout" Target="../slideLayouts/slideLayout592.xml"/><Relationship Id="rId39" Type="http://schemas.openxmlformats.org/officeDocument/2006/relationships/slideLayout" Target="../slideLayouts/slideLayout605.xml"/><Relationship Id="rId21" Type="http://schemas.openxmlformats.org/officeDocument/2006/relationships/slideLayout" Target="../slideLayouts/slideLayout587.xml"/><Relationship Id="rId34" Type="http://schemas.openxmlformats.org/officeDocument/2006/relationships/slideLayout" Target="../slideLayouts/slideLayout600.xml"/><Relationship Id="rId42" Type="http://schemas.openxmlformats.org/officeDocument/2006/relationships/slideLayout" Target="../slideLayouts/slideLayout608.xml"/><Relationship Id="rId47" Type="http://schemas.openxmlformats.org/officeDocument/2006/relationships/slideLayout" Target="../slideLayouts/slideLayout613.xml"/><Relationship Id="rId50" Type="http://schemas.openxmlformats.org/officeDocument/2006/relationships/slideLayout" Target="../slideLayouts/slideLayout616.xml"/><Relationship Id="rId7" Type="http://schemas.openxmlformats.org/officeDocument/2006/relationships/slideLayout" Target="../slideLayouts/slideLayout573.xml"/><Relationship Id="rId2" Type="http://schemas.openxmlformats.org/officeDocument/2006/relationships/slideLayout" Target="../slideLayouts/slideLayout568.xml"/><Relationship Id="rId16" Type="http://schemas.openxmlformats.org/officeDocument/2006/relationships/slideLayout" Target="../slideLayouts/slideLayout582.xml"/><Relationship Id="rId29" Type="http://schemas.openxmlformats.org/officeDocument/2006/relationships/slideLayout" Target="../slideLayouts/slideLayout595.xml"/><Relationship Id="rId11" Type="http://schemas.openxmlformats.org/officeDocument/2006/relationships/slideLayout" Target="../slideLayouts/slideLayout577.xml"/><Relationship Id="rId24" Type="http://schemas.openxmlformats.org/officeDocument/2006/relationships/slideLayout" Target="../slideLayouts/slideLayout590.xml"/><Relationship Id="rId32" Type="http://schemas.openxmlformats.org/officeDocument/2006/relationships/slideLayout" Target="../slideLayouts/slideLayout598.xml"/><Relationship Id="rId37" Type="http://schemas.openxmlformats.org/officeDocument/2006/relationships/slideLayout" Target="../slideLayouts/slideLayout603.xml"/><Relationship Id="rId40" Type="http://schemas.openxmlformats.org/officeDocument/2006/relationships/slideLayout" Target="../slideLayouts/slideLayout606.xml"/><Relationship Id="rId45" Type="http://schemas.openxmlformats.org/officeDocument/2006/relationships/slideLayout" Target="../slideLayouts/slideLayout611.xml"/><Relationship Id="rId5" Type="http://schemas.openxmlformats.org/officeDocument/2006/relationships/slideLayout" Target="../slideLayouts/slideLayout571.xml"/><Relationship Id="rId15" Type="http://schemas.openxmlformats.org/officeDocument/2006/relationships/slideLayout" Target="../slideLayouts/slideLayout581.xml"/><Relationship Id="rId23" Type="http://schemas.openxmlformats.org/officeDocument/2006/relationships/slideLayout" Target="../slideLayouts/slideLayout589.xml"/><Relationship Id="rId28" Type="http://schemas.openxmlformats.org/officeDocument/2006/relationships/slideLayout" Target="../slideLayouts/slideLayout594.xml"/><Relationship Id="rId36" Type="http://schemas.openxmlformats.org/officeDocument/2006/relationships/slideLayout" Target="../slideLayouts/slideLayout602.xml"/><Relationship Id="rId49" Type="http://schemas.openxmlformats.org/officeDocument/2006/relationships/slideLayout" Target="../slideLayouts/slideLayout615.xml"/><Relationship Id="rId10" Type="http://schemas.openxmlformats.org/officeDocument/2006/relationships/slideLayout" Target="../slideLayouts/slideLayout576.xml"/><Relationship Id="rId19" Type="http://schemas.openxmlformats.org/officeDocument/2006/relationships/slideLayout" Target="../slideLayouts/slideLayout585.xml"/><Relationship Id="rId31" Type="http://schemas.openxmlformats.org/officeDocument/2006/relationships/slideLayout" Target="../slideLayouts/slideLayout597.xml"/><Relationship Id="rId44" Type="http://schemas.openxmlformats.org/officeDocument/2006/relationships/slideLayout" Target="../slideLayouts/slideLayout610.xml"/><Relationship Id="rId4" Type="http://schemas.openxmlformats.org/officeDocument/2006/relationships/slideLayout" Target="../slideLayouts/slideLayout570.xml"/><Relationship Id="rId9" Type="http://schemas.openxmlformats.org/officeDocument/2006/relationships/slideLayout" Target="../slideLayouts/slideLayout575.xml"/><Relationship Id="rId14" Type="http://schemas.openxmlformats.org/officeDocument/2006/relationships/slideLayout" Target="../slideLayouts/slideLayout580.xml"/><Relationship Id="rId22" Type="http://schemas.openxmlformats.org/officeDocument/2006/relationships/slideLayout" Target="../slideLayouts/slideLayout588.xml"/><Relationship Id="rId27" Type="http://schemas.openxmlformats.org/officeDocument/2006/relationships/slideLayout" Target="../slideLayouts/slideLayout593.xml"/><Relationship Id="rId30" Type="http://schemas.openxmlformats.org/officeDocument/2006/relationships/slideLayout" Target="../slideLayouts/slideLayout596.xml"/><Relationship Id="rId35" Type="http://schemas.openxmlformats.org/officeDocument/2006/relationships/slideLayout" Target="../slideLayouts/slideLayout601.xml"/><Relationship Id="rId43" Type="http://schemas.openxmlformats.org/officeDocument/2006/relationships/slideLayout" Target="../slideLayouts/slideLayout609.xml"/><Relationship Id="rId48" Type="http://schemas.openxmlformats.org/officeDocument/2006/relationships/slideLayout" Target="../slideLayouts/slideLayout614.xml"/><Relationship Id="rId8" Type="http://schemas.openxmlformats.org/officeDocument/2006/relationships/slideLayout" Target="../slideLayouts/slideLayout574.xml"/><Relationship Id="rId51" Type="http://schemas.openxmlformats.org/officeDocument/2006/relationships/theme" Target="../theme/theme17.xml"/><Relationship Id="rId3" Type="http://schemas.openxmlformats.org/officeDocument/2006/relationships/slideLayout" Target="../slideLayouts/slideLayout569.xml"/><Relationship Id="rId12" Type="http://schemas.openxmlformats.org/officeDocument/2006/relationships/slideLayout" Target="../slideLayouts/slideLayout578.xml"/><Relationship Id="rId17" Type="http://schemas.openxmlformats.org/officeDocument/2006/relationships/slideLayout" Target="../slideLayouts/slideLayout583.xml"/><Relationship Id="rId25" Type="http://schemas.openxmlformats.org/officeDocument/2006/relationships/slideLayout" Target="../slideLayouts/slideLayout591.xml"/><Relationship Id="rId33" Type="http://schemas.openxmlformats.org/officeDocument/2006/relationships/slideLayout" Target="../slideLayouts/slideLayout599.xml"/><Relationship Id="rId38" Type="http://schemas.openxmlformats.org/officeDocument/2006/relationships/slideLayout" Target="../slideLayouts/slideLayout604.xml"/><Relationship Id="rId46" Type="http://schemas.openxmlformats.org/officeDocument/2006/relationships/slideLayout" Target="../slideLayouts/slideLayout612.xml"/><Relationship Id="rId20" Type="http://schemas.openxmlformats.org/officeDocument/2006/relationships/slideLayout" Target="../slideLayouts/slideLayout586.xml"/><Relationship Id="rId41" Type="http://schemas.openxmlformats.org/officeDocument/2006/relationships/slideLayout" Target="../slideLayouts/slideLayout607.xml"/><Relationship Id="rId1" Type="http://schemas.openxmlformats.org/officeDocument/2006/relationships/slideLayout" Target="../slideLayouts/slideLayout567.xml"/><Relationship Id="rId6" Type="http://schemas.openxmlformats.org/officeDocument/2006/relationships/slideLayout" Target="../slideLayouts/slideLayout572.xml"/></Relationships>
</file>

<file path=ppt/slideMasters/_rels/slideMaster18.xml.rels><?xml version="1.0" encoding="UTF-8" standalone="yes"?>
<Relationships xmlns="http://schemas.openxmlformats.org/package/2006/relationships"><Relationship Id="rId13" Type="http://schemas.openxmlformats.org/officeDocument/2006/relationships/slideLayout" Target="../slideLayouts/slideLayout629.xml"/><Relationship Id="rId18" Type="http://schemas.openxmlformats.org/officeDocument/2006/relationships/slideLayout" Target="../slideLayouts/slideLayout634.xml"/><Relationship Id="rId26" Type="http://schemas.openxmlformats.org/officeDocument/2006/relationships/slideLayout" Target="../slideLayouts/slideLayout642.xml"/><Relationship Id="rId39" Type="http://schemas.openxmlformats.org/officeDocument/2006/relationships/slideLayout" Target="../slideLayouts/slideLayout655.xml"/><Relationship Id="rId21" Type="http://schemas.openxmlformats.org/officeDocument/2006/relationships/slideLayout" Target="../slideLayouts/slideLayout637.xml"/><Relationship Id="rId34" Type="http://schemas.openxmlformats.org/officeDocument/2006/relationships/slideLayout" Target="../slideLayouts/slideLayout650.xml"/><Relationship Id="rId42" Type="http://schemas.openxmlformats.org/officeDocument/2006/relationships/slideLayout" Target="../slideLayouts/slideLayout658.xml"/><Relationship Id="rId47" Type="http://schemas.openxmlformats.org/officeDocument/2006/relationships/slideLayout" Target="../slideLayouts/slideLayout663.xml"/><Relationship Id="rId7" Type="http://schemas.openxmlformats.org/officeDocument/2006/relationships/slideLayout" Target="../slideLayouts/slideLayout623.xml"/><Relationship Id="rId2" Type="http://schemas.openxmlformats.org/officeDocument/2006/relationships/slideLayout" Target="../slideLayouts/slideLayout618.xml"/><Relationship Id="rId16" Type="http://schemas.openxmlformats.org/officeDocument/2006/relationships/slideLayout" Target="../slideLayouts/slideLayout632.xml"/><Relationship Id="rId29" Type="http://schemas.openxmlformats.org/officeDocument/2006/relationships/slideLayout" Target="../slideLayouts/slideLayout645.xml"/><Relationship Id="rId1" Type="http://schemas.openxmlformats.org/officeDocument/2006/relationships/slideLayout" Target="../slideLayouts/slideLayout617.xml"/><Relationship Id="rId6" Type="http://schemas.openxmlformats.org/officeDocument/2006/relationships/slideLayout" Target="../slideLayouts/slideLayout622.xml"/><Relationship Id="rId11" Type="http://schemas.openxmlformats.org/officeDocument/2006/relationships/slideLayout" Target="../slideLayouts/slideLayout627.xml"/><Relationship Id="rId24" Type="http://schemas.openxmlformats.org/officeDocument/2006/relationships/slideLayout" Target="../slideLayouts/slideLayout640.xml"/><Relationship Id="rId32" Type="http://schemas.openxmlformats.org/officeDocument/2006/relationships/slideLayout" Target="../slideLayouts/slideLayout648.xml"/><Relationship Id="rId37" Type="http://schemas.openxmlformats.org/officeDocument/2006/relationships/slideLayout" Target="../slideLayouts/slideLayout653.xml"/><Relationship Id="rId40" Type="http://schemas.openxmlformats.org/officeDocument/2006/relationships/slideLayout" Target="../slideLayouts/slideLayout656.xml"/><Relationship Id="rId45" Type="http://schemas.openxmlformats.org/officeDocument/2006/relationships/slideLayout" Target="../slideLayouts/slideLayout661.xml"/><Relationship Id="rId5" Type="http://schemas.openxmlformats.org/officeDocument/2006/relationships/slideLayout" Target="../slideLayouts/slideLayout621.xml"/><Relationship Id="rId15" Type="http://schemas.openxmlformats.org/officeDocument/2006/relationships/slideLayout" Target="../slideLayouts/slideLayout631.xml"/><Relationship Id="rId23" Type="http://schemas.openxmlformats.org/officeDocument/2006/relationships/slideLayout" Target="../slideLayouts/slideLayout639.xml"/><Relationship Id="rId28" Type="http://schemas.openxmlformats.org/officeDocument/2006/relationships/slideLayout" Target="../slideLayouts/slideLayout644.xml"/><Relationship Id="rId36" Type="http://schemas.openxmlformats.org/officeDocument/2006/relationships/slideLayout" Target="../slideLayouts/slideLayout652.xml"/><Relationship Id="rId10" Type="http://schemas.openxmlformats.org/officeDocument/2006/relationships/slideLayout" Target="../slideLayouts/slideLayout626.xml"/><Relationship Id="rId19" Type="http://schemas.openxmlformats.org/officeDocument/2006/relationships/slideLayout" Target="../slideLayouts/slideLayout635.xml"/><Relationship Id="rId31" Type="http://schemas.openxmlformats.org/officeDocument/2006/relationships/slideLayout" Target="../slideLayouts/slideLayout647.xml"/><Relationship Id="rId44" Type="http://schemas.openxmlformats.org/officeDocument/2006/relationships/slideLayout" Target="../slideLayouts/slideLayout660.xml"/><Relationship Id="rId4" Type="http://schemas.openxmlformats.org/officeDocument/2006/relationships/slideLayout" Target="../slideLayouts/slideLayout620.xml"/><Relationship Id="rId9" Type="http://schemas.openxmlformats.org/officeDocument/2006/relationships/slideLayout" Target="../slideLayouts/slideLayout625.xml"/><Relationship Id="rId14" Type="http://schemas.openxmlformats.org/officeDocument/2006/relationships/slideLayout" Target="../slideLayouts/slideLayout630.xml"/><Relationship Id="rId22" Type="http://schemas.openxmlformats.org/officeDocument/2006/relationships/slideLayout" Target="../slideLayouts/slideLayout638.xml"/><Relationship Id="rId27" Type="http://schemas.openxmlformats.org/officeDocument/2006/relationships/slideLayout" Target="../slideLayouts/slideLayout643.xml"/><Relationship Id="rId30" Type="http://schemas.openxmlformats.org/officeDocument/2006/relationships/slideLayout" Target="../slideLayouts/slideLayout646.xml"/><Relationship Id="rId35" Type="http://schemas.openxmlformats.org/officeDocument/2006/relationships/slideLayout" Target="../slideLayouts/slideLayout651.xml"/><Relationship Id="rId43" Type="http://schemas.openxmlformats.org/officeDocument/2006/relationships/slideLayout" Target="../slideLayouts/slideLayout659.xml"/><Relationship Id="rId48" Type="http://schemas.openxmlformats.org/officeDocument/2006/relationships/theme" Target="../theme/theme18.xml"/><Relationship Id="rId8" Type="http://schemas.openxmlformats.org/officeDocument/2006/relationships/slideLayout" Target="../slideLayouts/slideLayout624.xml"/><Relationship Id="rId3" Type="http://schemas.openxmlformats.org/officeDocument/2006/relationships/slideLayout" Target="../slideLayouts/slideLayout619.xml"/><Relationship Id="rId12" Type="http://schemas.openxmlformats.org/officeDocument/2006/relationships/slideLayout" Target="../slideLayouts/slideLayout628.xml"/><Relationship Id="rId17" Type="http://schemas.openxmlformats.org/officeDocument/2006/relationships/slideLayout" Target="../slideLayouts/slideLayout633.xml"/><Relationship Id="rId25" Type="http://schemas.openxmlformats.org/officeDocument/2006/relationships/slideLayout" Target="../slideLayouts/slideLayout641.xml"/><Relationship Id="rId33" Type="http://schemas.openxmlformats.org/officeDocument/2006/relationships/slideLayout" Target="../slideLayouts/slideLayout649.xml"/><Relationship Id="rId38" Type="http://schemas.openxmlformats.org/officeDocument/2006/relationships/slideLayout" Target="../slideLayouts/slideLayout654.xml"/><Relationship Id="rId46" Type="http://schemas.openxmlformats.org/officeDocument/2006/relationships/slideLayout" Target="../slideLayouts/slideLayout662.xml"/><Relationship Id="rId20" Type="http://schemas.openxmlformats.org/officeDocument/2006/relationships/slideLayout" Target="../slideLayouts/slideLayout636.xml"/><Relationship Id="rId41" Type="http://schemas.openxmlformats.org/officeDocument/2006/relationships/slideLayout" Target="../slideLayouts/slideLayout657.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76.xml"/><Relationship Id="rId18" Type="http://schemas.openxmlformats.org/officeDocument/2006/relationships/slideLayout" Target="../slideLayouts/slideLayout681.xml"/><Relationship Id="rId26" Type="http://schemas.openxmlformats.org/officeDocument/2006/relationships/slideLayout" Target="../slideLayouts/slideLayout689.xml"/><Relationship Id="rId3" Type="http://schemas.openxmlformats.org/officeDocument/2006/relationships/slideLayout" Target="../slideLayouts/slideLayout666.xml"/><Relationship Id="rId21" Type="http://schemas.openxmlformats.org/officeDocument/2006/relationships/slideLayout" Target="../slideLayouts/slideLayout684.xml"/><Relationship Id="rId34" Type="http://schemas.openxmlformats.org/officeDocument/2006/relationships/slideLayout" Target="../slideLayouts/slideLayout697.xml"/><Relationship Id="rId7" Type="http://schemas.openxmlformats.org/officeDocument/2006/relationships/slideLayout" Target="../slideLayouts/slideLayout670.xml"/><Relationship Id="rId12" Type="http://schemas.openxmlformats.org/officeDocument/2006/relationships/slideLayout" Target="../slideLayouts/slideLayout675.xml"/><Relationship Id="rId17" Type="http://schemas.openxmlformats.org/officeDocument/2006/relationships/slideLayout" Target="../slideLayouts/slideLayout680.xml"/><Relationship Id="rId25" Type="http://schemas.openxmlformats.org/officeDocument/2006/relationships/slideLayout" Target="../slideLayouts/slideLayout688.xml"/><Relationship Id="rId33" Type="http://schemas.openxmlformats.org/officeDocument/2006/relationships/slideLayout" Target="../slideLayouts/slideLayout696.xml"/><Relationship Id="rId2" Type="http://schemas.openxmlformats.org/officeDocument/2006/relationships/slideLayout" Target="../slideLayouts/slideLayout665.xml"/><Relationship Id="rId16" Type="http://schemas.openxmlformats.org/officeDocument/2006/relationships/slideLayout" Target="../slideLayouts/slideLayout679.xml"/><Relationship Id="rId20" Type="http://schemas.openxmlformats.org/officeDocument/2006/relationships/slideLayout" Target="../slideLayouts/slideLayout683.xml"/><Relationship Id="rId29" Type="http://schemas.openxmlformats.org/officeDocument/2006/relationships/slideLayout" Target="../slideLayouts/slideLayout692.xml"/><Relationship Id="rId1" Type="http://schemas.openxmlformats.org/officeDocument/2006/relationships/slideLayout" Target="../slideLayouts/slideLayout664.xml"/><Relationship Id="rId6" Type="http://schemas.openxmlformats.org/officeDocument/2006/relationships/slideLayout" Target="../slideLayouts/slideLayout669.xml"/><Relationship Id="rId11" Type="http://schemas.openxmlformats.org/officeDocument/2006/relationships/slideLayout" Target="../slideLayouts/slideLayout674.xml"/><Relationship Id="rId24" Type="http://schemas.openxmlformats.org/officeDocument/2006/relationships/slideLayout" Target="../slideLayouts/slideLayout687.xml"/><Relationship Id="rId32" Type="http://schemas.openxmlformats.org/officeDocument/2006/relationships/slideLayout" Target="../slideLayouts/slideLayout695.xml"/><Relationship Id="rId5" Type="http://schemas.openxmlformats.org/officeDocument/2006/relationships/slideLayout" Target="../slideLayouts/slideLayout668.xml"/><Relationship Id="rId15" Type="http://schemas.openxmlformats.org/officeDocument/2006/relationships/slideLayout" Target="../slideLayouts/slideLayout678.xml"/><Relationship Id="rId23" Type="http://schemas.openxmlformats.org/officeDocument/2006/relationships/slideLayout" Target="../slideLayouts/slideLayout686.xml"/><Relationship Id="rId28" Type="http://schemas.openxmlformats.org/officeDocument/2006/relationships/slideLayout" Target="../slideLayouts/slideLayout691.xml"/><Relationship Id="rId36" Type="http://schemas.openxmlformats.org/officeDocument/2006/relationships/theme" Target="../theme/theme19.xml"/><Relationship Id="rId10" Type="http://schemas.openxmlformats.org/officeDocument/2006/relationships/slideLayout" Target="../slideLayouts/slideLayout673.xml"/><Relationship Id="rId19" Type="http://schemas.openxmlformats.org/officeDocument/2006/relationships/slideLayout" Target="../slideLayouts/slideLayout682.xml"/><Relationship Id="rId31" Type="http://schemas.openxmlformats.org/officeDocument/2006/relationships/slideLayout" Target="../slideLayouts/slideLayout694.xml"/><Relationship Id="rId4" Type="http://schemas.openxmlformats.org/officeDocument/2006/relationships/slideLayout" Target="../slideLayouts/slideLayout667.xml"/><Relationship Id="rId9" Type="http://schemas.openxmlformats.org/officeDocument/2006/relationships/slideLayout" Target="../slideLayouts/slideLayout672.xml"/><Relationship Id="rId14" Type="http://schemas.openxmlformats.org/officeDocument/2006/relationships/slideLayout" Target="../slideLayouts/slideLayout677.xml"/><Relationship Id="rId22" Type="http://schemas.openxmlformats.org/officeDocument/2006/relationships/slideLayout" Target="../slideLayouts/slideLayout685.xml"/><Relationship Id="rId27" Type="http://schemas.openxmlformats.org/officeDocument/2006/relationships/slideLayout" Target="../slideLayouts/slideLayout690.xml"/><Relationship Id="rId30" Type="http://schemas.openxmlformats.org/officeDocument/2006/relationships/slideLayout" Target="../slideLayouts/slideLayout693.xml"/><Relationship Id="rId35" Type="http://schemas.openxmlformats.org/officeDocument/2006/relationships/slideLayout" Target="../slideLayouts/slideLayout698.xml"/><Relationship Id="rId8" Type="http://schemas.openxmlformats.org/officeDocument/2006/relationships/slideLayout" Target="../slideLayouts/slideLayout6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heme" Target="../theme/theme2.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06.xml"/><Relationship Id="rId3" Type="http://schemas.openxmlformats.org/officeDocument/2006/relationships/slideLayout" Target="../slideLayouts/slideLayout701.xml"/><Relationship Id="rId7" Type="http://schemas.openxmlformats.org/officeDocument/2006/relationships/slideLayout" Target="../slideLayouts/slideLayout705.xml"/><Relationship Id="rId2" Type="http://schemas.openxmlformats.org/officeDocument/2006/relationships/slideLayout" Target="../slideLayouts/slideLayout700.xml"/><Relationship Id="rId1" Type="http://schemas.openxmlformats.org/officeDocument/2006/relationships/slideLayout" Target="../slideLayouts/slideLayout699.xml"/><Relationship Id="rId6" Type="http://schemas.openxmlformats.org/officeDocument/2006/relationships/slideLayout" Target="../slideLayouts/slideLayout704.xml"/><Relationship Id="rId5" Type="http://schemas.openxmlformats.org/officeDocument/2006/relationships/slideLayout" Target="../slideLayouts/slideLayout703.xml"/><Relationship Id="rId4" Type="http://schemas.openxmlformats.org/officeDocument/2006/relationships/slideLayout" Target="../slideLayouts/slideLayout702.xml"/><Relationship Id="rId9"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26" Type="http://schemas.openxmlformats.org/officeDocument/2006/relationships/slideLayout" Target="../slideLayouts/slideLayout125.xml"/><Relationship Id="rId39" Type="http://schemas.openxmlformats.org/officeDocument/2006/relationships/slideLayout" Target="../slideLayouts/slideLayout138.xml"/><Relationship Id="rId21" Type="http://schemas.openxmlformats.org/officeDocument/2006/relationships/slideLayout" Target="../slideLayouts/slideLayout120.xml"/><Relationship Id="rId34" Type="http://schemas.openxmlformats.org/officeDocument/2006/relationships/slideLayout" Target="../slideLayouts/slideLayout133.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50" Type="http://schemas.openxmlformats.org/officeDocument/2006/relationships/theme" Target="../theme/theme3.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9" Type="http://schemas.openxmlformats.org/officeDocument/2006/relationships/slideLayout" Target="../slideLayouts/slideLayout128.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8" Type="http://schemas.openxmlformats.org/officeDocument/2006/relationships/slideLayout" Target="../slideLayouts/slideLayout107.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1" Type="http://schemas.openxmlformats.org/officeDocument/2006/relationships/slideLayout" Target="../slideLayouts/slideLayout100.xml"/><Relationship Id="rId6" Type="http://schemas.openxmlformats.org/officeDocument/2006/relationships/slideLayout" Target="../slideLayouts/slideLayout105.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theme" Target="../theme/theme4.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98.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theme" Target="../theme/theme5.xml"/><Relationship Id="rId5" Type="http://schemas.openxmlformats.org/officeDocument/2006/relationships/slideLayout" Target="../slideLayouts/slideLayout200.xml"/><Relationship Id="rId4" Type="http://schemas.openxmlformats.org/officeDocument/2006/relationships/slideLayout" Target="../slideLayouts/slideLayout19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2" Type="http://schemas.openxmlformats.org/officeDocument/2006/relationships/slideLayout" Target="../slideLayouts/slideLayout202.xml"/><Relationship Id="rId16" Type="http://schemas.openxmlformats.org/officeDocument/2006/relationships/image" Target="../media/image17.png"/><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theme" Target="../theme/theme6.xml"/><Relationship Id="rId10" Type="http://schemas.openxmlformats.org/officeDocument/2006/relationships/slideLayout" Target="../slideLayouts/slideLayout2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47" Type="http://schemas.openxmlformats.org/officeDocument/2006/relationships/slideLayout" Target="../slideLayouts/slideLayout261.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theme" Target="../theme/theme7.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slideLayout" Target="../slideLayouts/slideLayout260.xml"/><Relationship Id="rId20" Type="http://schemas.openxmlformats.org/officeDocument/2006/relationships/slideLayout" Target="../slideLayouts/slideLayout234.xml"/><Relationship Id="rId41" Type="http://schemas.openxmlformats.org/officeDocument/2006/relationships/slideLayout" Target="../slideLayouts/slideLayout25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26" Type="http://schemas.openxmlformats.org/officeDocument/2006/relationships/slideLayout" Target="../slideLayouts/slideLayout287.xml"/><Relationship Id="rId3" Type="http://schemas.openxmlformats.org/officeDocument/2006/relationships/slideLayout" Target="../slideLayouts/slideLayout264.xml"/><Relationship Id="rId21" Type="http://schemas.openxmlformats.org/officeDocument/2006/relationships/slideLayout" Target="../slideLayouts/slideLayout282.xml"/><Relationship Id="rId34" Type="http://schemas.openxmlformats.org/officeDocument/2006/relationships/theme" Target="../theme/theme8.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5" Type="http://schemas.openxmlformats.org/officeDocument/2006/relationships/slideLayout" Target="../slideLayouts/slideLayout286.xml"/><Relationship Id="rId33" Type="http://schemas.openxmlformats.org/officeDocument/2006/relationships/slideLayout" Target="../slideLayouts/slideLayout294.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29" Type="http://schemas.openxmlformats.org/officeDocument/2006/relationships/slideLayout" Target="../slideLayouts/slideLayout290.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24" Type="http://schemas.openxmlformats.org/officeDocument/2006/relationships/slideLayout" Target="../slideLayouts/slideLayout285.xml"/><Relationship Id="rId32" Type="http://schemas.openxmlformats.org/officeDocument/2006/relationships/slideLayout" Target="../slideLayouts/slideLayout293.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23" Type="http://schemas.openxmlformats.org/officeDocument/2006/relationships/slideLayout" Target="../slideLayouts/slideLayout284.xml"/><Relationship Id="rId28" Type="http://schemas.openxmlformats.org/officeDocument/2006/relationships/slideLayout" Target="../slideLayouts/slideLayout289.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31" Type="http://schemas.openxmlformats.org/officeDocument/2006/relationships/slideLayout" Target="../slideLayouts/slideLayout292.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slideLayout" Target="../slideLayouts/slideLayout283.xml"/><Relationship Id="rId27" Type="http://schemas.openxmlformats.org/officeDocument/2006/relationships/slideLayout" Target="../slideLayouts/slideLayout288.xml"/><Relationship Id="rId30" Type="http://schemas.openxmlformats.org/officeDocument/2006/relationships/slideLayout" Target="../slideLayouts/slideLayout291.xml"/><Relationship Id="rId8" Type="http://schemas.openxmlformats.org/officeDocument/2006/relationships/slideLayout" Target="../slideLayouts/slideLayout26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02.xml"/><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3" Type="http://schemas.openxmlformats.org/officeDocument/2006/relationships/slideLayout" Target="../slideLayouts/slideLayout297.xml"/><Relationship Id="rId7" Type="http://schemas.openxmlformats.org/officeDocument/2006/relationships/slideLayout" Target="../slideLayouts/slideLayout301.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0" Type="http://schemas.openxmlformats.org/officeDocument/2006/relationships/theme" Target="../theme/theme9.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1" Type="http://schemas.openxmlformats.org/officeDocument/2006/relationships/slideLayout" Target="../slideLayouts/slideLayout305.xml"/><Relationship Id="rId5" Type="http://schemas.openxmlformats.org/officeDocument/2006/relationships/slideLayout" Target="../slideLayouts/slideLayout299.xml"/><Relationship Id="rId15" Type="http://schemas.openxmlformats.org/officeDocument/2006/relationships/slideLayout" Target="../slideLayouts/slideLayout309.xml"/><Relationship Id="rId10" Type="http://schemas.openxmlformats.org/officeDocument/2006/relationships/slideLayout" Target="../slideLayouts/slideLayout304.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91" y="6400803"/>
            <a:ext cx="5486313" cy="222249"/>
          </a:xfrm>
          <a:prstGeom prst="rect">
            <a:avLst/>
          </a:prstGeom>
        </p:spPr>
        <p:txBody>
          <a:bodyPr vert="horz" lIns="0" tIns="0" rIns="0" bIns="0" rtlCol="0" anchor="ctr"/>
          <a:lstStyle>
            <a:lvl1pPr marL="0" marR="0" indent="0" algn="l" defTabSz="912965" rtl="0" eaLnBrk="1" fontAlgn="auto" latinLnBrk="0" hangingPunct="1">
              <a:lnSpc>
                <a:spcPct val="100000"/>
              </a:lnSpc>
              <a:spcBef>
                <a:spcPts val="0"/>
              </a:spcBef>
              <a:spcAft>
                <a:spcPts val="0"/>
              </a:spcAft>
              <a:buClrTx/>
              <a:buSzTx/>
              <a:buFontTx/>
              <a:buNone/>
              <a:tabLst/>
              <a:defRPr sz="798" b="0" i="0">
                <a:solidFill>
                  <a:schemeClr val="tx1"/>
                </a:solidFill>
                <a:latin typeface="Arial" panose="020B0604020202020204"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9448803" y="6400803"/>
            <a:ext cx="2438309" cy="222249"/>
          </a:xfrm>
          <a:prstGeom prst="rect">
            <a:avLst/>
          </a:prstGeom>
        </p:spPr>
        <p:txBody>
          <a:bodyPr vert="horz" lIns="0" tIns="0" rIns="0" bIns="0" rtlCol="0" anchor="ctr"/>
          <a:lstStyle>
            <a:lvl1pPr algn="r">
              <a:defRPr sz="798" b="0" i="0">
                <a:solidFill>
                  <a:schemeClr val="tx1"/>
                </a:solidFill>
                <a:latin typeface="Arial" panose="020B0604020202020204"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1"/>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8494464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4039" r:id="rId43"/>
    <p:sldLayoutId id="2147484221" r:id="rId44"/>
    <p:sldLayoutId id="2147484222" r:id="rId45"/>
    <p:sldLayoutId id="2147484223" r:id="rId46"/>
    <p:sldLayoutId id="2147484224" r:id="rId47"/>
    <p:sldLayoutId id="2147484225" r:id="rId48"/>
    <p:sldLayoutId id="2147484226" r:id="rId49"/>
    <p:sldLayoutId id="2147484227" r:id="rId50"/>
    <p:sldLayoutId id="2147484228" r:id="rId51"/>
    <p:sldLayoutId id="2147484229" r:id="rId52"/>
    <p:sldLayoutId id="2147484230" r:id="rId53"/>
    <p:sldLayoutId id="2147484231" r:id="rId54"/>
    <p:sldLayoutId id="2147484232" r:id="rId55"/>
    <p:sldLayoutId id="2147484233" r:id="rId56"/>
    <p:sldLayoutId id="2147484234" r:id="rId57"/>
    <p:sldLayoutId id="2147484235" r:id="rId58"/>
    <p:sldLayoutId id="2147484236" r:id="rId59"/>
    <p:sldLayoutId id="2147484237" r:id="rId60"/>
    <p:sldLayoutId id="2147484238" r:id="rId61"/>
    <p:sldLayoutId id="2147484239" r:id="rId62"/>
    <p:sldLayoutId id="2147484240" r:id="rId63"/>
    <p:sldLayoutId id="2147484241" r:id="rId64"/>
    <p:sldLayoutId id="2147484242" r:id="rId65"/>
    <p:sldLayoutId id="2147484243" r:id="rId66"/>
    <p:sldLayoutId id="2147484244" r:id="rId67"/>
    <p:sldLayoutId id="2147484245" r:id="rId68"/>
    <p:sldLayoutId id="2147484246" r:id="rId69"/>
    <p:sldLayoutId id="2147484247" r:id="rId70"/>
    <p:sldLayoutId id="2147484248" r:id="rId71"/>
    <p:sldLayoutId id="2147484249" r:id="rId72"/>
    <p:sldLayoutId id="2147484250" r:id="rId73"/>
    <p:sldLayoutId id="2147484251" r:id="rId74"/>
    <p:sldLayoutId id="2147484252" r:id="rId75"/>
    <p:sldLayoutId id="2147484253" r:id="rId76"/>
    <p:sldLayoutId id="2147484254" r:id="rId77"/>
    <p:sldLayoutId id="2147484255" r:id="rId78"/>
    <p:sldLayoutId id="2147484256" r:id="rId79"/>
    <p:sldLayoutId id="2147484257" r:id="rId80"/>
    <p:sldLayoutId id="2147484258" r:id="rId81"/>
    <p:sldLayoutId id="2147484259" r:id="rId82"/>
    <p:sldLayoutId id="2147484260" r:id="rId83"/>
    <p:sldLayoutId id="2147484261" r:id="rId84"/>
    <p:sldLayoutId id="2147484262" r:id="rId85"/>
    <p:sldLayoutId id="2147484263" r:id="rId86"/>
    <p:sldLayoutId id="2147484264" r:id="rId87"/>
  </p:sldLayoutIdLst>
  <p:hf hdr="0" dt="0"/>
  <p:txStyles>
    <p:titleStyle>
      <a:lvl1pPr algn="l" rtl="0" eaLnBrk="1" fontAlgn="base" hangingPunct="1">
        <a:lnSpc>
          <a:spcPct val="90000"/>
        </a:lnSpc>
        <a:spcBef>
          <a:spcPct val="0"/>
        </a:spcBef>
        <a:spcAft>
          <a:spcPct val="0"/>
        </a:spcAft>
        <a:defRPr sz="3194"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55">
          <a:solidFill>
            <a:srgbClr val="191919"/>
          </a:solidFill>
          <a:latin typeface="IBM Plex Sans Light" pitchFamily="34" charset="0"/>
        </a:defRPr>
      </a:lvl2pPr>
      <a:lvl3pPr algn="l" rtl="0" eaLnBrk="1" fontAlgn="base" hangingPunct="1">
        <a:lnSpc>
          <a:spcPct val="90000"/>
        </a:lnSpc>
        <a:spcBef>
          <a:spcPct val="0"/>
        </a:spcBef>
        <a:spcAft>
          <a:spcPct val="0"/>
        </a:spcAft>
        <a:defRPr sz="2955">
          <a:solidFill>
            <a:srgbClr val="191919"/>
          </a:solidFill>
          <a:latin typeface="IBM Plex Sans Light" pitchFamily="34" charset="0"/>
        </a:defRPr>
      </a:lvl3pPr>
      <a:lvl4pPr algn="l" rtl="0" eaLnBrk="1" fontAlgn="base" hangingPunct="1">
        <a:lnSpc>
          <a:spcPct val="90000"/>
        </a:lnSpc>
        <a:spcBef>
          <a:spcPct val="0"/>
        </a:spcBef>
        <a:spcAft>
          <a:spcPct val="0"/>
        </a:spcAft>
        <a:defRPr sz="2955">
          <a:solidFill>
            <a:srgbClr val="191919"/>
          </a:solidFill>
          <a:latin typeface="IBM Plex Sans Light" pitchFamily="34" charset="0"/>
        </a:defRPr>
      </a:lvl4pPr>
      <a:lvl5pPr algn="l" rtl="0" eaLnBrk="1" fontAlgn="base" hangingPunct="1">
        <a:lnSpc>
          <a:spcPct val="90000"/>
        </a:lnSpc>
        <a:spcBef>
          <a:spcPct val="0"/>
        </a:spcBef>
        <a:spcAft>
          <a:spcPct val="0"/>
        </a:spcAft>
        <a:defRPr sz="2955">
          <a:solidFill>
            <a:srgbClr val="191919"/>
          </a:solidFill>
          <a:latin typeface="IBM Plex Sans Light" pitchFamily="34" charset="0"/>
        </a:defRPr>
      </a:lvl5pPr>
      <a:lvl6pPr marL="482531" algn="l" rtl="0" eaLnBrk="1" fontAlgn="base" hangingPunct="1">
        <a:lnSpc>
          <a:spcPct val="90000"/>
        </a:lnSpc>
        <a:spcBef>
          <a:spcPct val="0"/>
        </a:spcBef>
        <a:spcAft>
          <a:spcPct val="0"/>
        </a:spcAft>
        <a:defRPr sz="2955">
          <a:solidFill>
            <a:srgbClr val="191919"/>
          </a:solidFill>
          <a:latin typeface="IBM Plex Sans Light" pitchFamily="34" charset="0"/>
        </a:defRPr>
      </a:lvl6pPr>
      <a:lvl7pPr marL="965065" algn="l" rtl="0" eaLnBrk="1" fontAlgn="base" hangingPunct="1">
        <a:lnSpc>
          <a:spcPct val="90000"/>
        </a:lnSpc>
        <a:spcBef>
          <a:spcPct val="0"/>
        </a:spcBef>
        <a:spcAft>
          <a:spcPct val="0"/>
        </a:spcAft>
        <a:defRPr sz="2955">
          <a:solidFill>
            <a:srgbClr val="191919"/>
          </a:solidFill>
          <a:latin typeface="IBM Plex Sans Light" pitchFamily="34" charset="0"/>
        </a:defRPr>
      </a:lvl7pPr>
      <a:lvl8pPr marL="1447594" algn="l" rtl="0" eaLnBrk="1" fontAlgn="base" hangingPunct="1">
        <a:lnSpc>
          <a:spcPct val="90000"/>
        </a:lnSpc>
        <a:spcBef>
          <a:spcPct val="0"/>
        </a:spcBef>
        <a:spcAft>
          <a:spcPct val="0"/>
        </a:spcAft>
        <a:defRPr sz="2955">
          <a:solidFill>
            <a:srgbClr val="191919"/>
          </a:solidFill>
          <a:latin typeface="IBM Plex Sans Light" pitchFamily="34" charset="0"/>
        </a:defRPr>
      </a:lvl8pPr>
      <a:lvl9pPr marL="1930126" algn="l" rtl="0" eaLnBrk="1" fontAlgn="base" hangingPunct="1">
        <a:lnSpc>
          <a:spcPct val="90000"/>
        </a:lnSpc>
        <a:spcBef>
          <a:spcPct val="0"/>
        </a:spcBef>
        <a:spcAft>
          <a:spcPct val="0"/>
        </a:spcAft>
        <a:defRPr sz="2955">
          <a:solidFill>
            <a:srgbClr val="191919"/>
          </a:solidFill>
          <a:latin typeface="IBM Plex Sans Light" pitchFamily="34" charset="0"/>
        </a:defRPr>
      </a:lvl9pPr>
    </p:titleStyle>
    <p:bodyStyle>
      <a:lvl1pPr marL="0" indent="0" algn="l" rtl="0" eaLnBrk="1" fontAlgn="base" hangingPunct="1">
        <a:lnSpc>
          <a:spcPct val="100000"/>
        </a:lnSpc>
        <a:spcBef>
          <a:spcPts val="1464"/>
        </a:spcBef>
        <a:spcAft>
          <a:spcPct val="0"/>
        </a:spcAft>
        <a:buClr>
          <a:srgbClr val="001141"/>
        </a:buClr>
        <a:buSzPct val="90000"/>
        <a:buFont typeface="IBM Plex Sans Light" pitchFamily="2" charset="2"/>
        <a:buNone/>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8179" indent="-231221" algn="l" rtl="0" eaLnBrk="1" fontAlgn="base" hangingPunct="1">
        <a:lnSpc>
          <a:spcPct val="100000"/>
        </a:lnSpc>
        <a:spcBef>
          <a:spcPts val="1464"/>
        </a:spcBef>
        <a:spcAft>
          <a:spcPct val="0"/>
        </a:spcAft>
        <a:buClr>
          <a:srgbClr val="001141"/>
        </a:buClr>
        <a:buSzPct val="100000"/>
        <a:buFont typeface="IBM Plex Sans Light" charset="-12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456361" indent="-231221" algn="l" rtl="0" eaLnBrk="1" fontAlgn="base" hangingPunct="1">
        <a:lnSpc>
          <a:spcPct val="100000"/>
        </a:lnSpc>
        <a:spcBef>
          <a:spcPts val="1464"/>
        </a:spcBef>
        <a:spcAft>
          <a:spcPct val="0"/>
        </a:spcAft>
        <a:buClr>
          <a:srgbClr val="001141"/>
        </a:buClr>
        <a:buSzPct val="100000"/>
        <a:buFont typeface="IBM Plex Sans Light" panose="020B0604020202020204" pitchFamily="34" charset="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6660" indent="-231221" algn="l" rtl="0" eaLnBrk="1" fontAlgn="base" hangingPunct="1">
        <a:lnSpc>
          <a:spcPct val="100000"/>
        </a:lnSpc>
        <a:spcBef>
          <a:spcPts val="1464"/>
        </a:spcBef>
        <a:spcAft>
          <a:spcPct val="0"/>
        </a:spcAft>
        <a:buClr>
          <a:srgbClr val="001141"/>
        </a:buClr>
        <a:buSzPct val="100000"/>
        <a:buFont typeface="IBM Plex Sans Light" charset="-120"/>
        <a:buChar char="–"/>
        <a:tabLst/>
        <a:defRPr sz="1864"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69066" indent="-231221" algn="l" rtl="0" eaLnBrk="1" fontAlgn="base" hangingPunct="1">
        <a:lnSpc>
          <a:spcPct val="100000"/>
        </a:lnSpc>
        <a:spcBef>
          <a:spcPts val="1464"/>
        </a:spcBef>
        <a:spcAft>
          <a:spcPct val="0"/>
        </a:spcAft>
        <a:buClr>
          <a:srgbClr val="001141"/>
        </a:buClr>
        <a:buFont typeface="IBM Plex Sans Light" charset="-12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107723" indent="-172574" algn="l" rtl="0" eaLnBrk="1" fontAlgn="base" hangingPunct="1">
        <a:spcBef>
          <a:spcPct val="20000"/>
        </a:spcBef>
        <a:spcAft>
          <a:spcPct val="0"/>
        </a:spcAft>
        <a:buClr>
          <a:schemeClr val="bg1"/>
        </a:buClr>
        <a:buChar char="»"/>
        <a:defRPr sz="1689">
          <a:solidFill>
            <a:schemeClr val="bg1"/>
          </a:solidFill>
          <a:latin typeface="IBM Plex Sans Light" charset="0"/>
        </a:defRPr>
      </a:lvl6pPr>
      <a:lvl7pPr marL="2590256" indent="-172574" algn="l" rtl="0" eaLnBrk="1" fontAlgn="base" hangingPunct="1">
        <a:spcBef>
          <a:spcPct val="20000"/>
        </a:spcBef>
        <a:spcAft>
          <a:spcPct val="0"/>
        </a:spcAft>
        <a:buClr>
          <a:schemeClr val="bg1"/>
        </a:buClr>
        <a:buChar char="»"/>
        <a:defRPr sz="1689">
          <a:solidFill>
            <a:schemeClr val="bg1"/>
          </a:solidFill>
          <a:latin typeface="IBM Plex Sans Light" charset="0"/>
        </a:defRPr>
      </a:lvl7pPr>
      <a:lvl8pPr marL="3072787" indent="-172574" algn="l" rtl="0" eaLnBrk="1" fontAlgn="base" hangingPunct="1">
        <a:spcBef>
          <a:spcPct val="20000"/>
        </a:spcBef>
        <a:spcAft>
          <a:spcPct val="0"/>
        </a:spcAft>
        <a:buClr>
          <a:schemeClr val="bg1"/>
        </a:buClr>
        <a:buChar char="»"/>
        <a:defRPr sz="1689">
          <a:solidFill>
            <a:schemeClr val="bg1"/>
          </a:solidFill>
          <a:latin typeface="IBM Plex Sans Light" charset="0"/>
        </a:defRPr>
      </a:lvl8pPr>
      <a:lvl9pPr marL="3555320" indent="-172574" algn="l" rtl="0" eaLnBrk="1" fontAlgn="base" hangingPunct="1">
        <a:spcBef>
          <a:spcPct val="20000"/>
        </a:spcBef>
        <a:spcAft>
          <a:spcPct val="0"/>
        </a:spcAft>
        <a:buClr>
          <a:schemeClr val="bg1"/>
        </a:buClr>
        <a:buChar char="»"/>
        <a:defRPr sz="1689">
          <a:solidFill>
            <a:schemeClr val="bg1"/>
          </a:solidFill>
          <a:latin typeface="IBM Plex Sans Light" charset="0"/>
        </a:defRPr>
      </a:lvl9pPr>
    </p:bodyStyle>
    <p:otherStyle>
      <a:defPPr>
        <a:defRPr lang="en-US"/>
      </a:defPPr>
      <a:lvl1pPr marL="0" algn="l" defTabSz="965065" rtl="0" eaLnBrk="1" latinLnBrk="0" hangingPunct="1">
        <a:defRPr sz="1901" kern="1200">
          <a:solidFill>
            <a:schemeClr val="tx1"/>
          </a:solidFill>
          <a:latin typeface="+mn-lt"/>
          <a:ea typeface="+mn-ea"/>
          <a:cs typeface="+mn-cs"/>
        </a:defRPr>
      </a:lvl1pPr>
      <a:lvl2pPr marL="482531" algn="l" defTabSz="965065" rtl="0" eaLnBrk="1" latinLnBrk="0" hangingPunct="1">
        <a:defRPr sz="1901" kern="1200">
          <a:solidFill>
            <a:schemeClr val="tx1"/>
          </a:solidFill>
          <a:latin typeface="+mn-lt"/>
          <a:ea typeface="+mn-ea"/>
          <a:cs typeface="+mn-cs"/>
        </a:defRPr>
      </a:lvl2pPr>
      <a:lvl3pPr marL="965065" algn="l" defTabSz="965065" rtl="0" eaLnBrk="1" latinLnBrk="0" hangingPunct="1">
        <a:defRPr sz="1901" kern="1200">
          <a:solidFill>
            <a:schemeClr val="tx1"/>
          </a:solidFill>
          <a:latin typeface="+mn-lt"/>
          <a:ea typeface="+mn-ea"/>
          <a:cs typeface="+mn-cs"/>
        </a:defRPr>
      </a:lvl3pPr>
      <a:lvl4pPr marL="1447594" algn="l" defTabSz="965065" rtl="0" eaLnBrk="1" latinLnBrk="0" hangingPunct="1">
        <a:defRPr sz="1901" kern="1200">
          <a:solidFill>
            <a:schemeClr val="tx1"/>
          </a:solidFill>
          <a:latin typeface="+mn-lt"/>
          <a:ea typeface="+mn-ea"/>
          <a:cs typeface="+mn-cs"/>
        </a:defRPr>
      </a:lvl4pPr>
      <a:lvl5pPr marL="1930126" algn="l" defTabSz="965065" rtl="0" eaLnBrk="1" latinLnBrk="0" hangingPunct="1">
        <a:defRPr sz="1901" kern="1200">
          <a:solidFill>
            <a:schemeClr val="tx1"/>
          </a:solidFill>
          <a:latin typeface="+mn-lt"/>
          <a:ea typeface="+mn-ea"/>
          <a:cs typeface="+mn-cs"/>
        </a:defRPr>
      </a:lvl5pPr>
      <a:lvl6pPr marL="2412658" algn="l" defTabSz="965065" rtl="0" eaLnBrk="1" latinLnBrk="0" hangingPunct="1">
        <a:defRPr sz="1901" kern="1200">
          <a:solidFill>
            <a:schemeClr val="tx1"/>
          </a:solidFill>
          <a:latin typeface="+mn-lt"/>
          <a:ea typeface="+mn-ea"/>
          <a:cs typeface="+mn-cs"/>
        </a:defRPr>
      </a:lvl6pPr>
      <a:lvl7pPr marL="2895189" algn="l" defTabSz="965065" rtl="0" eaLnBrk="1" latinLnBrk="0" hangingPunct="1">
        <a:defRPr sz="1901" kern="1200">
          <a:solidFill>
            <a:schemeClr val="tx1"/>
          </a:solidFill>
          <a:latin typeface="+mn-lt"/>
          <a:ea typeface="+mn-ea"/>
          <a:cs typeface="+mn-cs"/>
        </a:defRPr>
      </a:lvl7pPr>
      <a:lvl8pPr marL="3377719" algn="l" defTabSz="965065" rtl="0" eaLnBrk="1" latinLnBrk="0" hangingPunct="1">
        <a:defRPr sz="1901" kern="1200">
          <a:solidFill>
            <a:schemeClr val="tx1"/>
          </a:solidFill>
          <a:latin typeface="+mn-lt"/>
          <a:ea typeface="+mn-ea"/>
          <a:cs typeface="+mn-cs"/>
        </a:defRPr>
      </a:lvl8pPr>
      <a:lvl9pPr marL="3860251" algn="l" defTabSz="965065" rtl="0" eaLnBrk="1" latinLnBrk="0" hangingPunct="1">
        <a:defRPr sz="19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40504676"/>
      </p:ext>
    </p:extLst>
  </p:cSld>
  <p:clrMap bg1="dk1" tx1="lt1" bg2="dk2" tx2="lt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guide id="29" orient="horz" pos="1080">
          <p15:clr>
            <a:srgbClr val="EE5396"/>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879991626"/>
      </p:ext>
    </p:extLst>
  </p:cSld>
  <p:clrMap bg1="dk1" tx1="lt1" bg2="dk2" tx2="lt2" accent1="accent1" accent2="accent2" accent3="accent3" accent4="accent4" accent5="accent5" accent6="accent6" hlink="hlink" folHlink="folHlink"/>
  <p:sldLayoutIdLst>
    <p:sldLayoutId id="2147484072" r:id="rId1"/>
    <p:sldLayoutId id="2147484073" r:id="rId2"/>
    <p:sldLayoutId id="2147484074" r:id="rId3"/>
    <p:sldLayoutId id="2147484075" r:id="rId4"/>
    <p:sldLayoutId id="2147484076" r:id="rId5"/>
    <p:sldLayoutId id="2147484077" r:id="rId6"/>
    <p:sldLayoutId id="2147484078" r:id="rId7"/>
    <p:sldLayoutId id="2147484079" r:id="rId8"/>
    <p:sldLayoutId id="2147484080" r:id="rId9"/>
    <p:sldLayoutId id="2147484081" r:id="rId10"/>
    <p:sldLayoutId id="2147484082" r:id="rId11"/>
    <p:sldLayoutId id="2147484083" r:id="rId12"/>
    <p:sldLayoutId id="2147484084" r:id="rId13"/>
    <p:sldLayoutId id="2147484085" r:id="rId14"/>
    <p:sldLayoutId id="2147484086" r:id="rId15"/>
    <p:sldLayoutId id="2147484087" r:id="rId16"/>
    <p:sldLayoutId id="2147484088" r:id="rId17"/>
    <p:sldLayoutId id="2147484089" r:id="rId18"/>
    <p:sldLayoutId id="2147484090" r:id="rId19"/>
    <p:sldLayoutId id="2147484091" r:id="rId20"/>
    <p:sldLayoutId id="2147484092" r:id="rId21"/>
    <p:sldLayoutId id="2147484093" r:id="rId22"/>
    <p:sldLayoutId id="2147484094" r:id="rId23"/>
    <p:sldLayoutId id="2147484095" r:id="rId24"/>
    <p:sldLayoutId id="2147484096" r:id="rId25"/>
    <p:sldLayoutId id="2147484097" r:id="rId26"/>
    <p:sldLayoutId id="2147484098" r:id="rId27"/>
    <p:sldLayoutId id="2147484099" r:id="rId28"/>
    <p:sldLayoutId id="2147484100" r:id="rId29"/>
    <p:sldLayoutId id="2147484101" r:id="rId30"/>
    <p:sldLayoutId id="2147484102" r:id="rId31"/>
    <p:sldLayoutId id="2147484103" r:id="rId32"/>
    <p:sldLayoutId id="2147484104" r:id="rId33"/>
    <p:sldLayoutId id="2147484105" r:id="rId34"/>
    <p:sldLayoutId id="2147484106" r:id="rId35"/>
    <p:sldLayoutId id="2147484107" r:id="rId36"/>
    <p:sldLayoutId id="2147484108" r:id="rId37"/>
    <p:sldLayoutId id="2147484109" r:id="rId38"/>
    <p:sldLayoutId id="2147484112" r:id="rId39"/>
    <p:sldLayoutId id="2147484113" r:id="rId40"/>
    <p:sldLayoutId id="2147484114" r:id="rId41"/>
    <p:sldLayoutId id="2147484115" r:id="rId42"/>
    <p:sldLayoutId id="2147484116" r:id="rId43"/>
    <p:sldLayoutId id="2147484117" r:id="rId44"/>
    <p:sldLayoutId id="2147484118" r:id="rId45"/>
    <p:sldLayoutId id="2147484119" r:id="rId46"/>
    <p:sldLayoutId id="2147484120" r:id="rId47"/>
    <p:sldLayoutId id="2147484121" r:id="rId48"/>
    <p:sldLayoutId id="2147484122" r:id="rId49"/>
    <p:sldLayoutId id="2147484123" r:id="rId50"/>
    <p:sldLayoutId id="2147484124" r:id="rId51"/>
    <p:sldLayoutId id="2147484125" r:id="rId52"/>
    <p:sldLayoutId id="2147484126" r:id="rId53"/>
    <p:sldLayoutId id="2147484127" r:id="rId54"/>
    <p:sldLayoutId id="2147484128" r:id="rId55"/>
    <p:sldLayoutId id="2147484129" r:id="rId56"/>
    <p:sldLayoutId id="2147484130" r:id="rId57"/>
    <p:sldLayoutId id="2147484131" r:id="rId58"/>
    <p:sldLayoutId id="2147484132" r:id="rId59"/>
    <p:sldLayoutId id="2147484133" r:id="rId60"/>
    <p:sldLayoutId id="2147484134" r:id="rId61"/>
    <p:sldLayoutId id="2147484135" r:id="rId62"/>
    <p:sldLayoutId id="2147484136" r:id="rId63"/>
    <p:sldLayoutId id="2147484137" r:id="rId64"/>
    <p:sldLayoutId id="2147484138" r:id="rId65"/>
    <p:sldLayoutId id="2147484139" r:id="rId66"/>
    <p:sldLayoutId id="2147484140" r:id="rId67"/>
    <p:sldLayoutId id="2147484141" r:id="rId68"/>
    <p:sldLayoutId id="2147484142" r:id="rId69"/>
    <p:sldLayoutId id="2147484143" r:id="rId70"/>
    <p:sldLayoutId id="2147484144" r:id="rId71"/>
    <p:sldLayoutId id="2147484145" r:id="rId72"/>
    <p:sldLayoutId id="2147484146" r:id="rId73"/>
    <p:sldLayoutId id="2147484147" r:id="rId74"/>
    <p:sldLayoutId id="2147484148" r:id="rId75"/>
    <p:sldLayoutId id="2147484149" r:id="rId76"/>
    <p:sldLayoutId id="2147484150" r:id="rId77"/>
    <p:sldLayoutId id="2147484151" r:id="rId78"/>
    <p:sldLayoutId id="2147484152" r:id="rId79"/>
    <p:sldLayoutId id="2147484153" r:id="rId80"/>
    <p:sldLayoutId id="2147484154" r:id="rId81"/>
    <p:sldLayoutId id="2147484155" r:id="rId82"/>
    <p:sldLayoutId id="2147484156" r:id="rId83"/>
    <p:sldLayoutId id="2147484157" r:id="rId84"/>
    <p:sldLayoutId id="2147484158" r:id="rId85"/>
    <p:sldLayoutId id="2147484159" r:id="rId86"/>
    <p:sldLayoutId id="2147484160" r:id="rId87"/>
    <p:sldLayoutId id="2147484161" r:id="rId88"/>
    <p:sldLayoutId id="2147484162" r:id="rId89"/>
    <p:sldLayoutId id="2147484163" r:id="rId90"/>
    <p:sldLayoutId id="2147484164" r:id="rId91"/>
    <p:sldLayoutId id="2147484165" r:id="rId92"/>
  </p:sldLayoutIdLst>
  <p:transition spd="med"/>
  <p:hf sldNum="0" hdr="0" ftr="0" dt="0"/>
  <p:txStyles>
    <p:titleStyle>
      <a:lvl1pPr marL="0" marR="0" indent="0" algn="l" defTabSz="1218956" rtl="0" eaLnBrk="1" latinLnBrk="0" hangingPunct="1">
        <a:lnSpc>
          <a:spcPct val="100000"/>
        </a:lnSpc>
        <a:spcBef>
          <a:spcPts val="0"/>
        </a:spcBef>
        <a:spcAft>
          <a:spcPts val="0"/>
        </a:spcAft>
        <a:buClrTx/>
        <a:buSzTx/>
        <a:buFontTx/>
        <a:buNone/>
        <a:tabLst/>
        <a:defRPr sz="3199"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00000"/>
        </a:lnSpc>
        <a:spcBef>
          <a:spcPts val="0"/>
        </a:spcBef>
        <a:spcAft>
          <a:spcPts val="0"/>
        </a:spcAft>
        <a:buClr>
          <a:schemeClr val="tx1"/>
        </a:buClr>
        <a:buSzTx/>
        <a:buFont typeface="Arial" panose="020B0604020202020204" pitchFamily="34" charset="0"/>
        <a:buNone/>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163767"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329334"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493101" marR="0" indent="-163767" algn="l" defTabSz="1218956"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18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342831" marR="0" indent="0" algn="l" defTabSz="1218956" rtl="0" eaLnBrk="1" latinLnBrk="0" hangingPunct="1">
        <a:lnSpc>
          <a:spcPct val="110000"/>
        </a:lnSpc>
        <a:spcBef>
          <a:spcPts val="1450"/>
        </a:spcBef>
        <a:spcAft>
          <a:spcPts val="0"/>
        </a:spcAft>
        <a:buClrTx/>
        <a:buSzPct val="100000"/>
        <a:buFont typeface="Arial" panose="020B0604020202020204" pitchFamily="34" charset="0"/>
        <a:buNone/>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E62725F1-C37C-6006-1A6E-AD04AB55405B}"/>
              </a:ext>
            </a:extLst>
          </p:cNvPr>
          <p:cNvGraphicFramePr>
            <a:graphicFrameLocks noChangeAspect="1"/>
          </p:cNvGraphicFramePr>
          <p:nvPr userDrawn="1">
            <p:custDataLst>
              <p:tags r:id="rId55"/>
            </p:custDataLst>
            <p:extLst>
              <p:ext uri="{D42A27DB-BD31-4B8C-83A1-F6EECF244321}">
                <p14:modId xmlns:p14="http://schemas.microsoft.com/office/powerpoint/2010/main" val="565994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395" imgH="396" progId="TCLayout.ActiveDocument.1">
                  <p:embed/>
                </p:oleObj>
              </mc:Choice>
              <mc:Fallback>
                <p:oleObj name="think-cell Slide" r:id="rId56" imgW="395" imgH="396" progId="TCLayout.ActiveDocument.1">
                  <p:embed/>
                  <p:pic>
                    <p:nvPicPr>
                      <p:cNvPr id="3" name="Object 2" hidden="1">
                        <a:extLst>
                          <a:ext uri="{FF2B5EF4-FFF2-40B4-BE49-F238E27FC236}">
                            <a16:creationId xmlns:a16="http://schemas.microsoft.com/office/drawing/2014/main" id="{E62725F1-C37C-6006-1A6E-AD04AB55405B}"/>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sp>
        <p:nvSpPr>
          <p:cNvPr id="47" name="Slide Number"/>
          <p:cNvSpPr txBox="1">
            <a:spLocks noGrp="1"/>
          </p:cNvSpPr>
          <p:nvPr>
            <p:ph type="sldNum" sz="quarter" idx="2"/>
          </p:nvPr>
        </p:nvSpPr>
        <p:spPr>
          <a:xfrm>
            <a:off x="11767910" y="6469509"/>
            <a:ext cx="136791"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7"/>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7"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982377607"/>
      </p:ext>
    </p:extLst>
  </p:cSld>
  <p:clrMap bg1="dk1" tx1="lt1" bg2="dk2" tx2="lt2" accent1="accent1" accent2="accent2" accent3="accent3" accent4="accent4" accent5="accent5" accent6="accent6" hlink="hlink" folHlink="folHlink"/>
  <p:sldLayoutIdLst>
    <p:sldLayoutId id="2147484167" r:id="rId1"/>
    <p:sldLayoutId id="2147484168" r:id="rId2"/>
    <p:sldLayoutId id="2147484169" r:id="rId3"/>
    <p:sldLayoutId id="2147484170" r:id="rId4"/>
    <p:sldLayoutId id="2147484171" r:id="rId5"/>
    <p:sldLayoutId id="2147484172" r:id="rId6"/>
    <p:sldLayoutId id="2147484173" r:id="rId7"/>
    <p:sldLayoutId id="2147484174" r:id="rId8"/>
    <p:sldLayoutId id="2147484175" r:id="rId9"/>
    <p:sldLayoutId id="2147484176" r:id="rId10"/>
    <p:sldLayoutId id="2147484177" r:id="rId11"/>
    <p:sldLayoutId id="2147484178" r:id="rId12"/>
    <p:sldLayoutId id="2147484179" r:id="rId13"/>
    <p:sldLayoutId id="2147484180" r:id="rId14"/>
    <p:sldLayoutId id="2147484181" r:id="rId15"/>
    <p:sldLayoutId id="2147484182" r:id="rId16"/>
    <p:sldLayoutId id="2147484183" r:id="rId17"/>
    <p:sldLayoutId id="2147484184" r:id="rId18"/>
    <p:sldLayoutId id="2147484185" r:id="rId19"/>
    <p:sldLayoutId id="2147484186" r:id="rId20"/>
    <p:sldLayoutId id="2147484187" r:id="rId21"/>
    <p:sldLayoutId id="2147484188" r:id="rId22"/>
    <p:sldLayoutId id="2147484189" r:id="rId23"/>
    <p:sldLayoutId id="2147484190" r:id="rId24"/>
    <p:sldLayoutId id="2147484191" r:id="rId25"/>
    <p:sldLayoutId id="2147484192" r:id="rId26"/>
    <p:sldLayoutId id="2147484193" r:id="rId27"/>
    <p:sldLayoutId id="2147484194" r:id="rId28"/>
    <p:sldLayoutId id="2147484195" r:id="rId29"/>
    <p:sldLayoutId id="2147484196" r:id="rId30"/>
    <p:sldLayoutId id="2147484197" r:id="rId31"/>
    <p:sldLayoutId id="2147484198" r:id="rId32"/>
    <p:sldLayoutId id="2147484199" r:id="rId33"/>
    <p:sldLayoutId id="2147484200" r:id="rId34"/>
    <p:sldLayoutId id="2147484201" r:id="rId35"/>
    <p:sldLayoutId id="2147484202" r:id="rId36"/>
    <p:sldLayoutId id="2147484203" r:id="rId37"/>
    <p:sldLayoutId id="2147484204" r:id="rId38"/>
    <p:sldLayoutId id="2147484205" r:id="rId39"/>
    <p:sldLayoutId id="2147484206" r:id="rId40"/>
    <p:sldLayoutId id="2147484207" r:id="rId41"/>
    <p:sldLayoutId id="2147484208" r:id="rId42"/>
    <p:sldLayoutId id="2147484209" r:id="rId43"/>
    <p:sldLayoutId id="2147484210" r:id="rId44"/>
    <p:sldLayoutId id="2147484211" r:id="rId45"/>
    <p:sldLayoutId id="2147484212" r:id="rId46"/>
    <p:sldLayoutId id="2147484213" r:id="rId47"/>
    <p:sldLayoutId id="2147484214" r:id="rId48"/>
    <p:sldLayoutId id="2147484215" r:id="rId49"/>
    <p:sldLayoutId id="2147484216" r:id="rId50"/>
    <p:sldLayoutId id="2147484217" r:id="rId51"/>
    <p:sldLayoutId id="2147484218" r:id="rId52"/>
    <p:sldLayoutId id="2147484219" r:id="rId53"/>
  </p:sldLayoutIdLst>
  <p:transition spd="med"/>
  <p:hf hdr="0" dt="0"/>
  <p:txStyles>
    <p:titleStyle>
      <a:lvl1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chemeClr val="tx2"/>
          </a:solidFill>
          <a:uFillTx/>
          <a:latin typeface="+mj-lt"/>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p:titleStyle>
    <p:bodyStyle>
      <a:lvl1pPr marL="0" marR="0" indent="0" algn="l" defTabSz="1218727"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28" marR="0" indent="-164528" algn="l" defTabSz="1218727"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056" marR="0" indent="-164528" algn="l" defTabSz="1218727"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584" marR="0" indent="-164528" algn="l" defTabSz="1218727"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279" marR="0" indent="-228511" algn="l" defTabSz="1218727"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174" marR="0" indent="-194429" algn="l" defTabSz="1218727"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388" marR="0" indent="-194429" algn="l" defTabSz="1218727"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602" marR="0" indent="-194429" algn="l" defTabSz="1218727"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4816" marR="0" indent="-194429" algn="l" defTabSz="1218727"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30"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857"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287"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717"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147"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576"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005"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434" algn="r" defTabSz="914290"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p:cNvSpPr>
            <a:spLocks noGrp="1"/>
          </p:cNvSpPr>
          <p:nvPr>
            <p:ph type="ftr" sz="quarter" idx="3"/>
          </p:nvPr>
        </p:nvSpPr>
        <p:spPr>
          <a:xfrm>
            <a:off x="304892" y="6400804"/>
            <a:ext cx="5486313" cy="222249"/>
          </a:xfrm>
          <a:prstGeom prst="rect">
            <a:avLst/>
          </a:prstGeom>
        </p:spPr>
        <p:txBody>
          <a:bodyPr vert="horz" lIns="0" tIns="0" rIns="0" bIns="0" rtlCol="0" anchor="ctr"/>
          <a:lstStyle>
            <a:lvl1pPr marL="0" marR="0" indent="0" algn="l" defTabSz="912782" rtl="0" eaLnBrk="1" fontAlgn="auto" latinLnBrk="0" hangingPunct="1">
              <a:lnSpc>
                <a:spcPct val="100000"/>
              </a:lnSpc>
              <a:spcBef>
                <a:spcPts val="0"/>
              </a:spcBef>
              <a:spcAft>
                <a:spcPts val="0"/>
              </a:spcAft>
              <a:buClrTx/>
              <a:buSzTx/>
              <a:buFontTx/>
              <a:buNone/>
              <a:tabLst/>
              <a:defRPr sz="798" b="0" i="0">
                <a:solidFill>
                  <a:schemeClr val="tx1"/>
                </a:solidFill>
                <a:latin typeface="Arial" panose="020B0604020202020204" pitchFamily="34" charset="0"/>
              </a:defRPr>
            </a:lvl1pPr>
          </a:lstStyle>
          <a:p>
            <a:r>
              <a:rPr lang="en-US"/>
              <a:t>Group Name / DOC ID / Month XX, 2022 / © 2022 IBM Corporation</a:t>
            </a:r>
          </a:p>
        </p:txBody>
      </p:sp>
      <p:sp>
        <p:nvSpPr>
          <p:cNvPr id="8" name="Slide Number Placeholder"/>
          <p:cNvSpPr>
            <a:spLocks noGrp="1"/>
          </p:cNvSpPr>
          <p:nvPr>
            <p:ph type="sldNum" sz="quarter" idx="4"/>
          </p:nvPr>
        </p:nvSpPr>
        <p:spPr>
          <a:xfrm>
            <a:off x="9448804" y="6400804"/>
            <a:ext cx="2438309" cy="222249"/>
          </a:xfrm>
          <a:prstGeom prst="rect">
            <a:avLst/>
          </a:prstGeom>
        </p:spPr>
        <p:txBody>
          <a:bodyPr vert="horz" lIns="0" tIns="0" rIns="0" bIns="0" rtlCol="0" anchor="ctr"/>
          <a:lstStyle>
            <a:lvl1pPr algn="r">
              <a:defRPr sz="798" b="0" i="0">
                <a:solidFill>
                  <a:schemeClr val="tx1"/>
                </a:solidFill>
                <a:latin typeface="Arial" panose="020B0604020202020204"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6" y="-147321"/>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32921261"/>
      </p:ext>
    </p:extLst>
  </p:cSld>
  <p:clrMap bg1="dk1" tx1="lt1" bg2="dk2" tx2="lt2" accent1="accent1" accent2="accent2" accent3="accent3" accent4="accent4" accent5="accent5" accent6="accent6" hlink="hlink" folHlink="folHlink"/>
  <p:sldLayoutIdLst>
    <p:sldLayoutId id="2147484266" r:id="rId1"/>
    <p:sldLayoutId id="2147484267" r:id="rId2"/>
    <p:sldLayoutId id="2147484268" r:id="rId3"/>
    <p:sldLayoutId id="2147484269" r:id="rId4"/>
    <p:sldLayoutId id="2147484270" r:id="rId5"/>
    <p:sldLayoutId id="2147484271"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 id="2147484280" r:id="rId15"/>
    <p:sldLayoutId id="2147484281" r:id="rId16"/>
    <p:sldLayoutId id="2147484282" r:id="rId17"/>
    <p:sldLayoutId id="2147484283" r:id="rId18"/>
    <p:sldLayoutId id="2147484284" r:id="rId19"/>
    <p:sldLayoutId id="2147484285" r:id="rId20"/>
    <p:sldLayoutId id="2147484286" r:id="rId21"/>
    <p:sldLayoutId id="2147484287" r:id="rId22"/>
    <p:sldLayoutId id="2147484288" r:id="rId23"/>
    <p:sldLayoutId id="2147484289" r:id="rId24"/>
    <p:sldLayoutId id="2147484290" r:id="rId25"/>
    <p:sldLayoutId id="2147484291" r:id="rId26"/>
    <p:sldLayoutId id="2147484292" r:id="rId27"/>
    <p:sldLayoutId id="2147484293" r:id="rId28"/>
    <p:sldLayoutId id="2147484294" r:id="rId29"/>
    <p:sldLayoutId id="2147484295" r:id="rId30"/>
    <p:sldLayoutId id="2147484296" r:id="rId31"/>
    <p:sldLayoutId id="2147484297" r:id="rId32"/>
    <p:sldLayoutId id="2147484298" r:id="rId33"/>
    <p:sldLayoutId id="2147484299" r:id="rId34"/>
    <p:sldLayoutId id="2147484300" r:id="rId35"/>
    <p:sldLayoutId id="2147484301" r:id="rId36"/>
    <p:sldLayoutId id="2147484302" r:id="rId37"/>
    <p:sldLayoutId id="2147484303" r:id="rId38"/>
    <p:sldLayoutId id="2147484304" r:id="rId39"/>
    <p:sldLayoutId id="2147484305" r:id="rId40"/>
    <p:sldLayoutId id="2147484306" r:id="rId41"/>
    <p:sldLayoutId id="2147484307" r:id="rId42"/>
    <p:sldLayoutId id="2147484308" r:id="rId43"/>
    <p:sldLayoutId id="2147484309" r:id="rId44"/>
  </p:sldLayoutIdLst>
  <p:hf hdr="0" dt="0"/>
  <p:txStyles>
    <p:titleStyle>
      <a:lvl1pPr algn="l" rtl="0" eaLnBrk="1" fontAlgn="base" hangingPunct="1">
        <a:lnSpc>
          <a:spcPct val="90000"/>
        </a:lnSpc>
        <a:spcBef>
          <a:spcPct val="0"/>
        </a:spcBef>
        <a:spcAft>
          <a:spcPct val="0"/>
        </a:spcAft>
        <a:defRPr sz="3193"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954">
          <a:solidFill>
            <a:srgbClr val="191919"/>
          </a:solidFill>
          <a:latin typeface="IBM Plex Sans Light" pitchFamily="34" charset="0"/>
        </a:defRPr>
      </a:lvl2pPr>
      <a:lvl3pPr algn="l" rtl="0" eaLnBrk="1" fontAlgn="base" hangingPunct="1">
        <a:lnSpc>
          <a:spcPct val="90000"/>
        </a:lnSpc>
        <a:spcBef>
          <a:spcPct val="0"/>
        </a:spcBef>
        <a:spcAft>
          <a:spcPct val="0"/>
        </a:spcAft>
        <a:defRPr sz="2954">
          <a:solidFill>
            <a:srgbClr val="191919"/>
          </a:solidFill>
          <a:latin typeface="IBM Plex Sans Light" pitchFamily="34" charset="0"/>
        </a:defRPr>
      </a:lvl3pPr>
      <a:lvl4pPr algn="l" rtl="0" eaLnBrk="1" fontAlgn="base" hangingPunct="1">
        <a:lnSpc>
          <a:spcPct val="90000"/>
        </a:lnSpc>
        <a:spcBef>
          <a:spcPct val="0"/>
        </a:spcBef>
        <a:spcAft>
          <a:spcPct val="0"/>
        </a:spcAft>
        <a:defRPr sz="2954">
          <a:solidFill>
            <a:srgbClr val="191919"/>
          </a:solidFill>
          <a:latin typeface="IBM Plex Sans Light" pitchFamily="34" charset="0"/>
        </a:defRPr>
      </a:lvl4pPr>
      <a:lvl5pPr algn="l" rtl="0" eaLnBrk="1" fontAlgn="base" hangingPunct="1">
        <a:lnSpc>
          <a:spcPct val="90000"/>
        </a:lnSpc>
        <a:spcBef>
          <a:spcPct val="0"/>
        </a:spcBef>
        <a:spcAft>
          <a:spcPct val="0"/>
        </a:spcAft>
        <a:defRPr sz="2954">
          <a:solidFill>
            <a:srgbClr val="191919"/>
          </a:solidFill>
          <a:latin typeface="IBM Plex Sans Light" pitchFamily="34" charset="0"/>
        </a:defRPr>
      </a:lvl5pPr>
      <a:lvl6pPr marL="482434" algn="l" rtl="0" eaLnBrk="1" fontAlgn="base" hangingPunct="1">
        <a:lnSpc>
          <a:spcPct val="90000"/>
        </a:lnSpc>
        <a:spcBef>
          <a:spcPct val="0"/>
        </a:spcBef>
        <a:spcAft>
          <a:spcPct val="0"/>
        </a:spcAft>
        <a:defRPr sz="2954">
          <a:solidFill>
            <a:srgbClr val="191919"/>
          </a:solidFill>
          <a:latin typeface="IBM Plex Sans Light" pitchFamily="34" charset="0"/>
        </a:defRPr>
      </a:lvl6pPr>
      <a:lvl7pPr marL="964872" algn="l" rtl="0" eaLnBrk="1" fontAlgn="base" hangingPunct="1">
        <a:lnSpc>
          <a:spcPct val="90000"/>
        </a:lnSpc>
        <a:spcBef>
          <a:spcPct val="0"/>
        </a:spcBef>
        <a:spcAft>
          <a:spcPct val="0"/>
        </a:spcAft>
        <a:defRPr sz="2954">
          <a:solidFill>
            <a:srgbClr val="191919"/>
          </a:solidFill>
          <a:latin typeface="IBM Plex Sans Light" pitchFamily="34" charset="0"/>
        </a:defRPr>
      </a:lvl7pPr>
      <a:lvl8pPr marL="1447304" algn="l" rtl="0" eaLnBrk="1" fontAlgn="base" hangingPunct="1">
        <a:lnSpc>
          <a:spcPct val="90000"/>
        </a:lnSpc>
        <a:spcBef>
          <a:spcPct val="0"/>
        </a:spcBef>
        <a:spcAft>
          <a:spcPct val="0"/>
        </a:spcAft>
        <a:defRPr sz="2954">
          <a:solidFill>
            <a:srgbClr val="191919"/>
          </a:solidFill>
          <a:latin typeface="IBM Plex Sans Light" pitchFamily="34" charset="0"/>
        </a:defRPr>
      </a:lvl8pPr>
      <a:lvl9pPr marL="1929740" algn="l" rtl="0" eaLnBrk="1" fontAlgn="base" hangingPunct="1">
        <a:lnSpc>
          <a:spcPct val="90000"/>
        </a:lnSpc>
        <a:spcBef>
          <a:spcPct val="0"/>
        </a:spcBef>
        <a:spcAft>
          <a:spcPct val="0"/>
        </a:spcAft>
        <a:defRPr sz="2954">
          <a:solidFill>
            <a:srgbClr val="191919"/>
          </a:solidFill>
          <a:latin typeface="IBM Plex Sans Light" pitchFamily="34" charset="0"/>
        </a:defRPr>
      </a:lvl9pPr>
    </p:titleStyle>
    <p:bodyStyle>
      <a:lvl1pPr marL="0" indent="0" algn="l" rtl="0" eaLnBrk="1" fontAlgn="base" hangingPunct="1">
        <a:lnSpc>
          <a:spcPct val="100000"/>
        </a:lnSpc>
        <a:spcBef>
          <a:spcPts val="1464"/>
        </a:spcBef>
        <a:spcAft>
          <a:spcPct val="0"/>
        </a:spcAft>
        <a:buClr>
          <a:srgbClr val="001141"/>
        </a:buClr>
        <a:buSzPct val="90000"/>
        <a:buFont typeface="IBM Plex Sans Light" pitchFamily="2" charset="2"/>
        <a:buNone/>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28133" indent="-231175" algn="l" rtl="0" eaLnBrk="1" fontAlgn="base" hangingPunct="1">
        <a:lnSpc>
          <a:spcPct val="100000"/>
        </a:lnSpc>
        <a:spcBef>
          <a:spcPts val="1464"/>
        </a:spcBef>
        <a:spcAft>
          <a:spcPct val="0"/>
        </a:spcAft>
        <a:buClr>
          <a:srgbClr val="001141"/>
        </a:buClr>
        <a:buSzPct val="100000"/>
        <a:buFont typeface="IBM Plex Sans Light" charset="-12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456270" indent="-231175" algn="l" rtl="0" eaLnBrk="1" fontAlgn="base" hangingPunct="1">
        <a:lnSpc>
          <a:spcPct val="100000"/>
        </a:lnSpc>
        <a:spcBef>
          <a:spcPts val="1464"/>
        </a:spcBef>
        <a:spcAft>
          <a:spcPct val="0"/>
        </a:spcAft>
        <a:buClr>
          <a:srgbClr val="001141"/>
        </a:buClr>
        <a:buSzPct val="100000"/>
        <a:buFont typeface="IBM Plex Sans Light" panose="020B0604020202020204" pitchFamily="34" charset="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836493" indent="-231175" algn="l" rtl="0" eaLnBrk="1" fontAlgn="base" hangingPunct="1">
        <a:lnSpc>
          <a:spcPct val="100000"/>
        </a:lnSpc>
        <a:spcBef>
          <a:spcPts val="1464"/>
        </a:spcBef>
        <a:spcAft>
          <a:spcPct val="0"/>
        </a:spcAft>
        <a:buClr>
          <a:srgbClr val="001141"/>
        </a:buClr>
        <a:buSzPct val="100000"/>
        <a:buFont typeface="IBM Plex Sans Light" charset="-120"/>
        <a:buChar char="–"/>
        <a:tabLst/>
        <a:defRPr sz="1864"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068852" indent="-231175" algn="l" rtl="0" eaLnBrk="1" fontAlgn="base" hangingPunct="1">
        <a:lnSpc>
          <a:spcPct val="100000"/>
        </a:lnSpc>
        <a:spcBef>
          <a:spcPts val="1464"/>
        </a:spcBef>
        <a:spcAft>
          <a:spcPct val="0"/>
        </a:spcAft>
        <a:buClr>
          <a:srgbClr val="001141"/>
        </a:buClr>
        <a:buFont typeface="IBM Plex Sans Light" charset="-120"/>
        <a:buChar char="»"/>
        <a:tabLst/>
        <a:defRPr sz="1864"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107301" indent="-172539" algn="l" rtl="0" eaLnBrk="1" fontAlgn="base" hangingPunct="1">
        <a:spcBef>
          <a:spcPct val="20000"/>
        </a:spcBef>
        <a:spcAft>
          <a:spcPct val="0"/>
        </a:spcAft>
        <a:buClr>
          <a:schemeClr val="bg1"/>
        </a:buClr>
        <a:buChar char="»"/>
        <a:defRPr sz="1689">
          <a:solidFill>
            <a:schemeClr val="bg1"/>
          </a:solidFill>
          <a:latin typeface="IBM Plex Sans Light" charset="0"/>
        </a:defRPr>
      </a:lvl6pPr>
      <a:lvl7pPr marL="2589738" indent="-172539" algn="l" rtl="0" eaLnBrk="1" fontAlgn="base" hangingPunct="1">
        <a:spcBef>
          <a:spcPct val="20000"/>
        </a:spcBef>
        <a:spcAft>
          <a:spcPct val="0"/>
        </a:spcAft>
        <a:buClr>
          <a:schemeClr val="bg1"/>
        </a:buClr>
        <a:buChar char="»"/>
        <a:defRPr sz="1689">
          <a:solidFill>
            <a:schemeClr val="bg1"/>
          </a:solidFill>
          <a:latin typeface="IBM Plex Sans Light" charset="0"/>
        </a:defRPr>
      </a:lvl7pPr>
      <a:lvl8pPr marL="3072172" indent="-172539" algn="l" rtl="0" eaLnBrk="1" fontAlgn="base" hangingPunct="1">
        <a:spcBef>
          <a:spcPct val="20000"/>
        </a:spcBef>
        <a:spcAft>
          <a:spcPct val="0"/>
        </a:spcAft>
        <a:buClr>
          <a:schemeClr val="bg1"/>
        </a:buClr>
        <a:buChar char="»"/>
        <a:defRPr sz="1689">
          <a:solidFill>
            <a:schemeClr val="bg1"/>
          </a:solidFill>
          <a:latin typeface="IBM Plex Sans Light" charset="0"/>
        </a:defRPr>
      </a:lvl8pPr>
      <a:lvl9pPr marL="3554609" indent="-172539" algn="l" rtl="0" eaLnBrk="1" fontAlgn="base" hangingPunct="1">
        <a:spcBef>
          <a:spcPct val="20000"/>
        </a:spcBef>
        <a:spcAft>
          <a:spcPct val="0"/>
        </a:spcAft>
        <a:buClr>
          <a:schemeClr val="bg1"/>
        </a:buClr>
        <a:buChar char="»"/>
        <a:defRPr sz="1689">
          <a:solidFill>
            <a:schemeClr val="bg1"/>
          </a:solidFill>
          <a:latin typeface="IBM Plex Sans Light" charset="0"/>
        </a:defRPr>
      </a:lvl9pPr>
    </p:bodyStyle>
    <p:otherStyle>
      <a:defPPr>
        <a:defRPr lang="en-US"/>
      </a:defPPr>
      <a:lvl1pPr marL="0" algn="l" defTabSz="964872" rtl="0" eaLnBrk="1" latinLnBrk="0" hangingPunct="1">
        <a:defRPr sz="1901" kern="1200">
          <a:solidFill>
            <a:schemeClr val="tx1"/>
          </a:solidFill>
          <a:latin typeface="+mn-lt"/>
          <a:ea typeface="+mn-ea"/>
          <a:cs typeface="+mn-cs"/>
        </a:defRPr>
      </a:lvl1pPr>
      <a:lvl2pPr marL="482434" algn="l" defTabSz="964872" rtl="0" eaLnBrk="1" latinLnBrk="0" hangingPunct="1">
        <a:defRPr sz="1901" kern="1200">
          <a:solidFill>
            <a:schemeClr val="tx1"/>
          </a:solidFill>
          <a:latin typeface="+mn-lt"/>
          <a:ea typeface="+mn-ea"/>
          <a:cs typeface="+mn-cs"/>
        </a:defRPr>
      </a:lvl2pPr>
      <a:lvl3pPr marL="964872" algn="l" defTabSz="964872" rtl="0" eaLnBrk="1" latinLnBrk="0" hangingPunct="1">
        <a:defRPr sz="1901" kern="1200">
          <a:solidFill>
            <a:schemeClr val="tx1"/>
          </a:solidFill>
          <a:latin typeface="+mn-lt"/>
          <a:ea typeface="+mn-ea"/>
          <a:cs typeface="+mn-cs"/>
        </a:defRPr>
      </a:lvl3pPr>
      <a:lvl4pPr marL="1447304" algn="l" defTabSz="964872" rtl="0" eaLnBrk="1" latinLnBrk="0" hangingPunct="1">
        <a:defRPr sz="1901" kern="1200">
          <a:solidFill>
            <a:schemeClr val="tx1"/>
          </a:solidFill>
          <a:latin typeface="+mn-lt"/>
          <a:ea typeface="+mn-ea"/>
          <a:cs typeface="+mn-cs"/>
        </a:defRPr>
      </a:lvl4pPr>
      <a:lvl5pPr marL="1929740" algn="l" defTabSz="964872" rtl="0" eaLnBrk="1" latinLnBrk="0" hangingPunct="1">
        <a:defRPr sz="1901" kern="1200">
          <a:solidFill>
            <a:schemeClr val="tx1"/>
          </a:solidFill>
          <a:latin typeface="+mn-lt"/>
          <a:ea typeface="+mn-ea"/>
          <a:cs typeface="+mn-cs"/>
        </a:defRPr>
      </a:lvl5pPr>
      <a:lvl6pPr marL="2412175" algn="l" defTabSz="964872" rtl="0" eaLnBrk="1" latinLnBrk="0" hangingPunct="1">
        <a:defRPr sz="1901" kern="1200">
          <a:solidFill>
            <a:schemeClr val="tx1"/>
          </a:solidFill>
          <a:latin typeface="+mn-lt"/>
          <a:ea typeface="+mn-ea"/>
          <a:cs typeface="+mn-cs"/>
        </a:defRPr>
      </a:lvl6pPr>
      <a:lvl7pPr marL="2894610" algn="l" defTabSz="964872" rtl="0" eaLnBrk="1" latinLnBrk="0" hangingPunct="1">
        <a:defRPr sz="1901" kern="1200">
          <a:solidFill>
            <a:schemeClr val="tx1"/>
          </a:solidFill>
          <a:latin typeface="+mn-lt"/>
          <a:ea typeface="+mn-ea"/>
          <a:cs typeface="+mn-cs"/>
        </a:defRPr>
      </a:lvl7pPr>
      <a:lvl8pPr marL="3377043" algn="l" defTabSz="964872" rtl="0" eaLnBrk="1" latinLnBrk="0" hangingPunct="1">
        <a:defRPr sz="1901" kern="1200">
          <a:solidFill>
            <a:schemeClr val="tx1"/>
          </a:solidFill>
          <a:latin typeface="+mn-lt"/>
          <a:ea typeface="+mn-ea"/>
          <a:cs typeface="+mn-cs"/>
        </a:defRPr>
      </a:lvl8pPr>
      <a:lvl9pPr marL="3859479" algn="l" defTabSz="964872" rtl="0" eaLnBrk="1" latinLnBrk="0" hangingPunct="1">
        <a:defRPr sz="19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96CB0B6-15BF-0F40-B1A2-016689950330}"/>
              </a:ext>
            </a:extLst>
          </p:cNvPr>
          <p:cNvSpPr>
            <a:spLocks noGrp="1"/>
          </p:cNvSpPr>
          <p:nvPr>
            <p:ph type="sldNum" sz="quarter" idx="4"/>
          </p:nvPr>
        </p:nvSpPr>
        <p:spPr>
          <a:xfrm>
            <a:off x="11599135" y="6470449"/>
            <a:ext cx="451684" cy="250390"/>
          </a:xfrm>
          <a:prstGeom prst="rect">
            <a:avLst/>
          </a:prstGeom>
        </p:spPr>
        <p:txBody>
          <a:bodyPr/>
          <a:lstStyle>
            <a:lvl1pPr>
              <a:defRPr sz="1000">
                <a:solidFill>
                  <a:schemeClr val="tx1">
                    <a:lumMod val="85000"/>
                    <a:lumOff val="15000"/>
                  </a:schemeClr>
                </a:solidFill>
                <a:latin typeface="AKIRAEXPANDED-SUPERBOLD" panose="02000800000000000000" pitchFamily="2" charset="0"/>
              </a:defRPr>
            </a:lvl1pPr>
          </a:lstStyle>
          <a:p>
            <a:fld id="{00E898E3-F2FC-914F-A93B-8090F05471AF}" type="slidenum">
              <a:rPr lang="en-US" smtClean="0"/>
              <a:pPr/>
              <a:t>‹#›</a:t>
            </a:fld>
            <a:endParaRPr lang="en-US" dirty="0"/>
          </a:p>
        </p:txBody>
      </p:sp>
    </p:spTree>
    <p:extLst>
      <p:ext uri="{BB962C8B-B14F-4D97-AF65-F5344CB8AC3E}">
        <p14:creationId xmlns:p14="http://schemas.microsoft.com/office/powerpoint/2010/main" val="3077544015"/>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 id="2147484328" r:id="rId17"/>
    <p:sldLayoutId id="2147484329" r:id="rId18"/>
    <p:sldLayoutId id="2147484330" r:id="rId19"/>
    <p:sldLayoutId id="2147484331" r:id="rId20"/>
    <p:sldLayoutId id="2147484332" r:id="rId21"/>
    <p:sldLayoutId id="2147484333" r:id="rId22"/>
    <p:sldLayoutId id="2147484334" r:id="rId23"/>
    <p:sldLayoutId id="2147484335" r:id="rId24"/>
    <p:sldLayoutId id="2147484336" r:id="rId25"/>
    <p:sldLayoutId id="2147484337" r:id="rId26"/>
    <p:sldLayoutId id="2147484338" r:id="rId27"/>
    <p:sldLayoutId id="2147484339" r:id="rId28"/>
    <p:sldLayoutId id="2147484340" r:id="rId29"/>
    <p:sldLayoutId id="2147484341" r:id="rId30"/>
    <p:sldLayoutId id="2147484342" r:id="rId31"/>
    <p:sldLayoutId id="2147484343" r:id="rId32"/>
    <p:sldLayoutId id="2147484344" r:id="rId33"/>
    <p:sldLayoutId id="2147484345" r:id="rId34"/>
    <p:sldLayoutId id="2147484346" r:id="rId35"/>
    <p:sldLayoutId id="2147484347" r:id="rId36"/>
    <p:sldLayoutId id="2147484348" r:id="rId3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40E52EBC-C909-45C2-A211-AA9357F473C3}"/>
              </a:ext>
            </a:extLst>
          </p:cNvPr>
          <p:cNvGraphicFramePr>
            <a:graphicFrameLocks noChangeAspect="1"/>
          </p:cNvGraphicFramePr>
          <p:nvPr userDrawn="1">
            <p:custDataLst>
              <p:tags r:id="rId9"/>
            </p:custDataLst>
            <p:extLst>
              <p:ext uri="{D42A27DB-BD31-4B8C-83A1-F6EECF244321}">
                <p14:modId xmlns:p14="http://schemas.microsoft.com/office/powerpoint/2010/main" val="4247101567"/>
              </p:ext>
            </p:extLst>
          </p:nvPr>
        </p:nvGraphicFramePr>
        <p:xfrm>
          <a:off x="795" y="794"/>
          <a:ext cx="614" cy="795"/>
        </p:xfrm>
        <a:graphic>
          <a:graphicData uri="http://schemas.openxmlformats.org/presentationml/2006/ole">
            <mc:AlternateContent xmlns:mc="http://schemas.openxmlformats.org/markup-compatibility/2006">
              <mc:Choice xmlns:v="urn:schemas-microsoft-com:vml" Requires="v">
                <p:oleObj name="think-cell Slide" r:id="rId10" imgW="7772400" imgH="10058400" progId="TCLayout.ActiveDocument.1">
                  <p:embed/>
                </p:oleObj>
              </mc:Choice>
              <mc:Fallback>
                <p:oleObj name="think-cell Slide" r:id="rId10" imgW="7772400" imgH="10058400" progId="TCLayout.ActiveDocument.1">
                  <p:embed/>
                  <p:pic>
                    <p:nvPicPr>
                      <p:cNvPr id="3" name="think-cell data - do not delete" hidden="1">
                        <a:extLst>
                          <a:ext uri="{FF2B5EF4-FFF2-40B4-BE49-F238E27FC236}">
                            <a16:creationId xmlns:a16="http://schemas.microsoft.com/office/drawing/2014/main" id="{40E52EBC-C909-45C2-A211-AA9357F473C3}"/>
                          </a:ext>
                        </a:extLst>
                      </p:cNvPr>
                      <p:cNvPicPr/>
                      <p:nvPr/>
                    </p:nvPicPr>
                    <p:blipFill>
                      <a:blip r:embed="rId11"/>
                      <a:stretch>
                        <a:fillRect/>
                      </a:stretch>
                    </p:blipFill>
                    <p:spPr>
                      <a:xfrm>
                        <a:off x="795" y="794"/>
                        <a:ext cx="614" cy="795"/>
                      </a:xfrm>
                      <a:prstGeom prst="rect">
                        <a:avLst/>
                      </a:prstGeom>
                    </p:spPr>
                  </p:pic>
                </p:oleObj>
              </mc:Fallback>
            </mc:AlternateContent>
          </a:graphicData>
        </a:graphic>
      </p:graphicFrame>
      <p:sp>
        <p:nvSpPr>
          <p:cNvPr id="47" name="Slide Number"/>
          <p:cNvSpPr txBox="1">
            <a:spLocks noGrp="1"/>
          </p:cNvSpPr>
          <p:nvPr>
            <p:ph type="sldNum" sz="quarter" idx="2"/>
          </p:nvPr>
        </p:nvSpPr>
        <p:spPr>
          <a:xfrm>
            <a:off x="11767910" y="6469508"/>
            <a:ext cx="136790" cy="123111"/>
          </a:xfrm>
          <a:prstGeom prst="rect">
            <a:avLst/>
          </a:prstGeom>
          <a:ln w="12700">
            <a:miter lim="400000"/>
          </a:ln>
        </p:spPr>
        <p:txBody>
          <a:bodyPr wrap="none" lIns="0" tIns="0" rIns="0" bIns="0" anchor="b" anchorCtr="0">
            <a:spAutoFit/>
          </a:bodyPr>
          <a:lstStyle>
            <a:lvl1pPr algn="r">
              <a:defRPr sz="798"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6" cy="190500"/>
          </a:xfrm>
          <a:prstGeom prst="rect">
            <a:avLst/>
          </a:prstGeom>
        </p:spPr>
        <p:txBody>
          <a:bodyPr vert="horz" lIns="0" tIns="0" rIns="0" bIns="0" rtlCol="0" anchor="b"/>
          <a:lstStyle>
            <a:lvl1pPr algn="l">
              <a:defRPr sz="798" b="0" i="0">
                <a:solidFill>
                  <a:schemeClr val="tx1"/>
                </a:solidFill>
                <a:latin typeface="IBM Plex Sans" panose="020B0503050203000203" pitchFamily="34" charset="0"/>
              </a:defRPr>
            </a:lvl1pPr>
          </a:lstStyle>
          <a:p>
            <a:r>
              <a:rPr lang="en-US"/>
              <a:t>Sources (as needed)</a:t>
            </a:r>
          </a:p>
        </p:txBody>
      </p:sp>
    </p:spTree>
    <p:extLst>
      <p:ext uri="{BB962C8B-B14F-4D97-AF65-F5344CB8AC3E}">
        <p14:creationId xmlns:p14="http://schemas.microsoft.com/office/powerpoint/2010/main" val="1688394745"/>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353" r:id="rId4"/>
    <p:sldLayoutId id="2147484354" r:id="rId5"/>
    <p:sldLayoutId id="2147484355" r:id="rId6"/>
    <p:sldLayoutId id="2147484356" r:id="rId7"/>
  </p:sldLayoutIdLst>
  <p:transition spd="med"/>
  <p:hf hdr="0" dt="0"/>
  <p:txStyles>
    <p:titleStyle>
      <a:lvl1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chemeClr val="tx2"/>
          </a:solidFill>
          <a:uFillTx/>
          <a:latin typeface="+mj-lt"/>
          <a:ea typeface="+mj-ea"/>
          <a:cs typeface="+mj-cs"/>
          <a:sym typeface="IBM Plex Sans Light"/>
        </a:defRPr>
      </a:lvl1pPr>
      <a:lvl2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2pPr>
      <a:lvl3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3pPr>
      <a:lvl4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4pPr>
      <a:lvl5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5pPr>
      <a:lvl6pPr marL="0" marR="0" indent="180831"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6pPr>
      <a:lvl7pPr marL="0" marR="0" indent="361663"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7pPr>
      <a:lvl8pPr marL="0" marR="0" indent="542494"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8pPr>
      <a:lvl9pPr marL="0" marR="0" indent="723326"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9pPr>
    </p:titleStyle>
    <p:bodyStyle>
      <a:lvl1pPr marL="0" marR="0" indent="0" algn="l" defTabSz="1216152" rtl="0" eaLnBrk="1" latinLnBrk="0" hangingPunct="1">
        <a:lnSpc>
          <a:spcPct val="110000"/>
        </a:lnSpc>
        <a:spcBef>
          <a:spcPts val="0"/>
        </a:spcBef>
        <a:spcAft>
          <a:spcPts val="0"/>
        </a:spcAft>
        <a:buClrTx/>
        <a:buSzTx/>
        <a:buFontTx/>
        <a:buNone/>
        <a:tabLst/>
        <a:defRPr sz="1729" b="0" i="0" u="none" strike="noStrike" cap="none" spc="0" baseline="0">
          <a:solidFill>
            <a:schemeClr val="tx1"/>
          </a:solidFill>
          <a:uFillTx/>
          <a:latin typeface="IBM Plex Sans" panose="020B0503050203000203" pitchFamily="34" charset="0"/>
          <a:ea typeface="+mj-ea"/>
          <a:cs typeface="+mj-cs"/>
          <a:sym typeface="IBM Plex Sans Light"/>
        </a:defRPr>
      </a:lvl1pPr>
      <a:lvl2pPr marL="164181" marR="0" indent="-164181" algn="l" defTabSz="1216152" rtl="0" eaLnBrk="1" latinLnBrk="0" hangingPunct="1">
        <a:lnSpc>
          <a:spcPct val="110000"/>
        </a:lnSpc>
        <a:spcBef>
          <a:spcPts val="0"/>
        </a:spcBef>
        <a:spcAft>
          <a:spcPts val="0"/>
        </a:spcAft>
        <a:buClrTx/>
        <a:buSzPct val="100000"/>
        <a:buFontTx/>
        <a:buChar char="–"/>
        <a:tabLst/>
        <a:defRPr sz="1729" b="0" i="0" u="none" strike="noStrike" cap="none" spc="0" baseline="0">
          <a:solidFill>
            <a:schemeClr val="tx1"/>
          </a:solidFill>
          <a:uFillTx/>
          <a:latin typeface="IBM Plex Sans" panose="020B0503050203000203" pitchFamily="34" charset="0"/>
          <a:ea typeface="+mj-ea"/>
          <a:cs typeface="+mj-cs"/>
          <a:sym typeface="IBM Plex Sans Light"/>
        </a:defRPr>
      </a:lvl2pPr>
      <a:lvl3pPr marL="328361" marR="0" indent="-164181" algn="l" defTabSz="1216152" rtl="0" eaLnBrk="1" latinLnBrk="0" hangingPunct="1">
        <a:lnSpc>
          <a:spcPct val="110000"/>
        </a:lnSpc>
        <a:spcBef>
          <a:spcPts val="0"/>
        </a:spcBef>
        <a:spcAft>
          <a:spcPts val="0"/>
        </a:spcAft>
        <a:buClrTx/>
        <a:buSzPct val="100000"/>
        <a:buFontTx/>
        <a:buChar char="•"/>
        <a:tabLst/>
        <a:defRPr sz="1663" b="0" i="0" u="none" strike="noStrike" cap="none" spc="0" baseline="0">
          <a:solidFill>
            <a:schemeClr val="tx1"/>
          </a:solidFill>
          <a:uFillTx/>
          <a:latin typeface="IBM Plex Sans" panose="020B0503050203000203" pitchFamily="34" charset="0"/>
          <a:ea typeface="+mj-ea"/>
          <a:cs typeface="+mj-cs"/>
          <a:sym typeface="IBM Plex Sans Light"/>
        </a:defRPr>
      </a:lvl3pPr>
      <a:lvl4pPr marL="492542" marR="0" indent="-164181" algn="l" defTabSz="1216152" rtl="0" eaLnBrk="1" latinLnBrk="0" hangingPunct="1">
        <a:lnSpc>
          <a:spcPct val="110000"/>
        </a:lnSpc>
        <a:spcBef>
          <a:spcPts val="0"/>
        </a:spcBef>
        <a:spcAft>
          <a:spcPts val="0"/>
        </a:spcAft>
        <a:buClrTx/>
        <a:buSzPct val="100000"/>
        <a:buFontTx/>
        <a:buChar char="–"/>
        <a:tabLst/>
        <a:defRPr sz="1397" b="0" i="0" u="none" strike="noStrike" cap="none" spc="0" baseline="0">
          <a:solidFill>
            <a:schemeClr val="tx1"/>
          </a:solidFill>
          <a:uFillTx/>
          <a:latin typeface="IBM Plex Sans" panose="020B0503050203000203" pitchFamily="34" charset="0"/>
          <a:ea typeface="+mj-ea"/>
          <a:cs typeface="+mj-cs"/>
          <a:sym typeface="IBM Plex Sans Light"/>
        </a:defRPr>
      </a:lvl4pPr>
      <a:lvl5pPr marL="570071" marR="0" indent="-228029" algn="l" defTabSz="1216152" rtl="0" eaLnBrk="1" latinLnBrk="0" hangingPunct="1">
        <a:lnSpc>
          <a:spcPct val="110000"/>
        </a:lnSpc>
        <a:spcBef>
          <a:spcPts val="1447"/>
        </a:spcBef>
        <a:spcAft>
          <a:spcPts val="0"/>
        </a:spcAft>
        <a:buClrTx/>
        <a:buSzPct val="100000"/>
        <a:buFont typeface="Arial" panose="020B0604020202020204" pitchFamily="34" charset="0"/>
        <a:buChar char="•"/>
        <a:tabLst/>
        <a:defRPr sz="1795" b="0" i="0" u="none" strike="noStrike" cap="none" spc="0" baseline="0">
          <a:solidFill>
            <a:srgbClr val="000000"/>
          </a:solidFill>
          <a:uFillTx/>
          <a:latin typeface="+mj-lt"/>
          <a:ea typeface="+mj-ea"/>
          <a:cs typeface="+mj-cs"/>
          <a:sym typeface="IBM Plex Sans Light"/>
        </a:defRPr>
      </a:lvl5pPr>
      <a:lvl6pPr marL="919227" marR="0" indent="-194018" algn="l" defTabSz="1216152" rtl="0" eaLnBrk="1" latinLnBrk="0" hangingPunct="1">
        <a:lnSpc>
          <a:spcPct val="100000"/>
        </a:lnSpc>
        <a:spcBef>
          <a:spcPts val="1447"/>
        </a:spcBef>
        <a:spcAft>
          <a:spcPts val="0"/>
        </a:spcAft>
        <a:buClrTx/>
        <a:buSzPct val="100000"/>
        <a:buFontTx/>
        <a:buChar char="»"/>
        <a:tabLst/>
        <a:defRPr sz="1795" b="0" i="0" u="none" strike="noStrike" cap="none" spc="0" baseline="0">
          <a:solidFill>
            <a:srgbClr val="000000"/>
          </a:solidFill>
          <a:uFillTx/>
          <a:latin typeface="+mj-lt"/>
          <a:ea typeface="+mj-ea"/>
          <a:cs typeface="+mj-cs"/>
          <a:sym typeface="IBM Plex Sans Light"/>
        </a:defRPr>
      </a:lvl6pPr>
      <a:lvl7pPr marL="1100059" marR="0" indent="-194018" algn="l" defTabSz="1216152" rtl="0" eaLnBrk="1" latinLnBrk="0" hangingPunct="1">
        <a:lnSpc>
          <a:spcPct val="100000"/>
        </a:lnSpc>
        <a:spcBef>
          <a:spcPts val="1447"/>
        </a:spcBef>
        <a:spcAft>
          <a:spcPts val="0"/>
        </a:spcAft>
        <a:buClrTx/>
        <a:buSzPct val="100000"/>
        <a:buFontTx/>
        <a:buChar char="»"/>
        <a:tabLst/>
        <a:defRPr sz="1795" b="0" i="0" u="none" strike="noStrike" cap="none" spc="0" baseline="0">
          <a:solidFill>
            <a:srgbClr val="000000"/>
          </a:solidFill>
          <a:uFillTx/>
          <a:latin typeface="+mj-lt"/>
          <a:ea typeface="+mj-ea"/>
          <a:cs typeface="+mj-cs"/>
          <a:sym typeface="IBM Plex Sans Light"/>
        </a:defRPr>
      </a:lvl7pPr>
      <a:lvl8pPr marL="1280890" marR="0" indent="-194018" algn="l" defTabSz="1216152" rtl="0" eaLnBrk="1" latinLnBrk="0" hangingPunct="1">
        <a:lnSpc>
          <a:spcPct val="100000"/>
        </a:lnSpc>
        <a:spcBef>
          <a:spcPts val="1447"/>
        </a:spcBef>
        <a:spcAft>
          <a:spcPts val="0"/>
        </a:spcAft>
        <a:buClrTx/>
        <a:buSzPct val="100000"/>
        <a:buFontTx/>
        <a:buChar char="»"/>
        <a:tabLst/>
        <a:defRPr sz="1795" b="0" i="0" u="none" strike="noStrike" cap="none" spc="0" baseline="0">
          <a:solidFill>
            <a:srgbClr val="000000"/>
          </a:solidFill>
          <a:uFillTx/>
          <a:latin typeface="+mj-lt"/>
          <a:ea typeface="+mj-ea"/>
          <a:cs typeface="+mj-cs"/>
          <a:sym typeface="IBM Plex Sans Light"/>
        </a:defRPr>
      </a:lvl8pPr>
      <a:lvl9pPr marL="1461721" marR="0" indent="-194018" algn="l" defTabSz="1216152" rtl="0" eaLnBrk="1" latinLnBrk="0" hangingPunct="1">
        <a:lnSpc>
          <a:spcPct val="100000"/>
        </a:lnSpc>
        <a:spcBef>
          <a:spcPts val="1447"/>
        </a:spcBef>
        <a:spcAft>
          <a:spcPts val="0"/>
        </a:spcAft>
        <a:buClrTx/>
        <a:buSzPct val="100000"/>
        <a:buFontTx/>
        <a:buChar char="»"/>
        <a:tabLst/>
        <a:defRPr sz="1795" b="0" i="0" u="none" strike="noStrike" cap="none" spc="0" baseline="0">
          <a:solidFill>
            <a:srgbClr val="000000"/>
          </a:solidFill>
          <a:uFillTx/>
          <a:latin typeface="+mj-lt"/>
          <a:ea typeface="+mj-ea"/>
          <a:cs typeface="+mj-cs"/>
          <a:sym typeface="IBM Plex Sans Light"/>
        </a:defRPr>
      </a:lvl9pPr>
    </p:bodyStyle>
    <p:otherStyle>
      <a:lvl1pPr marL="0" marR="0" indent="0"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1pPr>
      <a:lvl2pPr marL="0" marR="0" indent="171067"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2pPr>
      <a:lvl3pPr marL="0" marR="0" indent="342133"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3pPr>
      <a:lvl4pPr marL="0" marR="0" indent="513200"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4pPr>
      <a:lvl5pPr marL="0" marR="0" indent="684268"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5pPr>
      <a:lvl6pPr marL="0" marR="0" indent="855335"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6pPr>
      <a:lvl7pPr marL="0" marR="0" indent="1026402"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7pPr>
      <a:lvl8pPr marL="0" marR="0" indent="1197469"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8pPr>
      <a:lvl9pPr marL="0" marR="0" indent="1368535" algn="r" defTabSz="912357" rtl="0" eaLnBrk="1" latinLnBrk="0" hangingPunct="1">
        <a:lnSpc>
          <a:spcPct val="100000"/>
        </a:lnSpc>
        <a:spcBef>
          <a:spcPts val="0"/>
        </a:spcBef>
        <a:spcAft>
          <a:spcPts val="0"/>
        </a:spcAft>
        <a:buClrTx/>
        <a:buSzTx/>
        <a:buFontTx/>
        <a:buNone/>
        <a:tabLst/>
        <a:defRPr sz="798"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2160">
          <p15:clr>
            <a:srgbClr val="0F62FE"/>
          </p15:clr>
        </p15:guide>
        <p15:guide id="3" pos="181">
          <p15:clr>
            <a:srgbClr val="EE5396"/>
          </p15:clr>
        </p15:guide>
        <p15:guide id="4" pos="1915">
          <p15:clr>
            <a:srgbClr val="0F62FE"/>
          </p15:clr>
        </p15:guide>
        <p15:guide id="5" pos="955">
          <p15:clr>
            <a:srgbClr val="EE5396"/>
          </p15:clr>
        </p15:guide>
        <p15:guide id="6" pos="2870">
          <p15:clr>
            <a:srgbClr val="EE5396"/>
          </p15:clr>
        </p15:guide>
        <p15:guide id="7" pos="3650">
          <p15:clr>
            <a:srgbClr val="EE5396"/>
          </p15:clr>
        </p15:guide>
        <p15:guide id="8" pos="4010">
          <p15:clr>
            <a:srgbClr val="EE5396"/>
          </p15:clr>
        </p15:guide>
        <p15:guide id="9" pos="2095">
          <p15:clr>
            <a:srgbClr val="EE5396"/>
          </p15:clr>
        </p15:guide>
        <p15:guide id="10" pos="1736">
          <p15:clr>
            <a:srgbClr val="EE5396"/>
          </p15:clr>
        </p15:guide>
        <p15:guide id="11" pos="4784">
          <p15:clr>
            <a:srgbClr val="EE5396"/>
          </p15:clr>
        </p15:guide>
        <p15:guide id="13" pos="5565">
          <p15:clr>
            <a:srgbClr val="EE5396"/>
          </p15:clr>
        </p15:guide>
        <p15:guide id="14" pos="5924">
          <p15:clr>
            <a:srgbClr val="EE5396"/>
          </p15:clr>
        </p15:guide>
        <p15:guide id="15" pos="6702">
          <p15:clr>
            <a:srgbClr val="EE5396"/>
          </p15:clr>
        </p15:guide>
        <p15:guide id="16" pos="7477">
          <p15:clr>
            <a:srgbClr val="EE5396"/>
          </p15:clr>
        </p15:guide>
        <p15:guide id="17" orient="horz" pos="1080">
          <p15:clr>
            <a:srgbClr val="0F62FE"/>
          </p15:clr>
        </p15:guide>
        <p15:guide id="19" orient="horz" pos="1620">
          <p15:clr>
            <a:srgbClr val="EE5396"/>
          </p15:clr>
        </p15:guide>
        <p15:guide id="20" orient="horz" pos="540">
          <p15:clr>
            <a:srgbClr val="EE5396"/>
          </p15:clr>
        </p15:guide>
        <p15:guide id="21" orient="horz" pos="183">
          <p15:clr>
            <a:srgbClr val="EE5396"/>
          </p15:clr>
        </p15:guide>
        <p15:guide id="22" orient="horz" pos="2700">
          <p15:clr>
            <a:srgbClr val="EE5396"/>
          </p15:clr>
        </p15:guide>
        <p15:guide id="24" orient="horz" pos="3779">
          <p15:clr>
            <a:srgbClr val="EE5396"/>
          </p15:clr>
        </p15:guide>
        <p15:guide id="25" orient="horz" pos="4136">
          <p15:clr>
            <a:srgbClr val="EE5396"/>
          </p15:clr>
        </p15:guide>
        <p15:guide id="26" pos="3831">
          <p15:clr>
            <a:srgbClr val="0F62FE"/>
          </p15:clr>
        </p15:guide>
        <p15:guide id="27" pos="5744">
          <p15:clr>
            <a:srgbClr val="0F62FE"/>
          </p15:clr>
        </p15:guide>
        <p15:guide id="28" orient="horz" pos="3240">
          <p15:clr>
            <a:srgbClr val="0F62FE"/>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10/15/25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98868353"/>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Tree>
    <p:extLst>
      <p:ext uri="{BB962C8B-B14F-4D97-AF65-F5344CB8AC3E}">
        <p14:creationId xmlns:p14="http://schemas.microsoft.com/office/powerpoint/2010/main" val="2129846626"/>
      </p:ext>
    </p:extLst>
  </p:cSld>
  <p:clrMap bg1="dk1" tx1="lt1" bg2="dk2" tx2="lt2" accent1="accent1" accent2="accent2" accent3="accent3" accent4="accent4" accent5="accent5" accent6="accent6" hlink="hlink" folHlink="folHlink"/>
  <p:sldLayoutIdLst>
    <p:sldLayoutId id="2147484371" r:id="rId1"/>
    <p:sldLayoutId id="2147484372" r:id="rId2"/>
    <p:sldLayoutId id="2147484373" r:id="rId3"/>
    <p:sldLayoutId id="2147484374" r:id="rId4"/>
    <p:sldLayoutId id="2147484375" r:id="rId5"/>
    <p:sldLayoutId id="2147484376" r:id="rId6"/>
    <p:sldLayoutId id="2147484377" r:id="rId7"/>
    <p:sldLayoutId id="2147484378" r:id="rId8"/>
    <p:sldLayoutId id="2147484379" r:id="rId9"/>
    <p:sldLayoutId id="2147484380" r:id="rId10"/>
    <p:sldLayoutId id="2147484381" r:id="rId11"/>
    <p:sldLayoutId id="2147484382" r:id="rId12"/>
    <p:sldLayoutId id="2147484383" r:id="rId13"/>
    <p:sldLayoutId id="2147484384" r:id="rId14"/>
    <p:sldLayoutId id="2147484385" r:id="rId15"/>
    <p:sldLayoutId id="2147484386" r:id="rId16"/>
    <p:sldLayoutId id="2147484387" r:id="rId17"/>
    <p:sldLayoutId id="2147484388" r:id="rId18"/>
    <p:sldLayoutId id="2147484389" r:id="rId19"/>
    <p:sldLayoutId id="2147484390" r:id="rId20"/>
    <p:sldLayoutId id="2147484391" r:id="rId21"/>
    <p:sldLayoutId id="2147484392" r:id="rId22"/>
    <p:sldLayoutId id="2147484393" r:id="rId23"/>
    <p:sldLayoutId id="2147484394" r:id="rId24"/>
    <p:sldLayoutId id="2147484395" r:id="rId25"/>
    <p:sldLayoutId id="2147484396" r:id="rId26"/>
    <p:sldLayoutId id="2147484397" r:id="rId27"/>
    <p:sldLayoutId id="2147484398" r:id="rId28"/>
    <p:sldLayoutId id="2147484399" r:id="rId29"/>
    <p:sldLayoutId id="2147484400" r:id="rId30"/>
    <p:sldLayoutId id="2147484401" r:id="rId31"/>
    <p:sldLayoutId id="2147484402" r:id="rId32"/>
    <p:sldLayoutId id="2147484403" r:id="rId33"/>
    <p:sldLayoutId id="2147484404" r:id="rId34"/>
    <p:sldLayoutId id="2147484405" r:id="rId35"/>
    <p:sldLayoutId id="2147484406" r:id="rId36"/>
    <p:sldLayoutId id="2147484407" r:id="rId37"/>
    <p:sldLayoutId id="2147484408" r:id="rId38"/>
    <p:sldLayoutId id="2147484409" r:id="rId39"/>
    <p:sldLayoutId id="2147484410" r:id="rId40"/>
    <p:sldLayoutId id="2147484411" r:id="rId41"/>
    <p:sldLayoutId id="2147484412" r:id="rId42"/>
    <p:sldLayoutId id="2147484413" r:id="rId43"/>
    <p:sldLayoutId id="2147484414" r:id="rId44"/>
    <p:sldLayoutId id="2147484415" r:id="rId45"/>
    <p:sldLayoutId id="2147484416" r:id="rId46"/>
    <p:sldLayoutId id="2147484417" r:id="rId47"/>
    <p:sldLayoutId id="2147484418" r:id="rId48"/>
    <p:sldLayoutId id="2147484419" r:id="rId49"/>
    <p:sldLayoutId id="2147484420" r:id="rId50"/>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
        <p:nvSpPr>
          <p:cNvPr id="47" name="Slide Number"/>
          <p:cNvSpPr txBox="1">
            <a:spLocks noGrp="1"/>
          </p:cNvSpPr>
          <p:nvPr>
            <p:ph type="sldNum" sz="quarter" idx="2"/>
          </p:nvPr>
        </p:nvSpPr>
        <p:spPr>
          <a:xfrm>
            <a:off x="11769264" y="6469380"/>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48495471"/>
      </p:ext>
    </p:extLst>
  </p:cSld>
  <p:clrMap bg1="dk1" tx1="lt1" bg2="dk2" tx2="lt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 id="2147484437" r:id="rId16"/>
    <p:sldLayoutId id="2147484438" r:id="rId17"/>
    <p:sldLayoutId id="2147484439" r:id="rId18"/>
    <p:sldLayoutId id="2147484440" r:id="rId19"/>
    <p:sldLayoutId id="2147484441" r:id="rId20"/>
    <p:sldLayoutId id="2147484442" r:id="rId21"/>
    <p:sldLayoutId id="2147484443" r:id="rId22"/>
    <p:sldLayoutId id="2147484444" r:id="rId23"/>
    <p:sldLayoutId id="2147484445" r:id="rId24"/>
    <p:sldLayoutId id="2147484446" r:id="rId25"/>
    <p:sldLayoutId id="2147484447" r:id="rId26"/>
    <p:sldLayoutId id="2147484448" r:id="rId27"/>
    <p:sldLayoutId id="2147484449" r:id="rId28"/>
    <p:sldLayoutId id="2147484450" r:id="rId29"/>
    <p:sldLayoutId id="2147484451" r:id="rId30"/>
    <p:sldLayoutId id="2147484452" r:id="rId31"/>
    <p:sldLayoutId id="2147484453" r:id="rId32"/>
    <p:sldLayoutId id="2147484454" r:id="rId33"/>
    <p:sldLayoutId id="2147484455" r:id="rId34"/>
    <p:sldLayoutId id="2147484456" r:id="rId35"/>
    <p:sldLayoutId id="2147484457" r:id="rId36"/>
    <p:sldLayoutId id="2147484458" r:id="rId37"/>
    <p:sldLayoutId id="2147484459" r:id="rId38"/>
    <p:sldLayoutId id="2147484460" r:id="rId39"/>
    <p:sldLayoutId id="2147484461" r:id="rId40"/>
    <p:sldLayoutId id="2147484462" r:id="rId41"/>
    <p:sldLayoutId id="2147484463" r:id="rId42"/>
    <p:sldLayoutId id="2147484464" r:id="rId43"/>
    <p:sldLayoutId id="2147484465" r:id="rId44"/>
    <p:sldLayoutId id="2147484466" r:id="rId45"/>
    <p:sldLayoutId id="2147484467" r:id="rId46"/>
    <p:sldLayoutId id="2147484468" r:id="rId47"/>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287300" y="288925"/>
            <a:ext cx="11293592"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Title Text</a:t>
            </a:r>
          </a:p>
        </p:txBody>
      </p:sp>
      <p:sp>
        <p:nvSpPr>
          <p:cNvPr id="49" name="Body Level One…"/>
          <p:cNvSpPr txBox="1">
            <a:spLocks noGrp="1"/>
          </p:cNvSpPr>
          <p:nvPr>
            <p:ph type="body" idx="1"/>
          </p:nvPr>
        </p:nvSpPr>
        <p:spPr>
          <a:xfrm>
            <a:off x="287300" y="1663701"/>
            <a:ext cx="11293592" cy="43346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rPr dirty="0"/>
              <a:t>Body Level One</a:t>
            </a:r>
          </a:p>
          <a:p>
            <a:pPr lvl="1"/>
            <a:r>
              <a:rPr dirty="0"/>
              <a:t>Body Level Two</a:t>
            </a:r>
          </a:p>
          <a:p>
            <a:pPr lvl="2"/>
            <a:r>
              <a:rPr dirty="0"/>
              <a:t>Body Level Three</a:t>
            </a:r>
          </a:p>
          <a:p>
            <a:pPr lvl="3"/>
            <a:r>
              <a:rPr dirty="0"/>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9"/>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endParaRPr lang="en-US" dirty="0"/>
          </a:p>
        </p:txBody>
      </p:sp>
      <p:sp>
        <p:nvSpPr>
          <p:cNvPr id="47" name="Slide Number"/>
          <p:cNvSpPr txBox="1">
            <a:spLocks noGrp="1"/>
          </p:cNvSpPr>
          <p:nvPr>
            <p:ph type="sldNum" sz="quarter" idx="2"/>
          </p:nvPr>
        </p:nvSpPr>
        <p:spPr>
          <a:xfrm>
            <a:off x="11767910" y="6469382"/>
            <a:ext cx="136791"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399856955"/>
      </p:ext>
    </p:extLst>
  </p:cSld>
  <p:clrMap bg1="dk1" tx1="lt1" bg2="dk2" tx2="lt2" accent1="accent1" accent2="accent2" accent3="accent3" accent4="accent4" accent5="accent5" accent6="accent6" hlink="hlink" folHlink="folHlink"/>
  <p:sldLayoutIdLst>
    <p:sldLayoutId id="2147484470" r:id="rId1"/>
    <p:sldLayoutId id="2147484471" r:id="rId2"/>
    <p:sldLayoutId id="2147484472" r:id="rId3"/>
    <p:sldLayoutId id="2147484473" r:id="rId4"/>
    <p:sldLayoutId id="2147484474" r:id="rId5"/>
    <p:sldLayoutId id="2147484475" r:id="rId6"/>
    <p:sldLayoutId id="2147484476" r:id="rId7"/>
    <p:sldLayoutId id="2147484477" r:id="rId8"/>
    <p:sldLayoutId id="2147484478" r:id="rId9"/>
    <p:sldLayoutId id="2147484479" r:id="rId10"/>
    <p:sldLayoutId id="2147484480" r:id="rId11"/>
    <p:sldLayoutId id="2147484481" r:id="rId12"/>
    <p:sldLayoutId id="2147484482" r:id="rId13"/>
    <p:sldLayoutId id="2147484483" r:id="rId14"/>
    <p:sldLayoutId id="2147484484" r:id="rId15"/>
    <p:sldLayoutId id="2147484485" r:id="rId16"/>
    <p:sldLayoutId id="2147484486" r:id="rId17"/>
    <p:sldLayoutId id="2147484487" r:id="rId18"/>
    <p:sldLayoutId id="2147484488" r:id="rId19"/>
    <p:sldLayoutId id="2147484489" r:id="rId20"/>
    <p:sldLayoutId id="2147484490" r:id="rId21"/>
    <p:sldLayoutId id="2147484491" r:id="rId22"/>
    <p:sldLayoutId id="2147484492" r:id="rId23"/>
    <p:sldLayoutId id="2147484493" r:id="rId24"/>
    <p:sldLayoutId id="2147484494" r:id="rId25"/>
    <p:sldLayoutId id="2147484495" r:id="rId26"/>
    <p:sldLayoutId id="2147484496" r:id="rId27"/>
    <p:sldLayoutId id="2147484497" r:id="rId28"/>
    <p:sldLayoutId id="2147484498" r:id="rId29"/>
    <p:sldLayoutId id="2147484499" r:id="rId30"/>
    <p:sldLayoutId id="2147484500" r:id="rId31"/>
    <p:sldLayoutId id="2147484501" r:id="rId32"/>
    <p:sldLayoutId id="2147484502" r:id="rId33"/>
    <p:sldLayoutId id="2147484503" r:id="rId34"/>
    <p:sldLayoutId id="2147484504" r:id="rId35"/>
  </p:sldLayoutIdLst>
  <p:transition spd="med"/>
  <p:hf hdr="0" dt="0"/>
  <p:txStyles>
    <p:titleStyle>
      <a:lvl1pPr marL="0" marR="0" indent="0" algn="l" defTabSz="1218804"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26"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52"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676"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02" algn="l" defTabSz="1218804"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804"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39" marR="0" indent="-164539" algn="l" defTabSz="1218804"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077" marR="0" indent="-164539" algn="l" defTabSz="1218804"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16" marR="0" indent="-164539" algn="l" defTabSz="1218804"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15" marR="0" indent="-228525" algn="l" defTabSz="1218804"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232" marR="0" indent="-194442" algn="l" defTabSz="1218804"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456" marR="0" indent="-194442" algn="l" defTabSz="1218804"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683" marR="0" indent="-194442" algn="l" defTabSz="1218804"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4907" marR="0" indent="-194442" algn="l" defTabSz="1218804"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40"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879"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19"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759"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200"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640"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081"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520" algn="r" defTabSz="914346"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40568-38EC-54F7-B41E-2FB29A144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309821-7A47-C2B6-D3B7-1D45CE1446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5619AD-658A-EBB7-542C-182FCA2E6F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30AF2E-D7CC-1A4A-BD37-024C60506A3D}" type="datetimeFigureOut">
              <a:rPr lang="en-US" smtClean="0"/>
              <a:t>10/15/25</a:t>
            </a:fld>
            <a:endParaRPr lang="en-US"/>
          </a:p>
        </p:txBody>
      </p:sp>
      <p:sp>
        <p:nvSpPr>
          <p:cNvPr id="5" name="Footer Placeholder 4">
            <a:extLst>
              <a:ext uri="{FF2B5EF4-FFF2-40B4-BE49-F238E27FC236}">
                <a16:creationId xmlns:a16="http://schemas.microsoft.com/office/drawing/2014/main" id="{7E89A968-0D58-B5DE-A0C2-FB0E9895BF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02CCBD-B421-20B9-F4AC-87783C3AF2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44448-3A18-3D43-9C33-DB69FB2FED01}" type="slidenum">
              <a:rPr lang="en-US" smtClean="0"/>
              <a:t>‹#›</a:t>
            </a:fld>
            <a:endParaRPr lang="en-US"/>
          </a:p>
        </p:txBody>
      </p:sp>
    </p:spTree>
    <p:extLst>
      <p:ext uri="{BB962C8B-B14F-4D97-AF65-F5344CB8AC3E}">
        <p14:creationId xmlns:p14="http://schemas.microsoft.com/office/powerpoint/2010/main" val="358726503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287998" y="288036"/>
            <a:ext cx="11140515" cy="9532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3" name="Body Level One…"/>
          <p:cNvSpPr txBox="1">
            <a:spLocks noGrp="1"/>
          </p:cNvSpPr>
          <p:nvPr>
            <p:ph type="body" idx="1"/>
          </p:nvPr>
        </p:nvSpPr>
        <p:spPr>
          <a:xfrm>
            <a:off x="287998" y="1714500"/>
            <a:ext cx="11140515" cy="4286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770079" y="6467474"/>
            <a:ext cx="134621" cy="127001"/>
          </a:xfrm>
          <a:prstGeom prst="rect">
            <a:avLst/>
          </a:prstGeom>
          <a:ln w="12700">
            <a:miter lim="400000"/>
          </a:ln>
        </p:spPr>
        <p:txBody>
          <a:bodyPr wrap="none" lIns="0" tIns="0" rIns="0" bIns="0" anchor="ctr">
            <a:spAutoFit/>
          </a:bodyPr>
          <a:lstStyle>
            <a:lvl1pPr algn="r">
              <a:defRPr sz="800">
                <a:solidFill>
                  <a:srgbClr val="000000"/>
                </a:solidFill>
                <a:latin typeface="IBM Plex Sans"/>
                <a:ea typeface="IBM Plex Sans"/>
                <a:cs typeface="IBM Plex Sans"/>
                <a:sym typeface="IBM Plex Sans"/>
              </a:defRPr>
            </a:lvl1pPr>
          </a:lstStyle>
          <a:p>
            <a:fld id="{86CB4B4D-7CA3-9044-876B-883B54F8677D}" type="slidenum">
              <a:t>‹#›</a:t>
            </a:fld>
            <a:endParaRPr/>
          </a:p>
        </p:txBody>
      </p:sp>
    </p:spTree>
    <p:extLst>
      <p:ext uri="{BB962C8B-B14F-4D97-AF65-F5344CB8AC3E}">
        <p14:creationId xmlns:p14="http://schemas.microsoft.com/office/powerpoint/2010/main" val="1483612969"/>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Lst>
  <p:transition spd="med"/>
  <p:txStyles>
    <p:titleStyle>
      <a:lvl1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0" marR="0" indent="0" algn="l" defTabSz="1218956" rtl="0"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1218956" latinLnBrk="0">
        <a:lnSpc>
          <a:spcPct val="110000"/>
        </a:lnSpc>
        <a:spcBef>
          <a:spcPts val="0"/>
        </a:spcBef>
        <a:spcAft>
          <a:spcPts val="0"/>
        </a:spcAft>
        <a:buClrTx/>
        <a:buSzTx/>
        <a:buFontTx/>
        <a:buNone/>
        <a:tabLst/>
        <a:defRPr sz="1800" b="0" i="0" u="none" strike="noStrike" cap="none" spc="0" baseline="0">
          <a:solidFill>
            <a:srgbClr val="000000"/>
          </a:solidFill>
          <a:uFillTx/>
          <a:latin typeface="IBM Plex Sans Light"/>
          <a:ea typeface="IBM Plex Sans Light"/>
          <a:cs typeface="IBM Plex Sans Light"/>
          <a:sym typeface="IBM Plex Sans Light"/>
        </a:defRPr>
      </a:lvl1pPr>
      <a:lvl2pPr marL="164558" marR="0" indent="-164558"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2pPr>
      <a:lvl3pPr marL="329117" marR="0" indent="-164558"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3pPr>
      <a:lvl4pPr marL="493676" marR="0" indent="-164558"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4pPr>
      <a:lvl5pPr marL="571386" marR="0" indent="-228553"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5pPr>
      <a:lvl6pPr marL="921345" marR="0" indent="-194465"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6pPr>
      <a:lvl7pPr marL="1102595" marR="0" indent="-194466"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7pPr>
      <a:lvl8pPr marL="1283842" marR="0" indent="-194466"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8pPr>
      <a:lvl9pPr marL="1465090" marR="0" indent="-194466" algn="l" defTabSz="1218956" latinLnBrk="0">
        <a:lnSpc>
          <a:spcPct val="110000"/>
        </a:lnSpc>
        <a:spcBef>
          <a:spcPts val="0"/>
        </a:spcBef>
        <a:spcAft>
          <a:spcPts val="0"/>
        </a:spcAft>
        <a:buClrTx/>
        <a:buSzPct val="100000"/>
        <a:buFontTx/>
        <a:buChar char="»"/>
        <a:tabLst/>
        <a:defRPr sz="18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4572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9144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13716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18288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22860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27432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32004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3657600" algn="r" defTabSz="914400" rtl="0" latinLnBrk="0">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7910" y="6469507"/>
            <a:ext cx="136791"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145840745"/>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 id="2147483806" r:id="rId22"/>
    <p:sldLayoutId id="2147483807" r:id="rId23"/>
    <p:sldLayoutId id="2147483808" r:id="rId24"/>
    <p:sldLayoutId id="2147483809" r:id="rId25"/>
    <p:sldLayoutId id="2147483810" r:id="rId26"/>
    <p:sldLayoutId id="2147483811" r:id="rId27"/>
    <p:sldLayoutId id="2147483812" r:id="rId28"/>
    <p:sldLayoutId id="2147483813" r:id="rId29"/>
    <p:sldLayoutId id="2147483814" r:id="rId30"/>
    <p:sldLayoutId id="2147483815" r:id="rId31"/>
    <p:sldLayoutId id="2147483816" r:id="rId32"/>
    <p:sldLayoutId id="2147483817" r:id="rId33"/>
    <p:sldLayoutId id="2147483818" r:id="rId34"/>
    <p:sldLayoutId id="2147483819" r:id="rId35"/>
    <p:sldLayoutId id="2147483820" r:id="rId36"/>
    <p:sldLayoutId id="2147483821" r:id="rId37"/>
    <p:sldLayoutId id="2147483822" r:id="rId38"/>
    <p:sldLayoutId id="2147483823" r:id="rId39"/>
    <p:sldLayoutId id="2147483824" r:id="rId40"/>
    <p:sldLayoutId id="2147483825" r:id="rId41"/>
    <p:sldLayoutId id="2147483826" r:id="rId42"/>
    <p:sldLayoutId id="2147483827" r:id="rId43"/>
    <p:sldLayoutId id="2147483828" r:id="rId44"/>
    <p:sldLayoutId id="2147483829" r:id="rId45"/>
    <p:sldLayoutId id="2147483830" r:id="rId46"/>
    <p:sldLayoutId id="2147483831" r:id="rId47"/>
    <p:sldLayoutId id="2147483832" r:id="rId48"/>
    <p:sldLayoutId id="2147483833" r:id="rId49"/>
  </p:sldLayoutIdLst>
  <p:transition spd="med"/>
  <p:hf hdr="0" dt="0"/>
  <p:txStyles>
    <p:titleStyle>
      <a:lvl1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chemeClr val="tx2"/>
          </a:solidFill>
          <a:uFillTx/>
          <a:latin typeface="+mj-lt"/>
          <a:ea typeface="+mj-ea"/>
          <a:cs typeface="+mj-cs"/>
          <a:sym typeface="IBM Plex Sans Light"/>
        </a:defRPr>
      </a:lvl1pPr>
      <a:lvl2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2pPr>
      <a:lvl3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3pPr>
      <a:lvl4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4pPr>
      <a:lvl5pPr marL="0" marR="0" indent="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5pPr>
      <a:lvl6pPr marL="0" marR="0" indent="181279"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6pPr>
      <a:lvl7pPr marL="0" marR="0" indent="36256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7pPr>
      <a:lvl8pPr marL="0" marR="0" indent="543840"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8pPr>
      <a:lvl9pPr marL="0" marR="0" indent="725121" algn="l" defTabSz="1219170" rtl="0" eaLnBrk="1" latinLnBrk="0" hangingPunct="1">
        <a:lnSpc>
          <a:spcPct val="90000"/>
        </a:lnSpc>
        <a:spcBef>
          <a:spcPts val="0"/>
        </a:spcBef>
        <a:spcAft>
          <a:spcPts val="0"/>
        </a:spcAft>
        <a:buClrTx/>
        <a:buSzTx/>
        <a:buFontTx/>
        <a:buNone/>
        <a:tabLst/>
        <a:defRPr sz="3200" b="0" i="0" u="none" strike="noStrike" cap="none" spc="0" baseline="0">
          <a:solidFill>
            <a:srgbClr val="000000"/>
          </a:solidFill>
          <a:uFillTx/>
          <a:latin typeface="+mj-lt"/>
          <a:ea typeface="+mj-ea"/>
          <a:cs typeface="+mj-cs"/>
          <a:sym typeface="IBM Plex Sans Light"/>
        </a:defRPr>
      </a:lvl9pPr>
    </p:titleStyle>
    <p:bodyStyle>
      <a:lvl1pPr marL="0" marR="0" indent="0" algn="l" defTabSz="1219170"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88"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76"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764" marR="0" indent="-164588" algn="l" defTabSz="1219170"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486" marR="0" indent="-228594" algn="l" defTabSz="1219170" rtl="0" eaLnBrk="1" latinLnBrk="0" hangingPunct="1">
        <a:lnSpc>
          <a:spcPct val="110000"/>
        </a:lnSpc>
        <a:spcBef>
          <a:spcPts val="1451"/>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50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78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4068"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347" marR="0" indent="-194499" algn="l" defTabSz="1219170" rtl="0" eaLnBrk="1" latinLnBrk="0" hangingPunct="1">
        <a:lnSpc>
          <a:spcPct val="100000"/>
        </a:lnSpc>
        <a:spcBef>
          <a:spcPts val="1451"/>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9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82"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474"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966"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457"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949"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44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931" algn="r" defTabSz="91462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1620">
          <p15:clr>
            <a:srgbClr val="0F62FE"/>
          </p15:clr>
        </p15:guide>
        <p15:guide id="3" pos="136">
          <p15:clr>
            <a:srgbClr val="EE5396"/>
          </p15:clr>
        </p15:guide>
        <p15:guide id="4" pos="1440">
          <p15:clr>
            <a:srgbClr val="0F62FE"/>
          </p15:clr>
        </p15:guide>
        <p15:guide id="5" pos="718">
          <p15:clr>
            <a:srgbClr val="EE5396"/>
          </p15:clr>
        </p15:guide>
        <p15:guide id="6" pos="2158">
          <p15:clr>
            <a:srgbClr val="EE5396"/>
          </p15:clr>
        </p15:guide>
        <p15:guide id="7" pos="2744">
          <p15:clr>
            <a:srgbClr val="EE5396"/>
          </p15:clr>
        </p15:guide>
        <p15:guide id="8" pos="3015">
          <p15:clr>
            <a:srgbClr val="EE5396"/>
          </p15:clr>
        </p15:guide>
        <p15:guide id="9" pos="1575">
          <p15:clr>
            <a:srgbClr val="EE5396"/>
          </p15:clr>
        </p15:guide>
        <p15:guide id="10" pos="1305">
          <p15:clr>
            <a:srgbClr val="EE5396"/>
          </p15:clr>
        </p15:guide>
        <p15:guide id="11" pos="3597">
          <p15:clr>
            <a:srgbClr val="EE5396"/>
          </p15:clr>
        </p15:guide>
        <p15:guide id="13" pos="4184">
          <p15:clr>
            <a:srgbClr val="EE5396"/>
          </p15:clr>
        </p15:guide>
        <p15:guide id="14" pos="4454">
          <p15:clr>
            <a:srgbClr val="EE5396"/>
          </p15:clr>
        </p15:guide>
        <p15:guide id="15" pos="5039">
          <p15:clr>
            <a:srgbClr val="EE5396"/>
          </p15:clr>
        </p15:guide>
        <p15:guide id="16" pos="5622">
          <p15:clr>
            <a:srgbClr val="EE5396"/>
          </p15:clr>
        </p15:guide>
        <p15:guide id="17" orient="horz" pos="810">
          <p15:clr>
            <a:srgbClr val="0F62FE"/>
          </p15:clr>
        </p15:guide>
        <p15:guide id="19" orient="horz" pos="1215">
          <p15:clr>
            <a:srgbClr val="EE5396"/>
          </p15:clr>
        </p15:guide>
        <p15:guide id="20" orient="horz" pos="405">
          <p15:clr>
            <a:srgbClr val="EE5396"/>
          </p15:clr>
        </p15:guide>
        <p15:guide id="21" orient="horz" pos="137">
          <p15:clr>
            <a:srgbClr val="EE5396"/>
          </p15:clr>
        </p15:guide>
        <p15:guide id="22" orient="horz" pos="2025">
          <p15:clr>
            <a:srgbClr val="EE5396"/>
          </p15:clr>
        </p15:guide>
        <p15:guide id="24" orient="horz" pos="2834">
          <p15:clr>
            <a:srgbClr val="EE5396"/>
          </p15:clr>
        </p15:guide>
        <p15:guide id="25" orient="horz" pos="3102">
          <p15:clr>
            <a:srgbClr val="EE5396"/>
          </p15:clr>
        </p15:guide>
        <p15:guide id="26" pos="2880">
          <p15:clr>
            <a:srgbClr val="0F62FE"/>
          </p15:clr>
        </p15:guide>
        <p15:guide id="27" pos="4319">
          <p15:clr>
            <a:srgbClr val="0F62FE"/>
          </p15:clr>
        </p15:guide>
        <p15:guide id="28" orient="horz" pos="243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80416" y="268224"/>
            <a:ext cx="5522976" cy="5726176"/>
          </a:xfrm>
          <a:prstGeom prst="rect">
            <a:avLst/>
          </a:prstGeom>
        </p:spPr>
        <p:txBody>
          <a:bodyPr vert="horz" lIns="0" tIns="0" rIns="0" bIns="0" rtlCol="0" anchor="t">
            <a:noAutofit/>
          </a:bodyPr>
          <a:lstStyle/>
          <a:p>
            <a:r>
              <a:rPr lang="pt-BR"/>
              <a:t>Clique para editar o título Mestre</a:t>
            </a:r>
            <a:endParaRPr lang="en-US"/>
          </a:p>
        </p:txBody>
      </p:sp>
      <p:sp>
        <p:nvSpPr>
          <p:cNvPr id="5" name="Text Placeholder"/>
          <p:cNvSpPr>
            <a:spLocks noGrp="1"/>
          </p:cNvSpPr>
          <p:nvPr>
            <p:ph type="body" idx="1"/>
          </p:nvPr>
        </p:nvSpPr>
        <p:spPr>
          <a:xfrm>
            <a:off x="6388608" y="268224"/>
            <a:ext cx="5498592" cy="5726176"/>
          </a:xfrm>
          <a:prstGeom prst="rect">
            <a:avLst/>
          </a:prstGeom>
        </p:spPr>
        <p:txBody>
          <a:bodyPr vert="horz" lIns="0" tIns="0" rIns="0" bIns="0" rtlCol="0">
            <a:no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Footer Placeholder"/>
          <p:cNvSpPr>
            <a:spLocks noGrp="1"/>
          </p:cNvSpPr>
          <p:nvPr>
            <p:ph type="ftr" sz="quarter" idx="3"/>
          </p:nvPr>
        </p:nvSpPr>
        <p:spPr>
          <a:xfrm>
            <a:off x="304889" y="6400801"/>
            <a:ext cx="5486313" cy="222249"/>
          </a:xfrm>
          <a:prstGeom prst="rect">
            <a:avLst/>
          </a:prstGeom>
        </p:spPr>
        <p:txBody>
          <a:bodyPr vert="horz" lIns="0" tIns="0" rIns="0" bIns="0" rtlCol="0" anchor="ctr"/>
          <a:lstStyle>
            <a:lvl1pPr marL="0" marR="0" indent="0" algn="l" defTabSz="914633" rtl="0" eaLnBrk="1" fontAlgn="auto" latinLnBrk="0" hangingPunct="1">
              <a:lnSpc>
                <a:spcPct val="100000"/>
              </a:lnSpc>
              <a:spcBef>
                <a:spcPts val="0"/>
              </a:spcBef>
              <a:spcAft>
                <a:spcPts val="0"/>
              </a:spcAft>
              <a:buClrTx/>
              <a:buSzTx/>
              <a:buFontTx/>
              <a:buNone/>
              <a:tabLst/>
              <a:defRPr sz="800" b="0" i="0">
                <a:solidFill>
                  <a:schemeClr val="tx1"/>
                </a:solidFill>
                <a:latin typeface="IBM Plex Sans" panose="020B0503050203000203" pitchFamily="34" charset="0"/>
              </a:defRPr>
            </a:lvl1pPr>
          </a:lstStyle>
          <a:p>
            <a:r>
              <a:rPr lang="en-US"/>
              <a:t>Data Fabric / March, 2022 / © 2022 IBM Corporation</a:t>
            </a:r>
          </a:p>
        </p:txBody>
      </p:sp>
      <p:sp>
        <p:nvSpPr>
          <p:cNvPr id="8" name="Slide Number Placeholder"/>
          <p:cNvSpPr>
            <a:spLocks noGrp="1"/>
          </p:cNvSpPr>
          <p:nvPr>
            <p:ph type="sldNum" sz="quarter" idx="4"/>
          </p:nvPr>
        </p:nvSpPr>
        <p:spPr>
          <a:xfrm>
            <a:off x="9448802" y="6400801"/>
            <a:ext cx="2438309" cy="222249"/>
          </a:xfrm>
          <a:prstGeom prst="rect">
            <a:avLst/>
          </a:prstGeom>
        </p:spPr>
        <p:txBody>
          <a:bodyPr vert="horz" lIns="0" tIns="0" rIns="0" bIns="0" rtlCol="0" anchor="ctr"/>
          <a:lstStyle>
            <a:lvl1pPr algn="r">
              <a:defRPr sz="800"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46307" y="-147320"/>
            <a:ext cx="12485627" cy="715264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238379239"/>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 id="2147483852" r:id="rId18"/>
    <p:sldLayoutId id="2147483853" r:id="rId19"/>
    <p:sldLayoutId id="2147483854" r:id="rId20"/>
    <p:sldLayoutId id="2147483855" r:id="rId21"/>
    <p:sldLayoutId id="2147483856" r:id="rId22"/>
    <p:sldLayoutId id="2147483857" r:id="rId23"/>
    <p:sldLayoutId id="2147483858" r:id="rId24"/>
    <p:sldLayoutId id="2147483859" r:id="rId25"/>
    <p:sldLayoutId id="2147483860" r:id="rId26"/>
    <p:sldLayoutId id="2147483861" r:id="rId27"/>
    <p:sldLayoutId id="2147483862" r:id="rId28"/>
    <p:sldLayoutId id="2147483863" r:id="rId29"/>
    <p:sldLayoutId id="2147483864" r:id="rId30"/>
    <p:sldLayoutId id="2147483865" r:id="rId31"/>
    <p:sldLayoutId id="2147483866" r:id="rId32"/>
    <p:sldLayoutId id="2147483867" r:id="rId33"/>
    <p:sldLayoutId id="2147483868" r:id="rId34"/>
    <p:sldLayoutId id="2147483869" r:id="rId35"/>
    <p:sldLayoutId id="2147483870" r:id="rId36"/>
    <p:sldLayoutId id="2147483871" r:id="rId37"/>
    <p:sldLayoutId id="2147483872" r:id="rId38"/>
    <p:sldLayoutId id="2147483873" r:id="rId39"/>
    <p:sldLayoutId id="2147483874" r:id="rId40"/>
    <p:sldLayoutId id="2147483875" r:id="rId41"/>
    <p:sldLayoutId id="2147483876" r:id="rId42"/>
    <p:sldLayoutId id="2147483877" r:id="rId43"/>
    <p:sldLayoutId id="2147483878" r:id="rId44"/>
    <p:sldLayoutId id="2147483879" r:id="rId45"/>
    <p:sldLayoutId id="2147483880" r:id="rId46"/>
    <p:sldLayoutId id="2147483881" r:id="rId47"/>
  </p:sldLayoutIdLst>
  <p:hf hdr="0" dt="0"/>
  <p:txStyles>
    <p:titleStyle>
      <a:lvl1pPr algn="l" rtl="0" eaLnBrk="1" fontAlgn="base" hangingPunct="1">
        <a:lnSpc>
          <a:spcPct val="90000"/>
        </a:lnSpc>
        <a:spcBef>
          <a:spcPct val="0"/>
        </a:spcBef>
        <a:spcAft>
          <a:spcPct val="0"/>
        </a:spcAft>
        <a:defRPr sz="32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412"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828"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240"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653"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00000"/>
        </a:lnSpc>
        <a:spcBef>
          <a:spcPts val="1467"/>
        </a:spcBef>
        <a:spcAft>
          <a:spcPct val="0"/>
        </a:spcAft>
        <a:buClr>
          <a:srgbClr val="001141"/>
        </a:buClr>
        <a:buSzPct val="90000"/>
        <a:buFont typeface="IBM Plex Sans Light" pitchFamily="2" charset="2"/>
        <a:buNone/>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228597"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457195" indent="-231642" algn="l" rtl="0" eaLnBrk="1" fontAlgn="base" hangingPunct="1">
        <a:lnSpc>
          <a:spcPct val="100000"/>
        </a:lnSpc>
        <a:spcBef>
          <a:spcPts val="1467"/>
        </a:spcBef>
        <a:spcAft>
          <a:spcPct val="0"/>
        </a:spcAft>
        <a:buClr>
          <a:srgbClr val="001141"/>
        </a:buClr>
        <a:buSzPct val="100000"/>
        <a:buFont typeface="IBM Plex Sans Light" panose="020B0604020202020204" pitchFamily="34" charset="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838190" indent="-231642" algn="l" rtl="0" eaLnBrk="1" fontAlgn="base" hangingPunct="1">
        <a:lnSpc>
          <a:spcPct val="100000"/>
        </a:lnSpc>
        <a:spcBef>
          <a:spcPts val="1467"/>
        </a:spcBef>
        <a:spcAft>
          <a:spcPct val="0"/>
        </a:spcAft>
        <a:buClr>
          <a:srgbClr val="001141"/>
        </a:buClr>
        <a:buSzPct val="100000"/>
        <a:buFont typeface="IBM Plex Sans Light" charset="-120"/>
        <a:buChar char="–"/>
        <a:tabLst/>
        <a:defRPr sz="1867"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1071020" indent="-231642" algn="l" rtl="0" eaLnBrk="1" fontAlgn="base" hangingPunct="1">
        <a:lnSpc>
          <a:spcPct val="100000"/>
        </a:lnSpc>
        <a:spcBef>
          <a:spcPts val="1467"/>
        </a:spcBef>
        <a:spcAft>
          <a:spcPct val="0"/>
        </a:spcAft>
        <a:buClr>
          <a:srgbClr val="001141"/>
        </a:buClr>
        <a:buFont typeface="IBM Plex Sans Light" charset="-120"/>
        <a:buChar char="»"/>
        <a:tabLst/>
        <a:defRPr sz="1867"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575" indent="-172889"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990" indent="-172889"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403" indent="-172889"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818" indent="-172889"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828" rtl="0" eaLnBrk="1" latinLnBrk="0" hangingPunct="1">
        <a:defRPr sz="1904" kern="1200">
          <a:solidFill>
            <a:schemeClr val="tx1"/>
          </a:solidFill>
          <a:latin typeface="+mn-lt"/>
          <a:ea typeface="+mn-ea"/>
          <a:cs typeface="+mn-cs"/>
        </a:defRPr>
      </a:lvl1pPr>
      <a:lvl2pPr marL="483412" algn="l" defTabSz="966828" rtl="0" eaLnBrk="1" latinLnBrk="0" hangingPunct="1">
        <a:defRPr sz="1904" kern="1200">
          <a:solidFill>
            <a:schemeClr val="tx1"/>
          </a:solidFill>
          <a:latin typeface="+mn-lt"/>
          <a:ea typeface="+mn-ea"/>
          <a:cs typeface="+mn-cs"/>
        </a:defRPr>
      </a:lvl2pPr>
      <a:lvl3pPr marL="966828" algn="l" defTabSz="966828" rtl="0" eaLnBrk="1" latinLnBrk="0" hangingPunct="1">
        <a:defRPr sz="1904" kern="1200">
          <a:solidFill>
            <a:schemeClr val="tx1"/>
          </a:solidFill>
          <a:latin typeface="+mn-lt"/>
          <a:ea typeface="+mn-ea"/>
          <a:cs typeface="+mn-cs"/>
        </a:defRPr>
      </a:lvl3pPr>
      <a:lvl4pPr marL="1450240" algn="l" defTabSz="966828" rtl="0" eaLnBrk="1" latinLnBrk="0" hangingPunct="1">
        <a:defRPr sz="1904" kern="1200">
          <a:solidFill>
            <a:schemeClr val="tx1"/>
          </a:solidFill>
          <a:latin typeface="+mn-lt"/>
          <a:ea typeface="+mn-ea"/>
          <a:cs typeface="+mn-cs"/>
        </a:defRPr>
      </a:lvl4pPr>
      <a:lvl5pPr marL="1933653" algn="l" defTabSz="966828" rtl="0" eaLnBrk="1" latinLnBrk="0" hangingPunct="1">
        <a:defRPr sz="1904" kern="1200">
          <a:solidFill>
            <a:schemeClr val="tx1"/>
          </a:solidFill>
          <a:latin typeface="+mn-lt"/>
          <a:ea typeface="+mn-ea"/>
          <a:cs typeface="+mn-cs"/>
        </a:defRPr>
      </a:lvl5pPr>
      <a:lvl6pPr marL="2417068" algn="l" defTabSz="966828" rtl="0" eaLnBrk="1" latinLnBrk="0" hangingPunct="1">
        <a:defRPr sz="1904" kern="1200">
          <a:solidFill>
            <a:schemeClr val="tx1"/>
          </a:solidFill>
          <a:latin typeface="+mn-lt"/>
          <a:ea typeface="+mn-ea"/>
          <a:cs typeface="+mn-cs"/>
        </a:defRPr>
      </a:lvl6pPr>
      <a:lvl7pPr marL="2900479" algn="l" defTabSz="966828" rtl="0" eaLnBrk="1" latinLnBrk="0" hangingPunct="1">
        <a:defRPr sz="1904" kern="1200">
          <a:solidFill>
            <a:schemeClr val="tx1"/>
          </a:solidFill>
          <a:latin typeface="+mn-lt"/>
          <a:ea typeface="+mn-ea"/>
          <a:cs typeface="+mn-cs"/>
        </a:defRPr>
      </a:lvl7pPr>
      <a:lvl8pPr marL="3383893" algn="l" defTabSz="966828" rtl="0" eaLnBrk="1" latinLnBrk="0" hangingPunct="1">
        <a:defRPr sz="1904" kern="1200">
          <a:solidFill>
            <a:schemeClr val="tx1"/>
          </a:solidFill>
          <a:latin typeface="+mn-lt"/>
          <a:ea typeface="+mn-ea"/>
          <a:cs typeface="+mn-cs"/>
        </a:defRPr>
      </a:lvl8pPr>
      <a:lvl9pPr marL="3867306" algn="l" defTabSz="966828"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063326" y="1843119"/>
            <a:ext cx="8065349" cy="830997"/>
          </a:xfrm>
          <a:prstGeom prst="rect">
            <a:avLst/>
          </a:prstGeom>
        </p:spPr>
        <p:txBody>
          <a:bodyPr wrap="square" lIns="0" tIns="0" rIns="0" bIns="0">
            <a:spAutoFit/>
          </a:bodyPr>
          <a:lstStyle>
            <a:lvl1pPr>
              <a:defRPr sz="5400" b="0" i="0">
                <a:solidFill>
                  <a:srgbClr val="EE0000"/>
                </a:solidFill>
                <a:latin typeface="Arial"/>
                <a:cs typeface="Arial"/>
              </a:defRPr>
            </a:lvl1pPr>
          </a:lstStyle>
          <a:p>
            <a:endParaRPr/>
          </a:p>
        </p:txBody>
      </p:sp>
      <p:sp>
        <p:nvSpPr>
          <p:cNvPr id="3" name="Holder 3"/>
          <p:cNvSpPr>
            <a:spLocks noGrp="1"/>
          </p:cNvSpPr>
          <p:nvPr>
            <p:ph type="body" idx="1"/>
          </p:nvPr>
        </p:nvSpPr>
        <p:spPr>
          <a:xfrm>
            <a:off x="5644401" y="2832476"/>
            <a:ext cx="5880735" cy="307777"/>
          </a:xfrm>
          <a:prstGeom prst="rect">
            <a:avLst/>
          </a:prstGeom>
        </p:spPr>
        <p:txBody>
          <a:bodyPr wrap="square" lIns="0" tIns="0" rIns="0" bIns="0">
            <a:spAutoFit/>
          </a:bodyPr>
          <a:lstStyle>
            <a:lvl1pPr>
              <a:defRPr sz="2000" b="0" i="0">
                <a:solidFill>
                  <a:srgbClr val="EE0000"/>
                </a:solidFill>
                <a:latin typeface="Arial"/>
                <a:cs typeface="Arial"/>
              </a:defRPr>
            </a:lvl1pPr>
          </a:lstStyle>
          <a:p>
            <a:endParaRPr/>
          </a:p>
        </p:txBody>
      </p:sp>
      <p:sp>
        <p:nvSpPr>
          <p:cNvPr id="4" name="Holder 4"/>
          <p:cNvSpPr>
            <a:spLocks noGrp="1"/>
          </p:cNvSpPr>
          <p:nvPr>
            <p:ph type="ftr" sz="quarter" idx="5"/>
          </p:nvPr>
        </p:nvSpPr>
        <p:spPr>
          <a:xfrm>
            <a:off x="4145280" y="6377941"/>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1"/>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10/15/25</a:t>
            </a:fld>
            <a:endParaRPr lang="en-US"/>
          </a:p>
        </p:txBody>
      </p:sp>
      <p:sp>
        <p:nvSpPr>
          <p:cNvPr id="6" name="Holder 6"/>
          <p:cNvSpPr>
            <a:spLocks noGrp="1"/>
          </p:cNvSpPr>
          <p:nvPr>
            <p:ph type="sldNum" sz="quarter" idx="7"/>
          </p:nvPr>
        </p:nvSpPr>
        <p:spPr>
          <a:xfrm>
            <a:off x="8778240" y="6377941"/>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9003612"/>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Lst>
  <p:txStyles>
    <p:titleStyle>
      <a:lvl1pPr>
        <a:defRPr>
          <a:latin typeface="+mj-lt"/>
          <a:ea typeface="+mj-ea"/>
          <a:cs typeface="+mj-cs"/>
        </a:defRPr>
      </a:lvl1pPr>
    </p:titleStyle>
    <p:bodyStyle>
      <a:lvl1pPr marL="0">
        <a:defRPr>
          <a:latin typeface="+mn-lt"/>
          <a:ea typeface="+mn-ea"/>
          <a:cs typeface="+mn-cs"/>
        </a:defRPr>
      </a:lvl1pPr>
      <a:lvl2pPr marL="457189">
        <a:defRPr>
          <a:latin typeface="+mn-lt"/>
          <a:ea typeface="+mn-ea"/>
          <a:cs typeface="+mn-cs"/>
        </a:defRPr>
      </a:lvl2pPr>
      <a:lvl3pPr marL="914377">
        <a:defRPr>
          <a:latin typeface="+mn-lt"/>
          <a:ea typeface="+mn-ea"/>
          <a:cs typeface="+mn-cs"/>
        </a:defRPr>
      </a:lvl3pPr>
      <a:lvl4pPr marL="1371566">
        <a:defRPr>
          <a:latin typeface="+mn-lt"/>
          <a:ea typeface="+mn-ea"/>
          <a:cs typeface="+mn-cs"/>
        </a:defRPr>
      </a:lvl4pPr>
      <a:lvl5pPr marL="1828754">
        <a:defRPr>
          <a:latin typeface="+mn-lt"/>
          <a:ea typeface="+mn-ea"/>
          <a:cs typeface="+mn-cs"/>
        </a:defRPr>
      </a:lvl5pPr>
      <a:lvl6pPr marL="2285943">
        <a:defRPr>
          <a:latin typeface="+mn-lt"/>
          <a:ea typeface="+mn-ea"/>
          <a:cs typeface="+mn-cs"/>
        </a:defRPr>
      </a:lvl6pPr>
      <a:lvl7pPr marL="2743131">
        <a:defRPr>
          <a:latin typeface="+mn-lt"/>
          <a:ea typeface="+mn-ea"/>
          <a:cs typeface="+mn-cs"/>
        </a:defRPr>
      </a:lvl7pPr>
      <a:lvl8pPr marL="3200320">
        <a:defRPr>
          <a:latin typeface="+mn-lt"/>
          <a:ea typeface="+mn-ea"/>
          <a:cs typeface="+mn-cs"/>
        </a:defRPr>
      </a:lvl8pPr>
      <a:lvl9pPr marL="3657509">
        <a:defRPr>
          <a:latin typeface="+mn-lt"/>
          <a:ea typeface="+mn-ea"/>
          <a:cs typeface="+mn-cs"/>
        </a:defRPr>
      </a:lvl9pPr>
    </p:bodyStyle>
    <p:otherStyle>
      <a:lvl1pPr marL="0">
        <a:defRPr>
          <a:latin typeface="+mn-lt"/>
          <a:ea typeface="+mn-ea"/>
          <a:cs typeface="+mn-cs"/>
        </a:defRPr>
      </a:lvl1pPr>
      <a:lvl2pPr marL="457189">
        <a:defRPr>
          <a:latin typeface="+mn-lt"/>
          <a:ea typeface="+mn-ea"/>
          <a:cs typeface="+mn-cs"/>
        </a:defRPr>
      </a:lvl2pPr>
      <a:lvl3pPr marL="914377">
        <a:defRPr>
          <a:latin typeface="+mn-lt"/>
          <a:ea typeface="+mn-ea"/>
          <a:cs typeface="+mn-cs"/>
        </a:defRPr>
      </a:lvl3pPr>
      <a:lvl4pPr marL="1371566">
        <a:defRPr>
          <a:latin typeface="+mn-lt"/>
          <a:ea typeface="+mn-ea"/>
          <a:cs typeface="+mn-cs"/>
        </a:defRPr>
      </a:lvl4pPr>
      <a:lvl5pPr marL="1828754">
        <a:defRPr>
          <a:latin typeface="+mn-lt"/>
          <a:ea typeface="+mn-ea"/>
          <a:cs typeface="+mn-cs"/>
        </a:defRPr>
      </a:lvl5pPr>
      <a:lvl6pPr marL="2285943">
        <a:defRPr>
          <a:latin typeface="+mn-lt"/>
          <a:ea typeface="+mn-ea"/>
          <a:cs typeface="+mn-cs"/>
        </a:defRPr>
      </a:lvl6pPr>
      <a:lvl7pPr marL="2743131">
        <a:defRPr>
          <a:latin typeface="+mn-lt"/>
          <a:ea typeface="+mn-ea"/>
          <a:cs typeface="+mn-cs"/>
        </a:defRPr>
      </a:lvl7pPr>
      <a:lvl8pPr marL="3200320">
        <a:defRPr>
          <a:latin typeface="+mn-lt"/>
          <a:ea typeface="+mn-ea"/>
          <a:cs typeface="+mn-cs"/>
        </a:defRPr>
      </a:lvl8pPr>
      <a:lvl9pPr marL="3657509">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381000" y="380999"/>
            <a:ext cx="5524496" cy="6095999"/>
          </a:xfrm>
          <a:prstGeom prst="rect">
            <a:avLst/>
          </a:prstGeom>
        </p:spPr>
        <p:txBody>
          <a:bodyPr vert="horz" lIns="0" tIns="0" rIns="0" bIns="0" rtlCol="0" anchor="t">
            <a:noAutofit/>
          </a:bodyPr>
          <a:lstStyle/>
          <a:p>
            <a:r>
              <a:rPr lang="en-US"/>
              <a:t>Click to edit Master title style</a:t>
            </a:r>
          </a:p>
        </p:txBody>
      </p:sp>
      <p:sp>
        <p:nvSpPr>
          <p:cNvPr id="5" name="Text Placeholder"/>
          <p:cNvSpPr>
            <a:spLocks noGrp="1"/>
          </p:cNvSpPr>
          <p:nvPr>
            <p:ph type="body" idx="1"/>
          </p:nvPr>
        </p:nvSpPr>
        <p:spPr>
          <a:xfrm>
            <a:off x="6477002" y="381001"/>
            <a:ext cx="5333997" cy="6095996"/>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9" name="Group 58">
            <a:extLst>
              <a:ext uri="{FF2B5EF4-FFF2-40B4-BE49-F238E27FC236}">
                <a16:creationId xmlns:a16="http://schemas.microsoft.com/office/drawing/2014/main" id="{ACC00A88-4A19-6C48-922B-415CF82AD08C}"/>
              </a:ext>
            </a:extLst>
          </p:cNvPr>
          <p:cNvGrpSpPr/>
          <p:nvPr userDrawn="1"/>
        </p:nvGrpSpPr>
        <p:grpSpPr>
          <a:xfrm>
            <a:off x="-205741" y="-190498"/>
            <a:ext cx="12588243" cy="7209772"/>
            <a:chOff x="-109730" y="-110489"/>
            <a:chExt cx="9352896" cy="5351811"/>
          </a:xfrm>
        </p:grpSpPr>
        <p:grpSp>
          <p:nvGrpSpPr>
            <p:cNvPr id="104" name="Group 103">
              <a:extLst>
                <a:ext uri="{FF2B5EF4-FFF2-40B4-BE49-F238E27FC236}">
                  <a16:creationId xmlns:a16="http://schemas.microsoft.com/office/drawing/2014/main" id="{6C2A0210-CFBC-394D-A938-778FB6421104}"/>
                </a:ext>
              </a:extLst>
            </p:cNvPr>
            <p:cNvGrpSpPr/>
            <p:nvPr userDrawn="1"/>
          </p:nvGrpSpPr>
          <p:grpSpPr>
            <a:xfrm>
              <a:off x="326211" y="-110489"/>
              <a:ext cx="8492338" cy="119718"/>
              <a:chOff x="326211" y="-152399"/>
              <a:chExt cx="8492338" cy="199534"/>
            </a:xfrm>
          </p:grpSpPr>
          <p:cxnSp>
            <p:nvCxnSpPr>
              <p:cNvPr id="129" name="Straight Connector 128">
                <a:extLst>
                  <a:ext uri="{FF2B5EF4-FFF2-40B4-BE49-F238E27FC236}">
                    <a16:creationId xmlns:a16="http://schemas.microsoft.com/office/drawing/2014/main" id="{F8965F14-1CB6-5843-9F9F-6B676184ADE3}"/>
                  </a:ext>
                </a:extLst>
              </p:cNvPr>
              <p:cNvCxnSpPr/>
              <p:nvPr userDrawn="1"/>
            </p:nvCxnSpPr>
            <p:spPr bwMode="auto">
              <a:xfrm rot="5400000" flipH="1">
                <a:off x="250011" y="-2906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0" name="Straight Connector 129">
                <a:extLst>
                  <a:ext uri="{FF2B5EF4-FFF2-40B4-BE49-F238E27FC236}">
                    <a16:creationId xmlns:a16="http://schemas.microsoft.com/office/drawing/2014/main" id="{6B8A782A-B233-0E4E-B3CD-5EE3BF97C657}"/>
                  </a:ext>
                </a:extLst>
              </p:cNvPr>
              <p:cNvCxnSpPr/>
              <p:nvPr userDrawn="1"/>
            </p:nvCxnSpPr>
            <p:spPr bwMode="auto">
              <a:xfrm rot="5400000" flipH="1">
                <a:off x="209001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1" name="Straight Connector 130">
                <a:extLst>
                  <a:ext uri="{FF2B5EF4-FFF2-40B4-BE49-F238E27FC236}">
                    <a16:creationId xmlns:a16="http://schemas.microsoft.com/office/drawing/2014/main" id="{A1DC1833-C465-4545-8572-CA2BF3C440A8}"/>
                  </a:ext>
                </a:extLst>
              </p:cNvPr>
              <p:cNvCxnSpPr/>
              <p:nvPr userDrawn="1"/>
            </p:nvCxnSpPr>
            <p:spPr bwMode="auto">
              <a:xfrm rot="5400000" flipH="1">
                <a:off x="2231557"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2" name="Straight Connector 131">
                <a:extLst>
                  <a:ext uri="{FF2B5EF4-FFF2-40B4-BE49-F238E27FC236}">
                    <a16:creationId xmlns:a16="http://schemas.microsoft.com/office/drawing/2014/main" id="{984DB13C-715F-4C41-A086-F8B04B8338B4}"/>
                  </a:ext>
                </a:extLst>
              </p:cNvPr>
              <p:cNvCxnSpPr/>
              <p:nvPr userDrawn="1"/>
            </p:nvCxnSpPr>
            <p:spPr bwMode="auto">
              <a:xfrm rot="5400000" flipH="1">
                <a:off x="2373096" y="-76199"/>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3" name="Straight Connector 132">
                <a:extLst>
                  <a:ext uri="{FF2B5EF4-FFF2-40B4-BE49-F238E27FC236}">
                    <a16:creationId xmlns:a16="http://schemas.microsoft.com/office/drawing/2014/main" id="{E4E47650-7CC3-E04C-92FB-D684F2CD6CE1}"/>
                  </a:ext>
                </a:extLst>
              </p:cNvPr>
              <p:cNvCxnSpPr/>
              <p:nvPr userDrawn="1"/>
            </p:nvCxnSpPr>
            <p:spPr bwMode="auto">
              <a:xfrm rot="5400000" flipH="1">
                <a:off x="435464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4" name="Straight Connector 133">
                <a:extLst>
                  <a:ext uri="{FF2B5EF4-FFF2-40B4-BE49-F238E27FC236}">
                    <a16:creationId xmlns:a16="http://schemas.microsoft.com/office/drawing/2014/main" id="{48E322F4-6558-1941-9668-7BA9BD1DD8BE}"/>
                  </a:ext>
                </a:extLst>
              </p:cNvPr>
              <p:cNvCxnSpPr/>
              <p:nvPr userDrawn="1"/>
            </p:nvCxnSpPr>
            <p:spPr bwMode="auto">
              <a:xfrm rot="5400000" flipH="1">
                <a:off x="4496180"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5" name="Straight Connector 134">
                <a:extLst>
                  <a:ext uri="{FF2B5EF4-FFF2-40B4-BE49-F238E27FC236}">
                    <a16:creationId xmlns:a16="http://schemas.microsoft.com/office/drawing/2014/main" id="{5B67F614-8FE1-D140-884E-B58A72DE0C55}"/>
                  </a:ext>
                </a:extLst>
              </p:cNvPr>
              <p:cNvCxnSpPr/>
              <p:nvPr userDrawn="1"/>
            </p:nvCxnSpPr>
            <p:spPr bwMode="auto">
              <a:xfrm rot="5400000" flipH="1">
                <a:off x="4637719"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6" name="Straight Connector 135">
                <a:extLst>
                  <a:ext uri="{FF2B5EF4-FFF2-40B4-BE49-F238E27FC236}">
                    <a16:creationId xmlns:a16="http://schemas.microsoft.com/office/drawing/2014/main" id="{4D35566C-B1A5-EA4C-B259-8C8C4D4DAC4A}"/>
                  </a:ext>
                </a:extLst>
              </p:cNvPr>
              <p:cNvCxnSpPr/>
              <p:nvPr userDrawn="1"/>
            </p:nvCxnSpPr>
            <p:spPr bwMode="auto">
              <a:xfrm rot="5400000" flipH="1">
                <a:off x="6619265"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7" name="Straight Connector 136">
                <a:extLst>
                  <a:ext uri="{FF2B5EF4-FFF2-40B4-BE49-F238E27FC236}">
                    <a16:creationId xmlns:a16="http://schemas.microsoft.com/office/drawing/2014/main" id="{09214A7D-67C2-8944-92DC-99D0E47D2D3B}"/>
                  </a:ext>
                </a:extLst>
              </p:cNvPr>
              <p:cNvCxnSpPr/>
              <p:nvPr userDrawn="1"/>
            </p:nvCxnSpPr>
            <p:spPr bwMode="auto">
              <a:xfrm rot="5400000" flipH="1">
                <a:off x="6760804"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8" name="Straight Connector 137">
                <a:extLst>
                  <a:ext uri="{FF2B5EF4-FFF2-40B4-BE49-F238E27FC236}">
                    <a16:creationId xmlns:a16="http://schemas.microsoft.com/office/drawing/2014/main" id="{A1CDACE7-EB75-4C46-81A7-AA51D8058C5F}"/>
                  </a:ext>
                </a:extLst>
              </p:cNvPr>
              <p:cNvCxnSpPr/>
              <p:nvPr userDrawn="1"/>
            </p:nvCxnSpPr>
            <p:spPr bwMode="auto">
              <a:xfrm rot="5400000" flipH="1">
                <a:off x="6902342" y="-40055"/>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0DE10E2C-13E0-E045-979D-18B430462117}"/>
                  </a:ext>
                </a:extLst>
              </p:cNvPr>
              <p:cNvCxnSpPr/>
              <p:nvPr userDrawn="1"/>
            </p:nvCxnSpPr>
            <p:spPr bwMode="auto">
              <a:xfrm rot="5400000" flipH="1">
                <a:off x="8742349" y="-29065"/>
                <a:ext cx="152399"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5" name="Group 104">
              <a:extLst>
                <a:ext uri="{FF2B5EF4-FFF2-40B4-BE49-F238E27FC236}">
                  <a16:creationId xmlns:a16="http://schemas.microsoft.com/office/drawing/2014/main" id="{FD80F033-645B-5D4F-A361-EA80F684A392}"/>
                </a:ext>
              </a:extLst>
            </p:cNvPr>
            <p:cNvGrpSpPr/>
            <p:nvPr userDrawn="1"/>
          </p:nvGrpSpPr>
          <p:grpSpPr>
            <a:xfrm>
              <a:off x="326212" y="5143289"/>
              <a:ext cx="8492337" cy="98033"/>
              <a:chOff x="326212" y="5111418"/>
              <a:chExt cx="8492337" cy="163389"/>
            </a:xfrm>
          </p:grpSpPr>
          <p:cxnSp>
            <p:nvCxnSpPr>
              <p:cNvPr id="118" name="Straight Connector 117">
                <a:extLst>
                  <a:ext uri="{FF2B5EF4-FFF2-40B4-BE49-F238E27FC236}">
                    <a16:creationId xmlns:a16="http://schemas.microsoft.com/office/drawing/2014/main" id="{D7AF79B6-9A4C-6646-9D0E-0EFBC879BCA2}"/>
                  </a:ext>
                </a:extLst>
              </p:cNvPr>
              <p:cNvCxnSpPr/>
              <p:nvPr userDrawn="1"/>
            </p:nvCxnSpPr>
            <p:spPr bwMode="auto">
              <a:xfrm rot="5400000" flipH="1">
                <a:off x="250012" y="5187632"/>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Straight Connector 118">
                <a:extLst>
                  <a:ext uri="{FF2B5EF4-FFF2-40B4-BE49-F238E27FC236}">
                    <a16:creationId xmlns:a16="http://schemas.microsoft.com/office/drawing/2014/main" id="{13A48562-9ED8-2447-B180-45BC3A773135}"/>
                  </a:ext>
                </a:extLst>
              </p:cNvPr>
              <p:cNvCxnSpPr/>
              <p:nvPr userDrawn="1"/>
            </p:nvCxnSpPr>
            <p:spPr bwMode="auto">
              <a:xfrm rot="5400000" flipH="1">
                <a:off x="209001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213B6266-0A93-084E-8A78-AE6C03C5F943}"/>
                  </a:ext>
                </a:extLst>
              </p:cNvPr>
              <p:cNvCxnSpPr/>
              <p:nvPr userDrawn="1"/>
            </p:nvCxnSpPr>
            <p:spPr bwMode="auto">
              <a:xfrm rot="5400000" flipH="1">
                <a:off x="2231557"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Straight Connector 120">
                <a:extLst>
                  <a:ext uri="{FF2B5EF4-FFF2-40B4-BE49-F238E27FC236}">
                    <a16:creationId xmlns:a16="http://schemas.microsoft.com/office/drawing/2014/main" id="{69131E21-73CB-E242-BBDC-0E18035BD6F1}"/>
                  </a:ext>
                </a:extLst>
              </p:cNvPr>
              <p:cNvCxnSpPr/>
              <p:nvPr userDrawn="1"/>
            </p:nvCxnSpPr>
            <p:spPr bwMode="auto">
              <a:xfrm rot="5400000" flipH="1">
                <a:off x="2373096"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2" name="Straight Connector 121">
                <a:extLst>
                  <a:ext uri="{FF2B5EF4-FFF2-40B4-BE49-F238E27FC236}">
                    <a16:creationId xmlns:a16="http://schemas.microsoft.com/office/drawing/2014/main" id="{7470289F-4240-FF43-A440-B8043B23295A}"/>
                  </a:ext>
                </a:extLst>
              </p:cNvPr>
              <p:cNvCxnSpPr/>
              <p:nvPr userDrawn="1"/>
            </p:nvCxnSpPr>
            <p:spPr bwMode="auto">
              <a:xfrm rot="5400000" flipH="1">
                <a:off x="4354641"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3" name="Straight Connector 122">
                <a:extLst>
                  <a:ext uri="{FF2B5EF4-FFF2-40B4-BE49-F238E27FC236}">
                    <a16:creationId xmlns:a16="http://schemas.microsoft.com/office/drawing/2014/main" id="{3181E438-CE1F-204B-B678-19B8BDBDEF04}"/>
                  </a:ext>
                </a:extLst>
              </p:cNvPr>
              <p:cNvCxnSpPr/>
              <p:nvPr userDrawn="1"/>
            </p:nvCxnSpPr>
            <p:spPr bwMode="auto">
              <a:xfrm rot="5400000" flipH="1">
                <a:off x="4496180"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4" name="Straight Connector 123">
                <a:extLst>
                  <a:ext uri="{FF2B5EF4-FFF2-40B4-BE49-F238E27FC236}">
                    <a16:creationId xmlns:a16="http://schemas.microsoft.com/office/drawing/2014/main" id="{A495CFAF-959F-8D42-94E4-963B9477BB9A}"/>
                  </a:ext>
                </a:extLst>
              </p:cNvPr>
              <p:cNvCxnSpPr/>
              <p:nvPr userDrawn="1"/>
            </p:nvCxnSpPr>
            <p:spPr bwMode="auto">
              <a:xfrm rot="5400000" flipH="1">
                <a:off x="4637719"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5" name="Straight Connector 124">
                <a:extLst>
                  <a:ext uri="{FF2B5EF4-FFF2-40B4-BE49-F238E27FC236}">
                    <a16:creationId xmlns:a16="http://schemas.microsoft.com/office/drawing/2014/main" id="{597E11FF-33D2-8044-894E-13FB34529786}"/>
                  </a:ext>
                </a:extLst>
              </p:cNvPr>
              <p:cNvCxnSpPr/>
              <p:nvPr userDrawn="1"/>
            </p:nvCxnSpPr>
            <p:spPr bwMode="auto">
              <a:xfrm rot="5400000" flipH="1">
                <a:off x="6619264"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6" name="Straight Connector 125">
                <a:extLst>
                  <a:ext uri="{FF2B5EF4-FFF2-40B4-BE49-F238E27FC236}">
                    <a16:creationId xmlns:a16="http://schemas.microsoft.com/office/drawing/2014/main" id="{23BD1786-FF52-F647-921E-9287706FFD79}"/>
                  </a:ext>
                </a:extLst>
              </p:cNvPr>
              <p:cNvCxnSpPr/>
              <p:nvPr userDrawn="1"/>
            </p:nvCxnSpPr>
            <p:spPr bwMode="auto">
              <a:xfrm rot="5400000" flipH="1">
                <a:off x="6760803"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Straight Connector 126">
                <a:extLst>
                  <a:ext uri="{FF2B5EF4-FFF2-40B4-BE49-F238E27FC236}">
                    <a16:creationId xmlns:a16="http://schemas.microsoft.com/office/drawing/2014/main" id="{E256C9B2-A5FE-BC4E-920F-CEBABA73B93B}"/>
                  </a:ext>
                </a:extLst>
              </p:cNvPr>
              <p:cNvCxnSpPr/>
              <p:nvPr userDrawn="1"/>
            </p:nvCxnSpPr>
            <p:spPr bwMode="auto">
              <a:xfrm rot="5400000" flipH="1">
                <a:off x="6902342" y="5198607"/>
                <a:ext cx="15240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8" name="Straight Connector 127">
                <a:extLst>
                  <a:ext uri="{FF2B5EF4-FFF2-40B4-BE49-F238E27FC236}">
                    <a16:creationId xmlns:a16="http://schemas.microsoft.com/office/drawing/2014/main" id="{E1A1A939-9E62-2E4C-9714-2F6929182E36}"/>
                  </a:ext>
                </a:extLst>
              </p:cNvPr>
              <p:cNvCxnSpPr/>
              <p:nvPr userDrawn="1"/>
            </p:nvCxnSpPr>
            <p:spPr bwMode="auto">
              <a:xfrm rot="5400000" flipH="1">
                <a:off x="8742348" y="5187619"/>
                <a:ext cx="152402"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6" name="Group 105">
              <a:extLst>
                <a:ext uri="{FF2B5EF4-FFF2-40B4-BE49-F238E27FC236}">
                  <a16:creationId xmlns:a16="http://schemas.microsoft.com/office/drawing/2014/main" id="{65151D40-4251-CA4F-9CEA-04AAC5EF6968}"/>
                </a:ext>
              </a:extLst>
            </p:cNvPr>
            <p:cNvGrpSpPr/>
            <p:nvPr userDrawn="1"/>
          </p:nvGrpSpPr>
          <p:grpSpPr>
            <a:xfrm>
              <a:off x="-109730" y="313734"/>
              <a:ext cx="124556" cy="4525058"/>
              <a:chOff x="-109730" y="313734"/>
              <a:chExt cx="124556" cy="4525058"/>
            </a:xfrm>
          </p:grpSpPr>
          <p:cxnSp>
            <p:nvCxnSpPr>
              <p:cNvPr id="113" name="Straight Connector 112">
                <a:extLst>
                  <a:ext uri="{FF2B5EF4-FFF2-40B4-BE49-F238E27FC236}">
                    <a16:creationId xmlns:a16="http://schemas.microsoft.com/office/drawing/2014/main" id="{DD3AB832-ECA3-1C40-9D87-D3BF3E76579E}"/>
                  </a:ext>
                </a:extLst>
              </p:cNvPr>
              <p:cNvCxnSpPr/>
              <p:nvPr userDrawn="1"/>
            </p:nvCxnSpPr>
            <p:spPr bwMode="auto">
              <a:xfrm flipH="1">
                <a:off x="-109730" y="130359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4" name="Straight Connector 113">
                <a:extLst>
                  <a:ext uri="{FF2B5EF4-FFF2-40B4-BE49-F238E27FC236}">
                    <a16:creationId xmlns:a16="http://schemas.microsoft.com/office/drawing/2014/main" id="{DEA137B8-70C8-E047-92CB-43CBD0F96DD8}"/>
                  </a:ext>
                </a:extLst>
              </p:cNvPr>
              <p:cNvCxnSpPr/>
              <p:nvPr userDrawn="1"/>
            </p:nvCxnSpPr>
            <p:spPr bwMode="auto">
              <a:xfrm flipH="1">
                <a:off x="-109730" y="257626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Straight Connector 114">
                <a:extLst>
                  <a:ext uri="{FF2B5EF4-FFF2-40B4-BE49-F238E27FC236}">
                    <a16:creationId xmlns:a16="http://schemas.microsoft.com/office/drawing/2014/main" id="{8F9E5AD6-4E33-6C4E-BCF9-D40AC0EA8DB2}"/>
                  </a:ext>
                </a:extLst>
              </p:cNvPr>
              <p:cNvCxnSpPr/>
              <p:nvPr userDrawn="1"/>
            </p:nvCxnSpPr>
            <p:spPr bwMode="auto">
              <a:xfrm flipH="1">
                <a:off x="-109730" y="384962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a:extLst>
                  <a:ext uri="{FF2B5EF4-FFF2-40B4-BE49-F238E27FC236}">
                    <a16:creationId xmlns:a16="http://schemas.microsoft.com/office/drawing/2014/main" id="{DEBF4B0D-888C-E341-8D2C-A2B62D3927F7}"/>
                  </a:ext>
                </a:extLst>
              </p:cNvPr>
              <p:cNvCxnSpPr/>
              <p:nvPr userDrawn="1"/>
            </p:nvCxnSpPr>
            <p:spPr bwMode="auto">
              <a:xfrm flipH="1">
                <a:off x="-98406" y="31373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Straight Connector 116">
                <a:extLst>
                  <a:ext uri="{FF2B5EF4-FFF2-40B4-BE49-F238E27FC236}">
                    <a16:creationId xmlns:a16="http://schemas.microsoft.com/office/drawing/2014/main" id="{4A1525CA-DB42-1F46-952B-49632CFC59C5}"/>
                  </a:ext>
                </a:extLst>
              </p:cNvPr>
              <p:cNvCxnSpPr/>
              <p:nvPr userDrawn="1"/>
            </p:nvCxnSpPr>
            <p:spPr bwMode="auto">
              <a:xfrm flipH="1">
                <a:off x="-76614" y="4838792"/>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7" name="Group 106">
              <a:extLst>
                <a:ext uri="{FF2B5EF4-FFF2-40B4-BE49-F238E27FC236}">
                  <a16:creationId xmlns:a16="http://schemas.microsoft.com/office/drawing/2014/main" id="{A6884295-F7A1-534D-ABFD-819D33AD6D11}"/>
                </a:ext>
              </a:extLst>
            </p:cNvPr>
            <p:cNvGrpSpPr/>
            <p:nvPr userDrawn="1"/>
          </p:nvGrpSpPr>
          <p:grpSpPr>
            <a:xfrm>
              <a:off x="9123418" y="313734"/>
              <a:ext cx="119748" cy="4525059"/>
              <a:chOff x="-149362" y="307384"/>
              <a:chExt cx="119748" cy="4525059"/>
            </a:xfrm>
          </p:grpSpPr>
          <p:cxnSp>
            <p:nvCxnSpPr>
              <p:cNvPr id="108" name="Straight Connector 107">
                <a:extLst>
                  <a:ext uri="{FF2B5EF4-FFF2-40B4-BE49-F238E27FC236}">
                    <a16:creationId xmlns:a16="http://schemas.microsoft.com/office/drawing/2014/main" id="{2C290D71-5B73-D042-BDA2-E632B7E0FFA5}"/>
                  </a:ext>
                </a:extLst>
              </p:cNvPr>
              <p:cNvCxnSpPr/>
              <p:nvPr userDrawn="1"/>
            </p:nvCxnSpPr>
            <p:spPr bwMode="auto">
              <a:xfrm flipH="1">
                <a:off x="-142845" y="1297240"/>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5646BE28-7152-2040-A2AF-B34178C299A1}"/>
                  </a:ext>
                </a:extLst>
              </p:cNvPr>
              <p:cNvCxnSpPr/>
              <p:nvPr userDrawn="1"/>
            </p:nvCxnSpPr>
            <p:spPr bwMode="auto">
              <a:xfrm flipH="1">
                <a:off x="-142845" y="256991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Straight Connector 109">
                <a:extLst>
                  <a:ext uri="{FF2B5EF4-FFF2-40B4-BE49-F238E27FC236}">
                    <a16:creationId xmlns:a16="http://schemas.microsoft.com/office/drawing/2014/main" id="{4296DD67-0C6C-0549-B851-03883C54615F}"/>
                  </a:ext>
                </a:extLst>
              </p:cNvPr>
              <p:cNvCxnSpPr/>
              <p:nvPr userDrawn="1"/>
            </p:nvCxnSpPr>
            <p:spPr bwMode="auto">
              <a:xfrm flipH="1">
                <a:off x="-142845" y="384327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Straight Connector 110">
                <a:extLst>
                  <a:ext uri="{FF2B5EF4-FFF2-40B4-BE49-F238E27FC236}">
                    <a16:creationId xmlns:a16="http://schemas.microsoft.com/office/drawing/2014/main" id="{0ACE78AA-7905-5246-83D4-D5D84E497E8A}"/>
                  </a:ext>
                </a:extLst>
              </p:cNvPr>
              <p:cNvCxnSpPr/>
              <p:nvPr userDrawn="1"/>
            </p:nvCxnSpPr>
            <p:spPr bwMode="auto">
              <a:xfrm flipH="1">
                <a:off x="-149362" y="307384"/>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562EE8-1F7C-6E45-9B05-5B7385E02341}"/>
                  </a:ext>
                </a:extLst>
              </p:cNvPr>
              <p:cNvCxnSpPr/>
              <p:nvPr userDrawn="1"/>
            </p:nvCxnSpPr>
            <p:spPr bwMode="auto">
              <a:xfrm flipH="1">
                <a:off x="-121054" y="4832443"/>
                <a:ext cx="91440" cy="0"/>
              </a:xfrm>
              <a:prstGeom prst="line">
                <a:avLst/>
              </a:prstGeom>
              <a:ln>
                <a:solidFill>
                  <a:srgbClr val="1192E8"/>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3" name="TextBox 2">
            <a:extLst>
              <a:ext uri="{FF2B5EF4-FFF2-40B4-BE49-F238E27FC236}">
                <a16:creationId xmlns:a16="http://schemas.microsoft.com/office/drawing/2014/main" id="{513B98F9-8D02-2A4B-B86A-C60442B19C44}"/>
              </a:ext>
            </a:extLst>
          </p:cNvPr>
          <p:cNvSpPr txBox="1"/>
          <p:nvPr userDrawn="1"/>
        </p:nvSpPr>
        <p:spPr>
          <a:xfrm>
            <a:off x="382982" y="6652260"/>
            <a:ext cx="379019" cy="213360"/>
          </a:xfrm>
          <a:prstGeom prst="rect">
            <a:avLst/>
          </a:prstGeom>
          <a:noFill/>
        </p:spPr>
        <p:txBody>
          <a:bodyPr wrap="square" lIns="0" tIns="0" rIns="0" bIns="0" rtlCol="0">
            <a:noAutofit/>
          </a:bodyPr>
          <a:lstStyle/>
          <a:p>
            <a:pPr algn="l">
              <a:lnSpc>
                <a:spcPct val="110000"/>
              </a:lnSpc>
              <a:spcBef>
                <a:spcPts val="1500"/>
              </a:spcBef>
            </a:pPr>
            <a:fld id="{5703191B-A4A8-4141-A229-4AAA1EA5695E}" type="slidenum">
              <a:rPr lang="en-US" sz="667" b="0" i="0" smtClean="0">
                <a:solidFill>
                  <a:schemeClr val="tx1"/>
                </a:solidFill>
                <a:latin typeface="IBM Plex Sans Medm" panose="020B0503050203000203" pitchFamily="34" charset="0"/>
                <a:ea typeface="IBM Plex Sans" charset="0"/>
                <a:cs typeface="IBM Plex Sans" charset="0"/>
              </a:rPr>
              <a:pPr algn="l">
                <a:lnSpc>
                  <a:spcPct val="110000"/>
                </a:lnSpc>
                <a:spcBef>
                  <a:spcPts val="1500"/>
                </a:spcBef>
              </a:pPr>
              <a:t>‹#›</a:t>
            </a:fld>
            <a:endParaRPr lang="en-US" sz="667" b="0" i="0">
              <a:solidFill>
                <a:schemeClr val="tx1"/>
              </a:solidFill>
              <a:latin typeface="IBM Plex Sans Medm" panose="020B0503050203000203" pitchFamily="34" charset="0"/>
              <a:ea typeface="IBM Plex Sans" charset="0"/>
              <a:cs typeface="IBM Plex Sans" charset="0"/>
            </a:endParaRPr>
          </a:p>
        </p:txBody>
      </p:sp>
      <p:sp>
        <p:nvSpPr>
          <p:cNvPr id="2" name="Footer Placeholder 3">
            <a:extLst>
              <a:ext uri="{FF2B5EF4-FFF2-40B4-BE49-F238E27FC236}">
                <a16:creationId xmlns:a16="http://schemas.microsoft.com/office/drawing/2014/main" id="{78C751B9-399C-F241-A24E-FB046FBFA5EE}"/>
              </a:ext>
            </a:extLst>
          </p:cNvPr>
          <p:cNvSpPr txBox="1">
            <a:spLocks/>
          </p:cNvSpPr>
          <p:nvPr userDrawn="1"/>
        </p:nvSpPr>
        <p:spPr>
          <a:xfrm>
            <a:off x="762000" y="6622962"/>
            <a:ext cx="1903680" cy="18254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667" b="0" i="0">
                <a:solidFill>
                  <a:srgbClr val="525252"/>
                </a:solidFill>
                <a:latin typeface="IBM Plex Sans Light" panose="020B0403050203000203" pitchFamily="34" charset="0"/>
                <a:ea typeface="IBM Plex Sans" charset="0"/>
                <a:cs typeface="IBM Plex Sans" charset="0"/>
              </a:rPr>
              <a:t>IBM Consulting  |  </a:t>
            </a:r>
            <a:r>
              <a:rPr lang="en-US" sz="667" b="0" i="0">
                <a:solidFill>
                  <a:srgbClr val="525252"/>
                </a:solidFill>
                <a:latin typeface="+mn-lt"/>
                <a:ea typeface="IBM Plex Sans" charset="0"/>
                <a:cs typeface="IBM Plex Sans" charset="0"/>
              </a:rPr>
              <a:t>©2024 IBM Corporation</a:t>
            </a:r>
            <a:r>
              <a:rPr lang="en-US" sz="667" b="0" i="0">
                <a:solidFill>
                  <a:srgbClr val="525252"/>
                </a:solidFill>
                <a:latin typeface="IBM Plex Sans Light" panose="020B0403050203000203" pitchFamily="34" charset="0"/>
                <a:ea typeface="IBM Plex Sans" charset="0"/>
                <a:cs typeface="IBM Plex Sans" charset="0"/>
              </a:rPr>
              <a:t>  </a:t>
            </a:r>
          </a:p>
        </p:txBody>
      </p:sp>
      <p:pic>
        <p:nvPicPr>
          <p:cNvPr id="7" name="Picture 6">
            <a:extLst>
              <a:ext uri="{FF2B5EF4-FFF2-40B4-BE49-F238E27FC236}">
                <a16:creationId xmlns:a16="http://schemas.microsoft.com/office/drawing/2014/main" id="{713A8B2D-BC12-451B-A9B3-4E2CA9523043}"/>
              </a:ext>
            </a:extLst>
          </p:cNvPr>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11338275" y="6553201"/>
            <a:ext cx="471765" cy="190500"/>
          </a:xfrm>
          <a:prstGeom prst="rect">
            <a:avLst/>
          </a:prstGeom>
        </p:spPr>
      </p:pic>
    </p:spTree>
    <p:extLst>
      <p:ext uri="{BB962C8B-B14F-4D97-AF65-F5344CB8AC3E}">
        <p14:creationId xmlns:p14="http://schemas.microsoft.com/office/powerpoint/2010/main" val="148281813"/>
      </p:ext>
    </p:extLst>
  </p:cSld>
  <p:clrMap bg1="dk1" tx1="lt1" bg2="dk2" tx2="lt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Lst>
  <p:hf hdr="0" dt="0"/>
  <p:txStyles>
    <p:titleStyle>
      <a:lvl1pPr algn="l" rtl="0" eaLnBrk="1" fontAlgn="base" hangingPunct="1">
        <a:lnSpc>
          <a:spcPct val="100000"/>
        </a:lnSpc>
        <a:spcBef>
          <a:spcPct val="0"/>
        </a:spcBef>
        <a:spcAft>
          <a:spcPct val="0"/>
        </a:spcAft>
        <a:defRPr sz="30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960">
          <a:solidFill>
            <a:srgbClr val="191919"/>
          </a:solidFill>
          <a:latin typeface="IBM Plex Sans Light" pitchFamily="34" charset="0"/>
        </a:defRPr>
      </a:lvl2pPr>
      <a:lvl3pPr algn="l" rtl="0" eaLnBrk="1" fontAlgn="base" hangingPunct="1">
        <a:lnSpc>
          <a:spcPct val="90000"/>
        </a:lnSpc>
        <a:spcBef>
          <a:spcPct val="0"/>
        </a:spcBef>
        <a:spcAft>
          <a:spcPct val="0"/>
        </a:spcAft>
        <a:defRPr sz="2960">
          <a:solidFill>
            <a:srgbClr val="191919"/>
          </a:solidFill>
          <a:latin typeface="IBM Plex Sans Light" pitchFamily="34" charset="0"/>
        </a:defRPr>
      </a:lvl3pPr>
      <a:lvl4pPr algn="l" rtl="0" eaLnBrk="1" fontAlgn="base" hangingPunct="1">
        <a:lnSpc>
          <a:spcPct val="90000"/>
        </a:lnSpc>
        <a:spcBef>
          <a:spcPct val="0"/>
        </a:spcBef>
        <a:spcAft>
          <a:spcPct val="0"/>
        </a:spcAft>
        <a:defRPr sz="2960">
          <a:solidFill>
            <a:srgbClr val="191919"/>
          </a:solidFill>
          <a:latin typeface="IBM Plex Sans Light" pitchFamily="34" charset="0"/>
        </a:defRPr>
      </a:lvl4pPr>
      <a:lvl5pPr algn="l" rtl="0" eaLnBrk="1" fontAlgn="base" hangingPunct="1">
        <a:lnSpc>
          <a:spcPct val="90000"/>
        </a:lnSpc>
        <a:spcBef>
          <a:spcPct val="0"/>
        </a:spcBef>
        <a:spcAft>
          <a:spcPct val="0"/>
        </a:spcAft>
        <a:defRPr sz="2960">
          <a:solidFill>
            <a:srgbClr val="191919"/>
          </a:solidFill>
          <a:latin typeface="IBM Plex Sans Light" pitchFamily="34" charset="0"/>
        </a:defRPr>
      </a:lvl5pPr>
      <a:lvl6pPr marL="483393" algn="l" rtl="0" eaLnBrk="1" fontAlgn="base" hangingPunct="1">
        <a:lnSpc>
          <a:spcPct val="90000"/>
        </a:lnSpc>
        <a:spcBef>
          <a:spcPct val="0"/>
        </a:spcBef>
        <a:spcAft>
          <a:spcPct val="0"/>
        </a:spcAft>
        <a:defRPr sz="2960">
          <a:solidFill>
            <a:srgbClr val="191919"/>
          </a:solidFill>
          <a:latin typeface="IBM Plex Sans Light" pitchFamily="34" charset="0"/>
        </a:defRPr>
      </a:lvl6pPr>
      <a:lvl7pPr marL="966789" algn="l" rtl="0" eaLnBrk="1" fontAlgn="base" hangingPunct="1">
        <a:lnSpc>
          <a:spcPct val="90000"/>
        </a:lnSpc>
        <a:spcBef>
          <a:spcPct val="0"/>
        </a:spcBef>
        <a:spcAft>
          <a:spcPct val="0"/>
        </a:spcAft>
        <a:defRPr sz="2960">
          <a:solidFill>
            <a:srgbClr val="191919"/>
          </a:solidFill>
          <a:latin typeface="IBM Plex Sans Light" pitchFamily="34" charset="0"/>
        </a:defRPr>
      </a:lvl7pPr>
      <a:lvl8pPr marL="1450182" algn="l" rtl="0" eaLnBrk="1" fontAlgn="base" hangingPunct="1">
        <a:lnSpc>
          <a:spcPct val="90000"/>
        </a:lnSpc>
        <a:spcBef>
          <a:spcPct val="0"/>
        </a:spcBef>
        <a:spcAft>
          <a:spcPct val="0"/>
        </a:spcAft>
        <a:defRPr sz="2960">
          <a:solidFill>
            <a:srgbClr val="191919"/>
          </a:solidFill>
          <a:latin typeface="IBM Plex Sans Light" pitchFamily="34" charset="0"/>
        </a:defRPr>
      </a:lvl8pPr>
      <a:lvl9pPr marL="1933576" algn="l" rtl="0" eaLnBrk="1" fontAlgn="base" hangingPunct="1">
        <a:lnSpc>
          <a:spcPct val="90000"/>
        </a:lnSpc>
        <a:spcBef>
          <a:spcPct val="0"/>
        </a:spcBef>
        <a:spcAft>
          <a:spcPct val="0"/>
        </a:spcAft>
        <a:defRPr sz="2960">
          <a:solidFill>
            <a:srgbClr val="191919"/>
          </a:solidFill>
          <a:latin typeface="IBM Plex Sans Light" pitchFamily="34" charset="0"/>
        </a:defRPr>
      </a:lvl9pPr>
    </p:titleStyle>
    <p:bodyStyle>
      <a:lvl1pPr marL="0" indent="0" algn="l" rtl="0" eaLnBrk="1" fontAlgn="base" hangingPunct="1">
        <a:lnSpc>
          <a:spcPct val="110000"/>
        </a:lnSpc>
        <a:spcBef>
          <a:spcPts val="1500"/>
        </a:spcBef>
        <a:spcAft>
          <a:spcPct val="0"/>
        </a:spcAft>
        <a:buClr>
          <a:srgbClr val="001141"/>
        </a:buClr>
        <a:buSzPct val="90000"/>
        <a:buFont typeface="IBM Plex Sans Light" pitchFamily="2" charset="2"/>
        <a:buNone/>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52391" indent="-152391" algn="l" rtl="0" eaLnBrk="1" fontAlgn="base" hangingPunct="1">
        <a:lnSpc>
          <a:spcPct val="110000"/>
        </a:lnSpc>
        <a:spcBef>
          <a:spcPts val="1000"/>
        </a:spcBef>
        <a:spcAft>
          <a:spcPct val="0"/>
        </a:spcAft>
        <a:buClr>
          <a:srgbClr val="001141"/>
        </a:buClr>
        <a:buSzPct val="100000"/>
        <a:buFont typeface="IBM Plex Sans Light" charset="-12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04780" indent="-152391"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457171" indent="-152391" algn="l" rtl="0" eaLnBrk="1" fontAlgn="base" hangingPunct="1">
        <a:lnSpc>
          <a:spcPct val="110000"/>
        </a:lnSpc>
        <a:spcBef>
          <a:spcPts val="0"/>
        </a:spcBef>
        <a:spcAft>
          <a:spcPct val="0"/>
        </a:spcAft>
        <a:buClr>
          <a:srgbClr val="001141"/>
        </a:buClr>
        <a:buSzPct val="100000"/>
        <a:buFont typeface="IBM Plex Sans Light" charset="-120"/>
        <a:buChar char="–"/>
        <a:tabLst/>
        <a:defRPr sz="15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609561" indent="-152391" algn="l" rtl="0" eaLnBrk="1" fontAlgn="base" hangingPunct="1">
        <a:lnSpc>
          <a:spcPct val="110000"/>
        </a:lnSpc>
        <a:spcBef>
          <a:spcPts val="0"/>
        </a:spcBef>
        <a:spcAft>
          <a:spcPct val="0"/>
        </a:spcAft>
        <a:buClr>
          <a:srgbClr val="001141"/>
        </a:buClr>
        <a:buFont typeface="Arial" panose="020B0604020202020204" pitchFamily="34" charset="0"/>
        <a:buChar char="•"/>
        <a:tabLst/>
        <a:defRPr sz="15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111491" indent="-172882" algn="l" rtl="0" eaLnBrk="1" fontAlgn="base" hangingPunct="1">
        <a:spcBef>
          <a:spcPct val="20000"/>
        </a:spcBef>
        <a:spcAft>
          <a:spcPct val="0"/>
        </a:spcAft>
        <a:buClr>
          <a:schemeClr val="bg1"/>
        </a:buClr>
        <a:buChar char="»"/>
        <a:defRPr sz="1692">
          <a:solidFill>
            <a:schemeClr val="bg1"/>
          </a:solidFill>
          <a:latin typeface="IBM Plex Sans Light" charset="0"/>
        </a:defRPr>
      </a:lvl6pPr>
      <a:lvl7pPr marL="2594886" indent="-172882" algn="l" rtl="0" eaLnBrk="1" fontAlgn="base" hangingPunct="1">
        <a:spcBef>
          <a:spcPct val="20000"/>
        </a:spcBef>
        <a:spcAft>
          <a:spcPct val="0"/>
        </a:spcAft>
        <a:buClr>
          <a:schemeClr val="bg1"/>
        </a:buClr>
        <a:buChar char="»"/>
        <a:defRPr sz="1692">
          <a:solidFill>
            <a:schemeClr val="bg1"/>
          </a:solidFill>
          <a:latin typeface="IBM Plex Sans Light" charset="0"/>
        </a:defRPr>
      </a:lvl7pPr>
      <a:lvl8pPr marL="3078280" indent="-172882" algn="l" rtl="0" eaLnBrk="1" fontAlgn="base" hangingPunct="1">
        <a:spcBef>
          <a:spcPct val="20000"/>
        </a:spcBef>
        <a:spcAft>
          <a:spcPct val="0"/>
        </a:spcAft>
        <a:buClr>
          <a:schemeClr val="bg1"/>
        </a:buClr>
        <a:buChar char="»"/>
        <a:defRPr sz="1692">
          <a:solidFill>
            <a:schemeClr val="bg1"/>
          </a:solidFill>
          <a:latin typeface="IBM Plex Sans Light" charset="0"/>
        </a:defRPr>
      </a:lvl8pPr>
      <a:lvl9pPr marL="3561675" indent="-172882" algn="l" rtl="0" eaLnBrk="1" fontAlgn="base" hangingPunct="1">
        <a:spcBef>
          <a:spcPct val="20000"/>
        </a:spcBef>
        <a:spcAft>
          <a:spcPct val="0"/>
        </a:spcAft>
        <a:buClr>
          <a:schemeClr val="bg1"/>
        </a:buClr>
        <a:buChar char="»"/>
        <a:defRPr sz="1692">
          <a:solidFill>
            <a:schemeClr val="bg1"/>
          </a:solidFill>
          <a:latin typeface="IBM Plex Sans Light" charset="0"/>
        </a:defRPr>
      </a:lvl9pPr>
    </p:bodyStyle>
    <p:otherStyle>
      <a:defPPr>
        <a:defRPr lang="en-US"/>
      </a:defPPr>
      <a:lvl1pPr marL="0" algn="l" defTabSz="966789" rtl="0" eaLnBrk="1" latinLnBrk="0" hangingPunct="1">
        <a:defRPr sz="1904" kern="1200">
          <a:solidFill>
            <a:schemeClr val="tx1"/>
          </a:solidFill>
          <a:latin typeface="+mn-lt"/>
          <a:ea typeface="+mn-ea"/>
          <a:cs typeface="+mn-cs"/>
        </a:defRPr>
      </a:lvl1pPr>
      <a:lvl2pPr marL="483393" algn="l" defTabSz="966789" rtl="0" eaLnBrk="1" latinLnBrk="0" hangingPunct="1">
        <a:defRPr sz="1904" kern="1200">
          <a:solidFill>
            <a:schemeClr val="tx1"/>
          </a:solidFill>
          <a:latin typeface="+mn-lt"/>
          <a:ea typeface="+mn-ea"/>
          <a:cs typeface="+mn-cs"/>
        </a:defRPr>
      </a:lvl2pPr>
      <a:lvl3pPr marL="966789" algn="l" defTabSz="966789" rtl="0" eaLnBrk="1" latinLnBrk="0" hangingPunct="1">
        <a:defRPr sz="1904" kern="1200">
          <a:solidFill>
            <a:schemeClr val="tx1"/>
          </a:solidFill>
          <a:latin typeface="+mn-lt"/>
          <a:ea typeface="+mn-ea"/>
          <a:cs typeface="+mn-cs"/>
        </a:defRPr>
      </a:lvl3pPr>
      <a:lvl4pPr marL="1450182" algn="l" defTabSz="966789" rtl="0" eaLnBrk="1" latinLnBrk="0" hangingPunct="1">
        <a:defRPr sz="1904" kern="1200">
          <a:solidFill>
            <a:schemeClr val="tx1"/>
          </a:solidFill>
          <a:latin typeface="+mn-lt"/>
          <a:ea typeface="+mn-ea"/>
          <a:cs typeface="+mn-cs"/>
        </a:defRPr>
      </a:lvl4pPr>
      <a:lvl5pPr marL="1933576" algn="l" defTabSz="966789" rtl="0" eaLnBrk="1" latinLnBrk="0" hangingPunct="1">
        <a:defRPr sz="1904" kern="1200">
          <a:solidFill>
            <a:schemeClr val="tx1"/>
          </a:solidFill>
          <a:latin typeface="+mn-lt"/>
          <a:ea typeface="+mn-ea"/>
          <a:cs typeface="+mn-cs"/>
        </a:defRPr>
      </a:lvl5pPr>
      <a:lvl6pPr marL="2416972" algn="l" defTabSz="966789" rtl="0" eaLnBrk="1" latinLnBrk="0" hangingPunct="1">
        <a:defRPr sz="1904" kern="1200">
          <a:solidFill>
            <a:schemeClr val="tx1"/>
          </a:solidFill>
          <a:latin typeface="+mn-lt"/>
          <a:ea typeface="+mn-ea"/>
          <a:cs typeface="+mn-cs"/>
        </a:defRPr>
      </a:lvl6pPr>
      <a:lvl7pPr marL="2900363" algn="l" defTabSz="966789" rtl="0" eaLnBrk="1" latinLnBrk="0" hangingPunct="1">
        <a:defRPr sz="1904" kern="1200">
          <a:solidFill>
            <a:schemeClr val="tx1"/>
          </a:solidFill>
          <a:latin typeface="+mn-lt"/>
          <a:ea typeface="+mn-ea"/>
          <a:cs typeface="+mn-cs"/>
        </a:defRPr>
      </a:lvl7pPr>
      <a:lvl8pPr marL="3383758" algn="l" defTabSz="966789" rtl="0" eaLnBrk="1" latinLnBrk="0" hangingPunct="1">
        <a:defRPr sz="1904" kern="1200">
          <a:solidFill>
            <a:schemeClr val="tx1"/>
          </a:solidFill>
          <a:latin typeface="+mn-lt"/>
          <a:ea typeface="+mn-ea"/>
          <a:cs typeface="+mn-cs"/>
        </a:defRPr>
      </a:lvl8pPr>
      <a:lvl9pPr marL="3867151" algn="l" defTabSz="966789"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8928">
          <p15:clr>
            <a:srgbClr val="F26B43"/>
          </p15:clr>
        </p15:guide>
        <p15:guide id="4" orient="horz" pos="4896">
          <p15:clr>
            <a:srgbClr val="F26B43"/>
          </p15:clr>
        </p15:guide>
        <p15:guide id="5" orient="horz" pos="5088">
          <p15:clr>
            <a:srgbClr val="F26B43"/>
          </p15:clr>
        </p15:guide>
        <p15:guide id="6" pos="4608">
          <p15:clr>
            <a:srgbClr val="547EBF"/>
          </p15:clr>
        </p15:guide>
        <p15:guide id="7" pos="4464">
          <p15:clr>
            <a:srgbClr val="F26B43"/>
          </p15:clr>
        </p15:guide>
        <p15:guide id="8" pos="2304">
          <p15:clr>
            <a:srgbClr val="547EBF"/>
          </p15:clr>
        </p15:guide>
        <p15:guide id="9" pos="4752">
          <p15:clr>
            <a:srgbClr val="F26B43"/>
          </p15:clr>
        </p15:guide>
        <p15:guide id="10" pos="2160">
          <p15:clr>
            <a:srgbClr val="F26B43"/>
          </p15:clr>
        </p15:guide>
        <p15:guide id="11" pos="2448">
          <p15:clr>
            <a:srgbClr val="F26B43"/>
          </p15:clr>
        </p15:guide>
        <p15:guide id="12" pos="6912">
          <p15:clr>
            <a:srgbClr val="547EBF"/>
          </p15:clr>
        </p15:guide>
        <p15:guide id="13" pos="6768">
          <p15:clr>
            <a:srgbClr val="F26B43"/>
          </p15:clr>
        </p15:guide>
        <p15:guide id="14" pos="7056">
          <p15:clr>
            <a:srgbClr val="F26B43"/>
          </p15:clr>
        </p15:guide>
        <p15:guide id="17" orient="horz" pos="1296">
          <p15:clr>
            <a:srgbClr val="547EBF"/>
          </p15:clr>
        </p15:guide>
        <p15:guide id="18" orient="horz" pos="2592">
          <p15:clr>
            <a:srgbClr val="547EBF"/>
          </p15:clr>
        </p15:guide>
        <p15:guide id="21" orient="horz" pos="3888">
          <p15:clr>
            <a:srgbClr val="547EBF"/>
          </p15:clr>
        </p15:guide>
        <p15:guide id="22" pos="4896">
          <p15:clr>
            <a:srgbClr val="FDE53C"/>
          </p15:clr>
        </p15:guide>
        <p15:guide id="23" pos="4320">
          <p15:clr>
            <a:srgbClr val="FDE53C"/>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11769264" y="6469507"/>
            <a:ext cx="135436" cy="123111"/>
          </a:xfrm>
          <a:prstGeom prst="rect">
            <a:avLst/>
          </a:prstGeom>
          <a:ln w="12700">
            <a:miter lim="400000"/>
          </a:ln>
        </p:spPr>
        <p:txBody>
          <a:bodyPr wrap="none" lIns="0" tIns="0" rIns="0" bIns="0" anchor="b" anchorCtr="0">
            <a:spAutoFit/>
          </a:bodyPr>
          <a:lstStyle>
            <a:lvl1pPr algn="r">
              <a:defRPr sz="8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287999" y="288036"/>
            <a:ext cx="11293592"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9" name="Body Level One…"/>
          <p:cNvSpPr txBox="1">
            <a:spLocks noGrp="1"/>
          </p:cNvSpPr>
          <p:nvPr>
            <p:ph type="body" idx="1"/>
          </p:nvPr>
        </p:nvSpPr>
        <p:spPr>
          <a:xfrm>
            <a:off x="287300" y="1663700"/>
            <a:ext cx="11293592" cy="43346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284125" y="6402118"/>
            <a:ext cx="2477765" cy="190500"/>
          </a:xfrm>
          <a:prstGeom prst="rect">
            <a:avLst/>
          </a:prstGeom>
        </p:spPr>
        <p:txBody>
          <a:bodyPr vert="horz" lIns="0" tIns="0" rIns="0" bIns="0" rtlCol="0" anchor="b"/>
          <a:lstStyle>
            <a:lvl1pPr algn="l">
              <a:defRPr sz="8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152319556"/>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2" r:id="rId19"/>
    <p:sldLayoutId id="2147483923" r:id="rId20"/>
    <p:sldLayoutId id="2147483924" r:id="rId21"/>
    <p:sldLayoutId id="2147483925" r:id="rId22"/>
    <p:sldLayoutId id="2147483926" r:id="rId23"/>
    <p:sldLayoutId id="2147483927" r:id="rId24"/>
    <p:sldLayoutId id="2147483928" r:id="rId25"/>
    <p:sldLayoutId id="2147483929" r:id="rId26"/>
    <p:sldLayoutId id="2147483930" r:id="rId27"/>
    <p:sldLayoutId id="2147483931" r:id="rId28"/>
    <p:sldLayoutId id="2147483932" r:id="rId29"/>
    <p:sldLayoutId id="2147483933" r:id="rId30"/>
    <p:sldLayoutId id="2147483934" r:id="rId31"/>
    <p:sldLayoutId id="2147483935" r:id="rId32"/>
    <p:sldLayoutId id="2147483936" r:id="rId33"/>
    <p:sldLayoutId id="2147483937" r:id="rId34"/>
    <p:sldLayoutId id="2147483938" r:id="rId35"/>
    <p:sldLayoutId id="2147483939" r:id="rId36"/>
    <p:sldLayoutId id="2147483940" r:id="rId37"/>
    <p:sldLayoutId id="2147483941" r:id="rId38"/>
    <p:sldLayoutId id="2147483942" r:id="rId39"/>
    <p:sldLayoutId id="2147483943" r:id="rId40"/>
    <p:sldLayoutId id="2147483944" r:id="rId41"/>
    <p:sldLayoutId id="2147483945" r:id="rId42"/>
    <p:sldLayoutId id="2147483946" r:id="rId43"/>
    <p:sldLayoutId id="2147483947" r:id="rId44"/>
    <p:sldLayoutId id="2147483948" r:id="rId45"/>
    <p:sldLayoutId id="2147483949" r:id="rId46"/>
    <p:sldLayoutId id="2147484003" r:id="rId47"/>
  </p:sldLayoutIdLst>
  <p:transition spd="med"/>
  <p:hf hdr="0" dt="0"/>
  <p:txStyles>
    <p:titleStyle>
      <a:lvl1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chemeClr val="tx2"/>
          </a:solidFill>
          <a:uFillTx/>
          <a:latin typeface="+mj-lt"/>
          <a:ea typeface="+mj-ea"/>
          <a:cs typeface="+mj-cs"/>
          <a:sym typeface="IBM Plex Sans Light"/>
        </a:defRPr>
      </a:lvl1pPr>
      <a:lvl2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48"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497"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44"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4993" algn="l" defTabSz="1218956"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p:titleStyle>
    <p:bodyStyle>
      <a:lvl1pPr marL="0" marR="0" indent="0" algn="l" defTabSz="1218956" rtl="0" eaLnBrk="1" latinLnBrk="0" hangingPunct="1">
        <a:lnSpc>
          <a:spcPct val="110000"/>
        </a:lnSpc>
        <a:spcBef>
          <a:spcPts val="0"/>
        </a:spcBef>
        <a:spcAft>
          <a:spcPts val="0"/>
        </a:spcAft>
        <a:buClrTx/>
        <a:buSzTx/>
        <a:buFontTx/>
        <a:buNone/>
        <a:tabLst/>
        <a:defRPr sz="1800" b="0" i="0" u="none" strike="noStrike" cap="none" spc="0" baseline="0">
          <a:solidFill>
            <a:schemeClr val="tx1"/>
          </a:solidFill>
          <a:uFillTx/>
          <a:latin typeface="+mj-lt"/>
          <a:ea typeface="+mj-ea"/>
          <a:cs typeface="+mj-cs"/>
          <a:sym typeface="IBM Plex Sans Light"/>
        </a:defRPr>
      </a:lvl1pPr>
      <a:lvl2pPr marL="164559"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2pPr>
      <a:lvl3pPr marL="329118"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3pPr>
      <a:lvl4pPr marL="493677" marR="0" indent="-164559" algn="l" defTabSz="1218956" rtl="0" eaLnBrk="1" latinLnBrk="0" hangingPunct="1">
        <a:lnSpc>
          <a:spcPct val="110000"/>
        </a:lnSpc>
        <a:spcBef>
          <a:spcPts val="0"/>
        </a:spcBef>
        <a:spcAft>
          <a:spcPts val="0"/>
        </a:spcAft>
        <a:buClrTx/>
        <a:buSzPct val="100000"/>
        <a:buFontTx/>
        <a:buChar char="–"/>
        <a:tabLst/>
        <a:defRPr sz="1800" b="0" i="0" u="none" strike="noStrike" cap="none" spc="0" baseline="0">
          <a:solidFill>
            <a:schemeClr val="tx1"/>
          </a:solidFill>
          <a:uFillTx/>
          <a:latin typeface="+mj-lt"/>
          <a:ea typeface="+mj-ea"/>
          <a:cs typeface="+mj-cs"/>
          <a:sym typeface="IBM Plex Sans Light"/>
        </a:defRPr>
      </a:lvl4pPr>
      <a:lvl5pPr marL="571386" marR="0" indent="-228554" algn="l" defTabSz="1218956" rtl="0" eaLnBrk="1" latinLnBrk="0" hangingPunct="1">
        <a:lnSpc>
          <a:spcPct val="110000"/>
        </a:lnSpc>
        <a:spcBef>
          <a:spcPts val="1450"/>
        </a:spcBef>
        <a:spcAft>
          <a:spcPts val="0"/>
        </a:spcAft>
        <a:buClrTx/>
        <a:buSzPct val="100000"/>
        <a:buFont typeface="Arial" panose="020B0604020202020204" pitchFamily="34" charset="0"/>
        <a:buChar char="•"/>
        <a:tabLst/>
        <a:defRPr sz="1800" b="0" i="0" u="none" strike="noStrike" cap="none" spc="0" baseline="0">
          <a:solidFill>
            <a:srgbClr val="000000"/>
          </a:solidFill>
          <a:uFillTx/>
          <a:latin typeface="+mj-lt"/>
          <a:ea typeface="+mj-ea"/>
          <a:cs typeface="+mj-cs"/>
          <a:sym typeface="IBM Plex Sans Light"/>
        </a:defRPr>
      </a:lvl5pPr>
      <a:lvl6pPr marL="921346"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6pPr>
      <a:lvl7pPr marL="1102595"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7pPr>
      <a:lvl8pPr marL="1283843"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8pPr>
      <a:lvl9pPr marL="1465091" marR="0" indent="-194466" algn="l" defTabSz="1218956" rtl="0" eaLnBrk="1" latinLnBrk="0" hangingPunct="1">
        <a:lnSpc>
          <a:spcPct val="100000"/>
        </a:lnSpc>
        <a:spcBef>
          <a:spcPts val="1450"/>
        </a:spcBef>
        <a:spcAft>
          <a:spcPts val="0"/>
        </a:spcAft>
        <a:buClrTx/>
        <a:buSzPct val="100000"/>
        <a:buFontTx/>
        <a:buChar char="»"/>
        <a:tabLst/>
        <a:defRPr sz="1800" b="0" i="0" u="none" strike="noStrike" cap="none" spc="0" baseline="0">
          <a:solidFill>
            <a:srgbClr val="000000"/>
          </a:solidFill>
          <a:uFillTx/>
          <a:latin typeface="+mj-lt"/>
          <a:ea typeface="+mj-ea"/>
          <a:cs typeface="+mj-cs"/>
          <a:sym typeface="IBM Plex Sans Light"/>
        </a:defRPr>
      </a:lvl9pPr>
    </p:bodyStyle>
    <p:otherStyle>
      <a:lvl1pPr marL="0" marR="0" indent="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1pPr>
      <a:lvl2pPr marL="0" marR="0" indent="17146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2pPr>
      <a:lvl3pPr marL="0" marR="0" indent="342922"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3pPr>
      <a:lvl4pPr marL="0" marR="0" indent="514384"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4pPr>
      <a:lvl5pPr marL="0" marR="0" indent="685845"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5pPr>
      <a:lvl6pPr marL="0" marR="0" indent="857307"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6pPr>
      <a:lvl7pPr marL="0" marR="0" indent="1028768"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7pPr>
      <a:lvl8pPr marL="0" marR="0" indent="1200230"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8pPr>
      <a:lvl9pPr marL="0" marR="0" indent="1371691" algn="r" defTabSz="914461" rtl="0" eaLnBrk="1" latinLnBrk="0" hangingPunct="1">
        <a:lnSpc>
          <a:spcPct val="100000"/>
        </a:lnSpc>
        <a:spcBef>
          <a:spcPts val="0"/>
        </a:spcBef>
        <a:spcAft>
          <a:spcPts val="0"/>
        </a:spcAft>
        <a:buClrTx/>
        <a:buSzTx/>
        <a:buFontTx/>
        <a:buNone/>
        <a:tabLst/>
        <a:defRPr sz="8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4067253"/>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29" r:id="rId24"/>
    <p:sldLayoutId id="2147484030" r:id="rId25"/>
    <p:sldLayoutId id="2147484031" r:id="rId26"/>
    <p:sldLayoutId id="2147484032" r:id="rId27"/>
    <p:sldLayoutId id="2147484033" r:id="rId28"/>
    <p:sldLayoutId id="2147484034" r:id="rId29"/>
    <p:sldLayoutId id="2147484035" r:id="rId30"/>
    <p:sldLayoutId id="2147484036" r:id="rId31"/>
    <p:sldLayoutId id="2147484037" r:id="rId32"/>
    <p:sldLayoutId id="2147484038" r:id="rId33"/>
  </p:sldLayoutIdLst>
  <p:hf hdr="0" ftr="0" dt="0"/>
  <p:txStyles>
    <p:titleStyle>
      <a:lvl1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IBM Plex Sans" panose="020B0503050000000000" pitchFamily="34" charset="77"/>
          <a:ea typeface="IBM Plex Sans" panose="020B0503050000000000" pitchFamily="34" charset="77"/>
          <a:cs typeface="Calibri Light"/>
          <a:sym typeface="Calibri Light"/>
        </a:defRPr>
      </a:lvl1pPr>
      <a:lvl2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3595" rtl="0" latinLnBrk="0">
        <a:lnSpc>
          <a:spcPct val="90000"/>
        </a:lnSpc>
        <a:spcBef>
          <a:spcPts val="0"/>
        </a:spcBef>
        <a:spcAft>
          <a:spcPts val="0"/>
        </a:spcAft>
        <a:buClrTx/>
        <a:buSzTx/>
        <a:buFontTx/>
        <a:buNone/>
        <a:tabLst/>
        <a:defRPr sz="4397"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399" marR="0" indent="-228399"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IBM Plex Sans" panose="020B0503050000000000" pitchFamily="34" charset="77"/>
          <a:ea typeface="+mj-ea"/>
          <a:cs typeface="+mj-cs"/>
          <a:sym typeface="Calibri"/>
        </a:defRPr>
      </a:lvl1pPr>
      <a:lvl2pPr marL="723262" marR="0" indent="-266464"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IBM Plex Sans" panose="020B0503050000000000" pitchFamily="34" charset="77"/>
          <a:ea typeface="+mj-ea"/>
          <a:cs typeface="+mj-cs"/>
          <a:sym typeface="Calibri"/>
        </a:defRPr>
      </a:lvl2pPr>
      <a:lvl3pPr marL="1233351" marR="0" indent="-319759"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IBM Plex Sans" panose="020B0503050000000000" pitchFamily="34" charset="77"/>
          <a:ea typeface="+mj-ea"/>
          <a:cs typeface="+mj-cs"/>
          <a:sym typeface="Calibri"/>
        </a:defRPr>
      </a:lvl3pPr>
      <a:lvl4pPr marL="1725680" marR="0" indent="-355287"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IBM Plex Sans" panose="020B0503050000000000" pitchFamily="34" charset="77"/>
          <a:ea typeface="+mj-ea"/>
          <a:cs typeface="+mj-cs"/>
          <a:sym typeface="Calibri"/>
        </a:defRPr>
      </a:lvl4pPr>
      <a:lvl5pPr marL="2182478" marR="0" indent="-355287"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IBM Plex Sans" panose="020B0503050000000000" pitchFamily="34" charset="77"/>
          <a:ea typeface="+mj-ea"/>
          <a:cs typeface="+mj-cs"/>
          <a:sym typeface="Calibri"/>
        </a:defRPr>
      </a:lvl5pPr>
      <a:lvl6pPr marL="2639275" marR="0" indent="-355285"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mj-lt"/>
          <a:ea typeface="+mj-ea"/>
          <a:cs typeface="+mj-cs"/>
          <a:sym typeface="Calibri"/>
        </a:defRPr>
      </a:lvl6pPr>
      <a:lvl7pPr marL="3096070" marR="0" indent="-355285"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mj-lt"/>
          <a:ea typeface="+mj-ea"/>
          <a:cs typeface="+mj-cs"/>
          <a:sym typeface="Calibri"/>
        </a:defRPr>
      </a:lvl7pPr>
      <a:lvl8pPr marL="3552867" marR="0" indent="-355285"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mj-lt"/>
          <a:ea typeface="+mj-ea"/>
          <a:cs typeface="+mj-cs"/>
          <a:sym typeface="Calibri"/>
        </a:defRPr>
      </a:lvl8pPr>
      <a:lvl9pPr marL="4009667" marR="0" indent="-355285" algn="l" defTabSz="913595" rtl="0" latinLnBrk="0">
        <a:lnSpc>
          <a:spcPct val="90000"/>
        </a:lnSpc>
        <a:spcBef>
          <a:spcPts val="933"/>
        </a:spcBef>
        <a:spcAft>
          <a:spcPts val="0"/>
        </a:spcAft>
        <a:buClrTx/>
        <a:buSzPct val="100000"/>
        <a:buFont typeface="Arial"/>
        <a:buChar char="•"/>
        <a:tabLst/>
        <a:defRPr sz="2797" b="0" i="0" u="none" strike="noStrike" cap="none" spc="0" baseline="0">
          <a:ln>
            <a:noFill/>
          </a:ln>
          <a:solidFill>
            <a:srgbClr val="000000"/>
          </a:solidFill>
          <a:uFillTx/>
          <a:latin typeface="+mj-lt"/>
          <a:ea typeface="+mj-ea"/>
          <a:cs typeface="+mj-cs"/>
          <a:sym typeface="Calibri"/>
        </a:defRPr>
      </a:lvl9pPr>
    </p:bodyStyle>
    <p:otherStyle>
      <a:lvl1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1pPr>
      <a:lvl2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2pPr>
      <a:lvl3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3pPr>
      <a:lvl4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4pPr>
      <a:lvl5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5pPr>
      <a:lvl6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6pPr>
      <a:lvl7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7pPr>
      <a:lvl8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8pPr>
      <a:lvl9pPr marL="0" marR="0" indent="0" algn="r" defTabSz="908230" rtl="0" latinLnBrk="0">
        <a:lnSpc>
          <a:spcPct val="100000"/>
        </a:lnSpc>
        <a:spcBef>
          <a:spcPts val="0"/>
        </a:spcBef>
        <a:spcAft>
          <a:spcPts val="0"/>
        </a:spcAft>
        <a:buClrTx/>
        <a:buSzTx/>
        <a:buFontTx/>
        <a:buNone/>
        <a:tabLst/>
        <a:defRPr sz="1199"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365125"/>
            <a:ext cx="5486400" cy="952500"/>
          </a:xfrm>
          <a:prstGeom prst="rect">
            <a:avLst/>
          </a:prstGeom>
        </p:spPr>
        <p:txBody>
          <a:bodyPr vert="horz" lIns="0" tIns="0" rIns="0" bIns="0" rtlCol="0" anchor="t">
            <a:normAutofit/>
          </a:bodyPr>
          <a:lstStyle/>
          <a:p>
            <a:r>
              <a:rPr lang="en-US"/>
              <a:t>Click to edit Master title style</a:t>
            </a:r>
          </a:p>
        </p:txBody>
      </p:sp>
      <p:sp>
        <p:nvSpPr>
          <p:cNvPr id="3" name="Text Placeholder 2"/>
          <p:cNvSpPr>
            <a:spLocks noGrp="1"/>
          </p:cNvSpPr>
          <p:nvPr>
            <p:ph type="body" idx="1"/>
          </p:nvPr>
        </p:nvSpPr>
        <p:spPr>
          <a:xfrm>
            <a:off x="381000" y="1714500"/>
            <a:ext cx="5486400" cy="4572000"/>
          </a:xfrm>
          <a:prstGeom prst="rect">
            <a:avLst/>
          </a:prstGeom>
        </p:spPr>
        <p:txBody>
          <a:bodyPr vert="horz" lIns="0" tIns="228600" rIns="0" bIns="0" rtlCol="0" anchor="t">
            <a:noAutofit/>
          </a:bodyPr>
          <a:lstStyle/>
          <a:p>
            <a:pPr lvl="0"/>
            <a:r>
              <a:rPr lang="en-US"/>
              <a:t>Click to edit Master text styles</a:t>
            </a:r>
          </a:p>
        </p:txBody>
      </p:sp>
    </p:spTree>
    <p:extLst>
      <p:ext uri="{BB962C8B-B14F-4D97-AF65-F5344CB8AC3E}">
        <p14:creationId xmlns:p14="http://schemas.microsoft.com/office/powerpoint/2010/main" val="2792712539"/>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Lst>
  <p:txStyles>
    <p:titleStyle>
      <a:lvl1pPr algn="l" defTabSz="914180" rtl="0" eaLnBrk="1" latinLnBrk="0" hangingPunct="1">
        <a:lnSpc>
          <a:spcPct val="90000"/>
        </a:lnSpc>
        <a:spcBef>
          <a:spcPct val="0"/>
        </a:spcBef>
        <a:buNone/>
        <a:defRPr sz="2999"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914180" rtl="0" eaLnBrk="1" latinLnBrk="0" hangingPunct="1">
        <a:lnSpc>
          <a:spcPct val="105000"/>
        </a:lnSpc>
        <a:spcBef>
          <a:spcPts val="500"/>
        </a:spcBef>
        <a:buFontTx/>
        <a:buNone/>
        <a:tabLst/>
        <a:defRPr lang="en-US" sz="1667" b="0" i="0" kern="1200" dirty="0" smtClean="0">
          <a:solidFill>
            <a:schemeClr val="bg2"/>
          </a:solidFill>
          <a:latin typeface="IBM Plex Sans" charset="0"/>
          <a:ea typeface="IBM Plex Sans" charset="0"/>
          <a:cs typeface="Arial" charset="0"/>
        </a:defRPr>
      </a:lvl1pPr>
      <a:lvl2pPr marL="190454" indent="-190454" algn="l" defTabSz="914180" rtl="0" eaLnBrk="1" latinLnBrk="0" hangingPunct="1">
        <a:lnSpc>
          <a:spcPct val="105000"/>
        </a:lnSpc>
        <a:spcBef>
          <a:spcPts val="500"/>
        </a:spcBef>
        <a:buFont typeface="LucidaGrande" charset="0"/>
        <a:buChar char="-"/>
        <a:defRPr lang="en-US" sz="1667" b="0" i="0" kern="1200" dirty="0" smtClean="0">
          <a:solidFill>
            <a:schemeClr val="bg2"/>
          </a:solidFill>
          <a:latin typeface="IBM Plex Sans" charset="0"/>
          <a:ea typeface="IBM Plex Sans" charset="0"/>
          <a:cs typeface="Arial" charset="0"/>
        </a:defRPr>
      </a:lvl2pPr>
      <a:lvl3pPr marL="380909" indent="-190454" algn="l" defTabSz="914180" rtl="0" eaLnBrk="1" latinLnBrk="0" hangingPunct="1">
        <a:lnSpc>
          <a:spcPct val="105000"/>
        </a:lnSpc>
        <a:spcBef>
          <a:spcPts val="500"/>
        </a:spcBef>
        <a:buFont typeface="Arial" panose="020B0604020202020204" pitchFamily="34" charset="0"/>
        <a:buChar char="•"/>
        <a:defRPr lang="en-US" sz="1667" b="0" i="0" kern="1200" dirty="0" smtClean="0">
          <a:solidFill>
            <a:schemeClr val="bg2"/>
          </a:solidFill>
          <a:latin typeface="IBM Plex Sans" charset="0"/>
          <a:ea typeface="IBM Plex Sans" charset="0"/>
          <a:cs typeface="Arial" charset="0"/>
        </a:defRPr>
      </a:lvl3pPr>
      <a:lvl4pPr marL="571363" indent="-190454" algn="l" defTabSz="914180" rtl="0" eaLnBrk="1" latinLnBrk="0" hangingPunct="1">
        <a:lnSpc>
          <a:spcPct val="105000"/>
        </a:lnSpc>
        <a:spcBef>
          <a:spcPts val="500"/>
        </a:spcBef>
        <a:buFont typeface=".AppleSystemUIFont" charset="-120"/>
        <a:buChar char="–"/>
        <a:defRPr lang="en-US" sz="1667" b="0" i="0" kern="1200" dirty="0" smtClean="0">
          <a:solidFill>
            <a:schemeClr val="bg2"/>
          </a:solidFill>
          <a:latin typeface="IBM Plex Sans" charset="0"/>
          <a:ea typeface="+mn-ea"/>
          <a:cs typeface="+mn-cs"/>
        </a:defRPr>
      </a:lvl4pPr>
      <a:lvl5pPr marL="761818" indent="-190454" algn="l" defTabSz="914180" rtl="0" eaLnBrk="1" latinLnBrk="0" hangingPunct="1">
        <a:lnSpc>
          <a:spcPct val="105000"/>
        </a:lnSpc>
        <a:spcBef>
          <a:spcPts val="500"/>
        </a:spcBef>
        <a:buFont typeface="Arial" panose="020B0604020202020204" pitchFamily="34" charset="0"/>
        <a:buChar char="•"/>
        <a:defRPr lang="en-US" sz="1667" b="0" i="0" kern="1200" dirty="0">
          <a:solidFill>
            <a:schemeClr val="bg2"/>
          </a:solidFill>
          <a:latin typeface="IBM Plex Sans" charset="0"/>
          <a:ea typeface="+mn-ea"/>
          <a:cs typeface="+mn-cs"/>
        </a:defRPr>
      </a:lvl5pPr>
      <a:lvl6pPr marL="2513996" indent="-228545" algn="l" defTabSz="9141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87" indent="-228545" algn="l" defTabSz="9141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77" indent="-228545" algn="l" defTabSz="9141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68" indent="-228545" algn="l" defTabSz="91418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80" rtl="0" eaLnBrk="1" latinLnBrk="0" hangingPunct="1">
        <a:defRPr sz="1800" kern="1200">
          <a:solidFill>
            <a:schemeClr val="tx1"/>
          </a:solidFill>
          <a:latin typeface="+mn-lt"/>
          <a:ea typeface="+mn-ea"/>
          <a:cs typeface="+mn-cs"/>
        </a:defRPr>
      </a:lvl1pPr>
      <a:lvl2pPr marL="457091" algn="l" defTabSz="914180" rtl="0" eaLnBrk="1" latinLnBrk="0" hangingPunct="1">
        <a:defRPr sz="1800" kern="1200">
          <a:solidFill>
            <a:schemeClr val="tx1"/>
          </a:solidFill>
          <a:latin typeface="+mn-lt"/>
          <a:ea typeface="+mn-ea"/>
          <a:cs typeface="+mn-cs"/>
        </a:defRPr>
      </a:lvl2pPr>
      <a:lvl3pPr marL="914180" algn="l" defTabSz="914180" rtl="0" eaLnBrk="1" latinLnBrk="0" hangingPunct="1">
        <a:defRPr sz="1800" kern="1200">
          <a:solidFill>
            <a:schemeClr val="tx1"/>
          </a:solidFill>
          <a:latin typeface="+mn-lt"/>
          <a:ea typeface="+mn-ea"/>
          <a:cs typeface="+mn-cs"/>
        </a:defRPr>
      </a:lvl3pPr>
      <a:lvl4pPr marL="1371271" algn="l" defTabSz="914180" rtl="0" eaLnBrk="1" latinLnBrk="0" hangingPunct="1">
        <a:defRPr sz="1800" kern="1200">
          <a:solidFill>
            <a:schemeClr val="tx1"/>
          </a:solidFill>
          <a:latin typeface="+mn-lt"/>
          <a:ea typeface="+mn-ea"/>
          <a:cs typeface="+mn-cs"/>
        </a:defRPr>
      </a:lvl4pPr>
      <a:lvl5pPr marL="1828361" algn="l" defTabSz="914180" rtl="0" eaLnBrk="1" latinLnBrk="0" hangingPunct="1">
        <a:defRPr sz="1800" kern="1200">
          <a:solidFill>
            <a:schemeClr val="tx1"/>
          </a:solidFill>
          <a:latin typeface="+mn-lt"/>
          <a:ea typeface="+mn-ea"/>
          <a:cs typeface="+mn-cs"/>
        </a:defRPr>
      </a:lvl5pPr>
      <a:lvl6pPr marL="2285452" algn="l" defTabSz="914180" rtl="0" eaLnBrk="1" latinLnBrk="0" hangingPunct="1">
        <a:defRPr sz="1800" kern="1200">
          <a:solidFill>
            <a:schemeClr val="tx1"/>
          </a:solidFill>
          <a:latin typeface="+mn-lt"/>
          <a:ea typeface="+mn-ea"/>
          <a:cs typeface="+mn-cs"/>
        </a:defRPr>
      </a:lvl6pPr>
      <a:lvl7pPr marL="2742541" algn="l" defTabSz="914180" rtl="0" eaLnBrk="1" latinLnBrk="0" hangingPunct="1">
        <a:defRPr sz="1800" kern="1200">
          <a:solidFill>
            <a:schemeClr val="tx1"/>
          </a:solidFill>
          <a:latin typeface="+mn-lt"/>
          <a:ea typeface="+mn-ea"/>
          <a:cs typeface="+mn-cs"/>
        </a:defRPr>
      </a:lvl7pPr>
      <a:lvl8pPr marL="3199632" algn="l" defTabSz="914180" rtl="0" eaLnBrk="1" latinLnBrk="0" hangingPunct="1">
        <a:defRPr sz="1800" kern="1200">
          <a:solidFill>
            <a:schemeClr val="tx1"/>
          </a:solidFill>
          <a:latin typeface="+mn-lt"/>
          <a:ea typeface="+mn-ea"/>
          <a:cs typeface="+mn-cs"/>
        </a:defRPr>
      </a:lvl8pPr>
      <a:lvl9pPr marL="3656723" algn="l" defTabSz="91418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4608">
          <p15:clr>
            <a:srgbClr val="F26B43"/>
          </p15:clr>
        </p15:guide>
        <p15:guide id="3" pos="4896">
          <p15:clr>
            <a:srgbClr val="F26B43"/>
          </p15:clr>
        </p15:guide>
        <p15:guide id="4" pos="4320">
          <p15:clr>
            <a:srgbClr val="F26B43"/>
          </p15:clr>
        </p15:guide>
        <p15:guide id="5" pos="6624">
          <p15:clr>
            <a:srgbClr val="F26B43"/>
          </p15:clr>
        </p15:guide>
        <p15:guide id="6" pos="6912">
          <p15:clr>
            <a:srgbClr val="F26B43"/>
          </p15:clr>
        </p15:guide>
        <p15:guide id="7" pos="7200">
          <p15:clr>
            <a:srgbClr val="F26B43"/>
          </p15:clr>
        </p15:guide>
        <p15:guide id="8" pos="2304">
          <p15:clr>
            <a:srgbClr val="F26B43"/>
          </p15:clr>
        </p15:guide>
        <p15:guide id="9" pos="2592">
          <p15:clr>
            <a:srgbClr val="F26B43"/>
          </p15:clr>
        </p15:guide>
        <p15:guide id="10" pos="2016">
          <p15:clr>
            <a:srgbClr val="F26B43"/>
          </p15:clr>
        </p15:guide>
        <p15:guide id="11" pos="288">
          <p15:clr>
            <a:srgbClr val="F26B43"/>
          </p15:clr>
        </p15:guide>
        <p15:guide id="12" orient="horz" pos="1440">
          <p15:clr>
            <a:srgbClr val="F26B43"/>
          </p15:clr>
        </p15:guide>
        <p15:guide id="14" orient="horz" pos="288">
          <p15:clr>
            <a:srgbClr val="F26B43"/>
          </p15:clr>
        </p15:guide>
        <p15:guide id="15" orient="horz" pos="3744">
          <p15:clr>
            <a:srgbClr val="F26B43"/>
          </p15:clr>
        </p15:guide>
        <p15:guide id="17" orient="horz" pos="4896">
          <p15:clr>
            <a:srgbClr val="F26B43"/>
          </p15:clr>
        </p15:guide>
        <p15:guide id="18" pos="89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62.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notesSlide" Target="../notesSlides/notesSlide5.xml"/><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slideLayout" Target="../slideLayouts/slideLayout316.xml"/><Relationship Id="rId1" Type="http://schemas.openxmlformats.org/officeDocument/2006/relationships/tags" Target="../tags/tag13.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oleObject" Target="../embeddings/oleObject8.bin"/><Relationship Id="rId9" Type="http://schemas.openxmlformats.org/officeDocument/2006/relationships/image" Target="../media/image81.png"/><Relationship Id="rId14" Type="http://schemas.openxmlformats.org/officeDocument/2006/relationships/image" Target="../media/image86.svg"/></Relationships>
</file>

<file path=ppt/slides/_rels/slide13.xml.rels><?xml version="1.0" encoding="UTF-8" standalone="yes"?>
<Relationships xmlns="http://schemas.openxmlformats.org/package/2006/relationships"><Relationship Id="rId8" Type="http://schemas.openxmlformats.org/officeDocument/2006/relationships/hyperlink" Target="https://www.externalcontentplus.com/StrategicPartnerPlatform/red-hat/partnership-resources/red-hat-incentives.html" TargetMode="External"/><Relationship Id="rId13" Type="http://schemas.openxmlformats.org/officeDocument/2006/relationships/hyperlink" Target="https://w3.ibm.com/services/contentplus/capability/generative-ai-pilot.html" TargetMode="External"/><Relationship Id="rId3" Type="http://schemas.openxmlformats.org/officeDocument/2006/relationships/image" Target="../media/image14.emf"/><Relationship Id="rId7" Type="http://schemas.openxmlformats.org/officeDocument/2006/relationships/hyperlink" Target="https://w3.ibm.com/services/contentplus/initiatives/red-hat/openshift-everywhere.html" TargetMode="External"/><Relationship Id="rId12" Type="http://schemas.openxmlformats.org/officeDocument/2006/relationships/image" Target="../media/image93.svg"/><Relationship Id="rId2" Type="http://schemas.openxmlformats.org/officeDocument/2006/relationships/notesSlide" Target="../notesSlides/notesSlide6.xml"/><Relationship Id="rId1" Type="http://schemas.openxmlformats.org/officeDocument/2006/relationships/slideLayout" Target="../slideLayouts/slideLayout698.xml"/><Relationship Id="rId6" Type="http://schemas.openxmlformats.org/officeDocument/2006/relationships/image" Target="../media/image89.sv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91.svg"/><Relationship Id="rId4" Type="http://schemas.openxmlformats.org/officeDocument/2006/relationships/image" Target="../media/image87.pn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emf"/><Relationship Id="rId7"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466.xml"/><Relationship Id="rId6" Type="http://schemas.openxmlformats.org/officeDocument/2006/relationships/image" Target="../media/image97.emf"/><Relationship Id="rId5" Type="http://schemas.openxmlformats.org/officeDocument/2006/relationships/image" Target="../media/image96.emf"/><Relationship Id="rId10" Type="http://schemas.openxmlformats.org/officeDocument/2006/relationships/image" Target="../media/image101.svg"/><Relationship Id="rId4" Type="http://schemas.openxmlformats.org/officeDocument/2006/relationships/image" Target="../media/image95.emf"/><Relationship Id="rId9" Type="http://schemas.openxmlformats.org/officeDocument/2006/relationships/image" Target="../media/image100.png"/></Relationships>
</file>

<file path=ppt/slides/_rels/slide18.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46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94.emf"/><Relationship Id="rId4" Type="http://schemas.openxmlformats.org/officeDocument/2006/relationships/image" Target="../media/image97.emf"/><Relationship Id="rId9" Type="http://schemas.openxmlformats.org/officeDocument/2006/relationships/image" Target="../media/image95.emf"/></Relationships>
</file>

<file path=ppt/slides/_rels/slide19.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2.xml"/><Relationship Id="rId1" Type="http://schemas.openxmlformats.org/officeDocument/2006/relationships/slideLayout" Target="../slideLayouts/slideLayout46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94.emf"/><Relationship Id="rId4" Type="http://schemas.openxmlformats.org/officeDocument/2006/relationships/image" Target="../media/image97.emf"/><Relationship Id="rId9" Type="http://schemas.openxmlformats.org/officeDocument/2006/relationships/image" Target="../media/image95.emf"/></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562.xml"/></Relationships>
</file>

<file path=ppt/slides/_rels/slide20.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3.xml"/><Relationship Id="rId1" Type="http://schemas.openxmlformats.org/officeDocument/2006/relationships/slideLayout" Target="../slideLayouts/slideLayout46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94.emf"/><Relationship Id="rId4" Type="http://schemas.openxmlformats.org/officeDocument/2006/relationships/image" Target="../media/image97.emf"/><Relationship Id="rId9" Type="http://schemas.openxmlformats.org/officeDocument/2006/relationships/image" Target="../media/image95.emf"/></Relationships>
</file>

<file path=ppt/slides/_rels/slide21.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46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94.emf"/><Relationship Id="rId4" Type="http://schemas.openxmlformats.org/officeDocument/2006/relationships/image" Target="../media/image97.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8" Type="http://schemas.openxmlformats.org/officeDocument/2006/relationships/image" Target="../media/image101.svg"/><Relationship Id="rId3" Type="http://schemas.openxmlformats.org/officeDocument/2006/relationships/image" Target="../media/image96.emf"/><Relationship Id="rId7" Type="http://schemas.openxmlformats.org/officeDocument/2006/relationships/image" Target="../media/image100.png"/><Relationship Id="rId2" Type="http://schemas.openxmlformats.org/officeDocument/2006/relationships/notesSlide" Target="../notesSlides/notesSlide15.xml"/><Relationship Id="rId1" Type="http://schemas.openxmlformats.org/officeDocument/2006/relationships/slideLayout" Target="../slideLayouts/slideLayout466.xml"/><Relationship Id="rId6" Type="http://schemas.openxmlformats.org/officeDocument/2006/relationships/image" Target="../media/image99.svg"/><Relationship Id="rId5" Type="http://schemas.openxmlformats.org/officeDocument/2006/relationships/image" Target="../media/image98.png"/><Relationship Id="rId10" Type="http://schemas.openxmlformats.org/officeDocument/2006/relationships/image" Target="../media/image94.emf"/><Relationship Id="rId4" Type="http://schemas.openxmlformats.org/officeDocument/2006/relationships/image" Target="../media/image97.emf"/><Relationship Id="rId9" Type="http://schemas.openxmlformats.org/officeDocument/2006/relationships/image" Target="../media/image95.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62.xml"/></Relationships>
</file>

<file path=ppt/slides/_rels/slide3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9.xml"/><Relationship Id="rId4" Type="http://schemas.openxmlformats.org/officeDocument/2006/relationships/image" Target="../media/image104.svg"/></Relationships>
</file>

<file path=ppt/slides/_rels/slide31.xml.rels><?xml version="1.0" encoding="UTF-8" standalone="yes"?>
<Relationships xmlns="http://schemas.openxmlformats.org/package/2006/relationships"><Relationship Id="rId2" Type="http://schemas.openxmlformats.org/officeDocument/2006/relationships/image" Target="../media/image105.gif"/><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9.xml"/><Relationship Id="rId5" Type="http://schemas.openxmlformats.org/officeDocument/2006/relationships/image" Target="../media/image109.sv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0.xml"/><Relationship Id="rId1" Type="http://schemas.openxmlformats.org/officeDocument/2006/relationships/slideLayout" Target="../slideLayouts/slideLayout293.xml"/><Relationship Id="rId4" Type="http://schemas.openxmlformats.org/officeDocument/2006/relationships/image" Target="../media/image111.jpeg"/></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94.xml"/><Relationship Id="rId4" Type="http://schemas.openxmlformats.org/officeDocument/2006/relationships/chart" Target="../charts/chart2.xml"/></Relationships>
</file>

<file path=ppt/slides/_rels/slide35.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hyperlink" Target="https://resources.github.com/forrester/" TargetMode="External"/><Relationship Id="rId7" Type="http://schemas.openxmlformats.org/officeDocument/2006/relationships/image" Target="../media/image115.png"/><Relationship Id="rId2" Type="http://schemas.openxmlformats.org/officeDocument/2006/relationships/hyperlink" Target="https://about.gitlab.com/resources/report-forrester-tei/" TargetMode="External"/><Relationship Id="rId1" Type="http://schemas.openxmlformats.org/officeDocument/2006/relationships/slideLayout" Target="../slideLayouts/slideLayout29.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gif"/><Relationship Id="rId9"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hyperlink" Target="https://resources.github.com/forrester/" TargetMode="External"/><Relationship Id="rId7" Type="http://schemas.openxmlformats.org/officeDocument/2006/relationships/image" Target="../media/image121.png"/><Relationship Id="rId2" Type="http://schemas.openxmlformats.org/officeDocument/2006/relationships/hyperlink" Target="https://about.gitlab.com/resources/report-forrester-tei/" TargetMode="External"/><Relationship Id="rId1" Type="http://schemas.openxmlformats.org/officeDocument/2006/relationships/slideLayout" Target="../slideLayouts/slideLayout29.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2.gif"/></Relationships>
</file>

<file path=ppt/slides/_rels/slide3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s://resources.github.com/forrester/" TargetMode="External"/><Relationship Id="rId7" Type="http://schemas.openxmlformats.org/officeDocument/2006/relationships/image" Target="../media/image126.png"/><Relationship Id="rId2" Type="http://schemas.openxmlformats.org/officeDocument/2006/relationships/hyperlink" Target="https://about.gitlab.com/resources/report-forrester-tei/" TargetMode="External"/><Relationship Id="rId1" Type="http://schemas.openxmlformats.org/officeDocument/2006/relationships/slideLayout" Target="../slideLayouts/slideLayout2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9" Type="http://schemas.openxmlformats.org/officeDocument/2006/relationships/image" Target="../media/image107.svg"/></Relationships>
</file>

<file path=ppt/slides/_rels/slide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gif"/><Relationship Id="rId1" Type="http://schemas.openxmlformats.org/officeDocument/2006/relationships/slideLayout" Target="../slideLayouts/slideLayout29.xml"/><Relationship Id="rId4" Type="http://schemas.openxmlformats.org/officeDocument/2006/relationships/image" Target="../media/image13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1.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12" Type="http://schemas.openxmlformats.org/officeDocument/2006/relationships/image" Target="../media/image141.png"/><Relationship Id="rId2" Type="http://schemas.openxmlformats.org/officeDocument/2006/relationships/image" Target="../media/image131.png"/><Relationship Id="rId1" Type="http://schemas.openxmlformats.org/officeDocument/2006/relationships/slideLayout" Target="../slideLayouts/slideLayout258.xml"/><Relationship Id="rId6" Type="http://schemas.openxmlformats.org/officeDocument/2006/relationships/image" Target="../media/image135.png"/><Relationship Id="rId11" Type="http://schemas.openxmlformats.org/officeDocument/2006/relationships/image" Target="../media/image140.jpeg"/><Relationship Id="rId5" Type="http://schemas.openxmlformats.org/officeDocument/2006/relationships/image" Target="../media/image13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image" Target="../media/image19.png"/><Relationship Id="rId1" Type="http://schemas.openxmlformats.org/officeDocument/2006/relationships/slideLayout" Target="../slideLayouts/slideLayout258.xml"/><Relationship Id="rId6" Type="http://schemas.openxmlformats.org/officeDocument/2006/relationships/image" Target="../media/image145.png"/><Relationship Id="rId11" Type="http://schemas.openxmlformats.org/officeDocument/2006/relationships/image" Target="../media/image150.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0.xml"/></Relationships>
</file>

<file path=ppt/slides/_rels/slide4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53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157.png"/><Relationship Id="rId2" Type="http://schemas.openxmlformats.org/officeDocument/2006/relationships/slideLayout" Target="../slideLayouts/slideLayout552.xml"/><Relationship Id="rId1" Type="http://schemas.openxmlformats.org/officeDocument/2006/relationships/tags" Target="../tags/tag14.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emf"/></Relationships>
</file>

<file path=ppt/slides/_rels/slide45.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oleObject" Target="../embeddings/oleObject10.bin"/><Relationship Id="rId7" Type="http://schemas.openxmlformats.org/officeDocument/2006/relationships/image" Target="../media/image160.png"/><Relationship Id="rId2" Type="http://schemas.openxmlformats.org/officeDocument/2006/relationships/slideLayout" Target="../slideLayouts/slideLayout552.xml"/><Relationship Id="rId1" Type="http://schemas.openxmlformats.org/officeDocument/2006/relationships/tags" Target="../tags/tag15.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4.e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164.png"/><Relationship Id="rId2" Type="http://schemas.openxmlformats.org/officeDocument/2006/relationships/slideLayout" Target="../slideLayouts/slideLayout552.xml"/><Relationship Id="rId1" Type="http://schemas.openxmlformats.org/officeDocument/2006/relationships/tags" Target="../tags/tag16.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4.emf"/></Relationships>
</file>

<file path=ppt/slides/_rels/slide47.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oleObject" Target="../embeddings/oleObject9.bin"/><Relationship Id="rId7" Type="http://schemas.openxmlformats.org/officeDocument/2006/relationships/image" Target="../media/image166.png"/><Relationship Id="rId2" Type="http://schemas.openxmlformats.org/officeDocument/2006/relationships/slideLayout" Target="../slideLayouts/slideLayout552.xml"/><Relationship Id="rId1" Type="http://schemas.openxmlformats.org/officeDocument/2006/relationships/tags" Target="../tags/tag17.xml"/><Relationship Id="rId6" Type="http://schemas.openxmlformats.org/officeDocument/2006/relationships/image" Target="../media/image163.png"/><Relationship Id="rId11" Type="http://schemas.openxmlformats.org/officeDocument/2006/relationships/image" Target="../media/image169.png"/><Relationship Id="rId5" Type="http://schemas.openxmlformats.org/officeDocument/2006/relationships/image" Target="../media/image165.png"/><Relationship Id="rId10" Type="http://schemas.openxmlformats.org/officeDocument/2006/relationships/image" Target="../media/image156.png"/><Relationship Id="rId4" Type="http://schemas.openxmlformats.org/officeDocument/2006/relationships/image" Target="../media/image154.emf"/><Relationship Id="rId9" Type="http://schemas.openxmlformats.org/officeDocument/2006/relationships/image" Target="../media/image168.png"/></Relationships>
</file>

<file path=ppt/slides/_rels/slide4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88.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1.xml"/></Relationships>
</file>

<file path=ppt/slides/_rels/slide50.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5.png"/><Relationship Id="rId7" Type="http://schemas.microsoft.com/office/2007/relationships/hdphoto" Target="../media/hdphoto28.wdp"/><Relationship Id="rId12" Type="http://schemas.openxmlformats.org/officeDocument/2006/relationships/image" Target="../media/image182.svg"/><Relationship Id="rId2" Type="http://schemas.openxmlformats.org/officeDocument/2006/relationships/notesSlide" Target="../notesSlides/notesSlide22.xml"/><Relationship Id="rId1" Type="http://schemas.openxmlformats.org/officeDocument/2006/relationships/slideLayout" Target="../slideLayouts/slideLayout310.xml"/><Relationship Id="rId6" Type="http://schemas.openxmlformats.org/officeDocument/2006/relationships/image" Target="../media/image178.png"/><Relationship Id="rId11" Type="http://schemas.openxmlformats.org/officeDocument/2006/relationships/image" Target="../media/image181.png"/><Relationship Id="rId5" Type="http://schemas.openxmlformats.org/officeDocument/2006/relationships/image" Target="../media/image177.png"/><Relationship Id="rId10" Type="http://schemas.openxmlformats.org/officeDocument/2006/relationships/image" Target="../media/image180.png"/><Relationship Id="rId4" Type="http://schemas.openxmlformats.org/officeDocument/2006/relationships/image" Target="../media/image176.png"/><Relationship Id="rId9" Type="http://schemas.microsoft.com/office/2007/relationships/hdphoto" Target="../media/hdphoto29.wdp"/></Relationships>
</file>

<file path=ppt/slides/_rels/slide51.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5.png"/><Relationship Id="rId3" Type="http://schemas.openxmlformats.org/officeDocument/2006/relationships/image" Target="../media/image177.png"/><Relationship Id="rId7" Type="http://schemas.openxmlformats.org/officeDocument/2006/relationships/image" Target="../media/image180.png"/><Relationship Id="rId12"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8.svg"/><Relationship Id="rId1" Type="http://schemas.openxmlformats.org/officeDocument/2006/relationships/slideLayout" Target="../slideLayouts/slideLayout310.xml"/><Relationship Id="rId6" Type="http://schemas.openxmlformats.org/officeDocument/2006/relationships/image" Target="../media/image175.png"/><Relationship Id="rId11" Type="http://schemas.openxmlformats.org/officeDocument/2006/relationships/image" Target="../media/image183.png"/><Relationship Id="rId5" Type="http://schemas.microsoft.com/office/2007/relationships/hdphoto" Target="../media/hdphoto29.wdp"/><Relationship Id="rId15" Type="http://schemas.openxmlformats.org/officeDocument/2006/relationships/image" Target="../media/image187.png"/><Relationship Id="rId10" Type="http://schemas.openxmlformats.org/officeDocument/2006/relationships/image" Target="../media/image182.svg"/><Relationship Id="rId4" Type="http://schemas.openxmlformats.org/officeDocument/2006/relationships/image" Target="../media/image178.png"/><Relationship Id="rId9" Type="http://schemas.openxmlformats.org/officeDocument/2006/relationships/image" Target="../media/image181.png"/><Relationship Id="rId14" Type="http://schemas.openxmlformats.org/officeDocument/2006/relationships/image" Target="../media/image186.svg"/></Relationships>
</file>

<file path=ppt/slides/_rels/slide52.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24.xml"/><Relationship Id="rId1" Type="http://schemas.openxmlformats.org/officeDocument/2006/relationships/slideLayout" Target="../slideLayouts/slideLayout214.xml"/><Relationship Id="rId6" Type="http://schemas.openxmlformats.org/officeDocument/2006/relationships/image" Target="../media/image192.svg"/><Relationship Id="rId5" Type="http://schemas.openxmlformats.org/officeDocument/2006/relationships/image" Target="../media/image191.png"/><Relationship Id="rId10" Type="http://schemas.openxmlformats.org/officeDocument/2006/relationships/image" Target="../media/image196.svg"/><Relationship Id="rId4" Type="http://schemas.openxmlformats.org/officeDocument/2006/relationships/image" Target="../media/image190.svg"/><Relationship Id="rId9" Type="http://schemas.openxmlformats.org/officeDocument/2006/relationships/image" Target="../media/image195.png"/></Relationships>
</file>

<file path=ppt/slides/_rels/slide53.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image" Target="../media/image197.png"/><Relationship Id="rId1" Type="http://schemas.openxmlformats.org/officeDocument/2006/relationships/slideLayout" Target="../slideLayouts/slideLayout19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54.xml.rels><?xml version="1.0" encoding="UTF-8" standalone="yes"?>
<Relationships xmlns="http://schemas.openxmlformats.org/package/2006/relationships"><Relationship Id="rId3" Type="http://schemas.openxmlformats.org/officeDocument/2006/relationships/image" Target="../media/image204.svg"/><Relationship Id="rId2" Type="http://schemas.openxmlformats.org/officeDocument/2006/relationships/image" Target="../media/image203.png"/><Relationship Id="rId1" Type="http://schemas.openxmlformats.org/officeDocument/2006/relationships/slideLayout" Target="../slideLayouts/slideLayout99.xml"/></Relationships>
</file>

<file path=ppt/slides/_rels/slide55.xml.rels><?xml version="1.0" encoding="UTF-8" standalone="yes"?>
<Relationships xmlns="http://schemas.openxmlformats.org/package/2006/relationships"><Relationship Id="rId3" Type="http://schemas.openxmlformats.org/officeDocument/2006/relationships/image" Target="../media/image192.svg"/><Relationship Id="rId2" Type="http://schemas.openxmlformats.org/officeDocument/2006/relationships/image" Target="../media/image191.png"/><Relationship Id="rId1" Type="http://schemas.openxmlformats.org/officeDocument/2006/relationships/slideLayout" Target="../slideLayouts/slideLayout99.xml"/></Relationships>
</file>

<file path=ppt/slides/_rels/slide56.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5.xml"/><Relationship Id="rId1" Type="http://schemas.openxmlformats.org/officeDocument/2006/relationships/slideLayout" Target="../slideLayouts/slideLayout637.xml"/><Relationship Id="rId4" Type="http://schemas.openxmlformats.org/officeDocument/2006/relationships/image" Target="../media/image192.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9.xml"/></Relationships>
</file>

<file path=ppt/slides/_rels/slide5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206.png"/></Relationships>
</file>

<file path=ppt/slides/_rels/slide59.xml.rels><?xml version="1.0" encoding="UTF-8" standalone="yes"?>
<Relationships xmlns="http://schemas.openxmlformats.org/package/2006/relationships"><Relationship Id="rId3" Type="http://schemas.openxmlformats.org/officeDocument/2006/relationships/hyperlink" Target="https://portfoliohub.redhat.com/v3/serviceskit/mlops_foundation" TargetMode="External"/><Relationship Id="rId2" Type="http://schemas.openxmlformats.org/officeDocument/2006/relationships/notesSlide" Target="../notesSlides/notesSlide28.xml"/><Relationship Id="rId1" Type="http://schemas.openxmlformats.org/officeDocument/2006/relationships/slideLayout" Target="../slideLayouts/slideLayout186.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6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6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C233F0C-A0AF-393B-6FA4-12D2E4008D47}"/>
              </a:ext>
            </a:extLst>
          </p:cNvPr>
          <p:cNvPicPr>
            <a:picLocks noChangeAspect="1"/>
          </p:cNvPicPr>
          <p:nvPr/>
        </p:nvPicPr>
        <p:blipFill>
          <a:blip r:embed="rId2"/>
          <a:stretch>
            <a:fillRect/>
          </a:stretch>
        </p:blipFill>
        <p:spPr>
          <a:xfrm>
            <a:off x="864954" y="643467"/>
            <a:ext cx="10462092" cy="5571065"/>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ABE417E-9A59-72B1-DB97-71C7F6170A77}"/>
              </a:ext>
            </a:extLst>
          </p:cNvPr>
          <p:cNvSpPr/>
          <p:nvPr/>
        </p:nvSpPr>
        <p:spPr>
          <a:xfrm>
            <a:off x="1609344" y="2450592"/>
            <a:ext cx="9637776" cy="1530096"/>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E0BBC4C-30D9-1D4D-C5F0-C7C04B86E130}"/>
              </a:ext>
            </a:extLst>
          </p:cNvPr>
          <p:cNvSpPr/>
          <p:nvPr/>
        </p:nvSpPr>
        <p:spPr>
          <a:xfrm>
            <a:off x="5900928" y="3291840"/>
            <a:ext cx="1060704" cy="329184"/>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63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p:cNvSpPr txBox="1"/>
          <p:nvPr/>
        </p:nvSpPr>
        <p:spPr>
          <a:xfrm>
            <a:off x="1981201" y="457201"/>
            <a:ext cx="7603363" cy="800219"/>
          </a:xfrm>
          <a:prstGeom prst="rect">
            <a:avLst/>
          </a:prstGeom>
          <a:noFill/>
        </p:spPr>
        <p:txBody>
          <a:bodyPr wrap="none">
            <a:spAutoFit/>
          </a:bodyPr>
          <a:lstStyle/>
          <a:p>
            <a:pPr defTabSz="457200">
              <a:defRPr sz="3200" b="1">
                <a:solidFill>
                  <a:srgbClr val="161616"/>
                </a:solidFill>
                <a:latin typeface="Arial"/>
              </a:defRPr>
            </a:pPr>
            <a:r>
              <a:rPr sz="3200" b="1">
                <a:solidFill>
                  <a:srgbClr val="161616"/>
                </a:solidFill>
                <a:latin typeface="IBM Plex Sans" panose="020B0503050203000203" pitchFamily="34" charset="0"/>
              </a:rPr>
              <a:t>VMware Estate Transformation</a:t>
            </a:r>
          </a:p>
          <a:p>
            <a:pPr defTabSz="457200">
              <a:defRPr sz="1400">
                <a:solidFill>
                  <a:srgbClr val="161616"/>
                </a:solidFill>
                <a:latin typeface="Arial"/>
              </a:defRPr>
            </a:pPr>
            <a:r>
              <a:rPr sz="1400">
                <a:solidFill>
                  <a:srgbClr val="161616"/>
                </a:solidFill>
                <a:latin typeface="IBM Plex Sans" panose="020B0503050203000203" pitchFamily="34" charset="0"/>
              </a:rPr>
              <a:t>Structured path from VMware to Red Hat OpenShift Virtualization (RHOV) then to containers.</a:t>
            </a:r>
          </a:p>
        </p:txBody>
      </p:sp>
      <p:sp>
        <p:nvSpPr>
          <p:cNvPr id="3" name="Rectangle 2"/>
          <p:cNvSpPr/>
          <p:nvPr/>
        </p:nvSpPr>
        <p:spPr>
          <a:xfrm>
            <a:off x="1981200" y="1280160"/>
            <a:ext cx="2926080" cy="73152"/>
          </a:xfrm>
          <a:prstGeom prst="rect">
            <a:avLst/>
          </a:prstGeom>
          <a:solidFill>
            <a:srgbClr val="24A1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4" name="Rectangle 3"/>
          <p:cNvSpPr/>
          <p:nvPr/>
        </p:nvSpPr>
        <p:spPr>
          <a:xfrm>
            <a:off x="1981200" y="1645920"/>
            <a:ext cx="8229600" cy="448056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5" name="Rectangle 4"/>
          <p:cNvSpPr/>
          <p:nvPr/>
        </p:nvSpPr>
        <p:spPr>
          <a:xfrm>
            <a:off x="1981200" y="1645920"/>
            <a:ext cx="8229600" cy="109728"/>
          </a:xfrm>
          <a:prstGeom prst="rect">
            <a:avLst/>
          </a:prstGeom>
          <a:solidFill>
            <a:srgbClr val="24A1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6" name="TextBox 5"/>
          <p:cNvSpPr txBox="1"/>
          <p:nvPr/>
        </p:nvSpPr>
        <p:spPr>
          <a:xfrm>
            <a:off x="2255520" y="1874520"/>
            <a:ext cx="2549096" cy="369332"/>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What it is &amp; Key Plays</a:t>
            </a:r>
          </a:p>
        </p:txBody>
      </p:sp>
      <p:sp>
        <p:nvSpPr>
          <p:cNvPr id="7" name="TextBox 6"/>
          <p:cNvSpPr txBox="1"/>
          <p:nvPr/>
        </p:nvSpPr>
        <p:spPr>
          <a:xfrm>
            <a:off x="2255521" y="2331721"/>
            <a:ext cx="869149"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What it is</a:t>
            </a:r>
          </a:p>
        </p:txBody>
      </p:sp>
      <p:sp>
        <p:nvSpPr>
          <p:cNvPr id="8" name="TextBox 7"/>
          <p:cNvSpPr txBox="1"/>
          <p:nvPr/>
        </p:nvSpPr>
        <p:spPr>
          <a:xfrm>
            <a:off x="2255521" y="2606040"/>
            <a:ext cx="3657601" cy="740780"/>
          </a:xfrm>
          <a:prstGeom prst="rect">
            <a:avLst/>
          </a:prstGeom>
          <a:noFill/>
        </p:spPr>
        <p:txBody>
          <a:bodyPr wrap="square">
            <a:spAutoFit/>
          </a:bodyPr>
          <a:lstStyle/>
          <a:p>
            <a:pPr defTabSz="457200">
              <a:lnSpc>
                <a:spcPct val="120000"/>
              </a:lnSpc>
              <a:defRPr sz="1200">
                <a:solidFill>
                  <a:srgbClr val="161616"/>
                </a:solidFill>
                <a:latin typeface="Arial"/>
              </a:defRPr>
            </a:pPr>
            <a:r>
              <a:rPr sz="1200" i="1" dirty="0">
                <a:solidFill>
                  <a:srgbClr val="161616"/>
                </a:solidFill>
                <a:latin typeface="IBM Plex Sans" panose="020B0503050203000203" pitchFamily="34" charset="0"/>
              </a:rPr>
              <a:t>Programmatic migration to RHOV with migration factory and progressive modernization to containers/services.</a:t>
            </a:r>
          </a:p>
        </p:txBody>
      </p:sp>
      <p:sp>
        <p:nvSpPr>
          <p:cNvPr id="9" name="TextBox 8"/>
          <p:cNvSpPr txBox="1"/>
          <p:nvPr/>
        </p:nvSpPr>
        <p:spPr>
          <a:xfrm>
            <a:off x="2255521" y="3767636"/>
            <a:ext cx="579005"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Plays</a:t>
            </a:r>
          </a:p>
        </p:txBody>
      </p:sp>
      <p:sp>
        <p:nvSpPr>
          <p:cNvPr id="10" name="TextBox 9"/>
          <p:cNvSpPr txBox="1"/>
          <p:nvPr/>
        </p:nvSpPr>
        <p:spPr>
          <a:xfrm>
            <a:off x="2255521" y="4041955"/>
            <a:ext cx="3657601" cy="892424"/>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Virtualization assessment (portfolio, target design, ops).</a:t>
            </a:r>
          </a:p>
          <a:p>
            <a:pPr marL="171450" indent="-171450" defTabSz="457200">
              <a:lnSpc>
                <a:spcPct val="105000"/>
              </a:lnSpc>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Pilot/PoC of RHOV features with real workloads.</a:t>
            </a:r>
          </a:p>
          <a:p>
            <a:pPr marL="171450" indent="-171450" defTabSz="457200">
              <a:lnSpc>
                <a:spcPct val="105000"/>
              </a:lnSpc>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Migration factory (waves, MTV + AAP runbooks).</a:t>
            </a:r>
          </a:p>
          <a:p>
            <a:pPr marL="171450" indent="-171450" defTabSz="457200">
              <a:lnSpc>
                <a:spcPct val="105000"/>
              </a:lnSpc>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Modernize post‑migration (CI/CD, GitOps, IDP).</a:t>
            </a:r>
          </a:p>
          <a:p>
            <a:pPr marL="171450" indent="-171450" defTabSz="457200">
              <a:lnSpc>
                <a:spcPct val="105000"/>
              </a:lnSpc>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DR/rollback patterns; HCI/storage integration as needed.</a:t>
            </a:r>
          </a:p>
        </p:txBody>
      </p:sp>
      <p:sp>
        <p:nvSpPr>
          <p:cNvPr id="11" name="TextBox 10"/>
          <p:cNvSpPr txBox="1"/>
          <p:nvPr/>
        </p:nvSpPr>
        <p:spPr>
          <a:xfrm>
            <a:off x="6278880" y="1874520"/>
            <a:ext cx="3657600" cy="365760"/>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Business Outcomes &amp; Artifacts</a:t>
            </a:r>
          </a:p>
        </p:txBody>
      </p:sp>
      <p:sp>
        <p:nvSpPr>
          <p:cNvPr id="12" name="TextBox 11"/>
          <p:cNvSpPr txBox="1"/>
          <p:nvPr/>
        </p:nvSpPr>
        <p:spPr>
          <a:xfrm>
            <a:off x="6278881" y="2331721"/>
            <a:ext cx="914033"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Outcomes</a:t>
            </a:r>
          </a:p>
        </p:txBody>
      </p:sp>
      <p:sp>
        <p:nvSpPr>
          <p:cNvPr id="13" name="TextBox 12"/>
          <p:cNvSpPr txBox="1"/>
          <p:nvPr/>
        </p:nvSpPr>
        <p:spPr>
          <a:xfrm>
            <a:off x="6278881" y="2606040"/>
            <a:ext cx="3395481" cy="569258"/>
          </a:xfrm>
          <a:prstGeom prst="rect">
            <a:avLst/>
          </a:prstGeom>
          <a:noFill/>
        </p:spPr>
        <p:txBody>
          <a:bodyPr wrap="non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Licensing/TCO control and modernization runway.</a:t>
            </a:r>
          </a:p>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Operational consistency via ACM‑V and GitOps.</a:t>
            </a:r>
          </a:p>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Reduced risk with repeatable wave‑based execution.</a:t>
            </a:r>
          </a:p>
        </p:txBody>
      </p:sp>
      <p:sp>
        <p:nvSpPr>
          <p:cNvPr id="14" name="TextBox 13"/>
          <p:cNvSpPr txBox="1"/>
          <p:nvPr/>
        </p:nvSpPr>
        <p:spPr>
          <a:xfrm>
            <a:off x="6278880" y="3611881"/>
            <a:ext cx="1393330"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Artifacts &amp; Proof</a:t>
            </a:r>
          </a:p>
        </p:txBody>
      </p:sp>
      <p:sp>
        <p:nvSpPr>
          <p:cNvPr id="15" name="TextBox 14"/>
          <p:cNvSpPr txBox="1"/>
          <p:nvPr/>
        </p:nvSpPr>
        <p:spPr>
          <a:xfrm>
            <a:off x="6278881" y="3886200"/>
            <a:ext cx="3108543" cy="569258"/>
          </a:xfrm>
          <a:prstGeom prst="rect">
            <a:avLst/>
          </a:prstGeom>
          <a:noFill/>
        </p:spPr>
        <p:txBody>
          <a:bodyPr wrap="non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Migration roadmap; wave plan; TCO/ROI model.</a:t>
            </a:r>
          </a:p>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Ops guide; rollback plan; post‑cutover metrics.</a:t>
            </a:r>
          </a:p>
          <a:p>
            <a:pPr marL="171450" indent="-171450" defTabSz="457200">
              <a:lnSpc>
                <a:spcPct val="105000"/>
              </a:lnSpc>
              <a:buFont typeface="Arial" panose="020B0604020202020204" pitchFamily="34" charset="0"/>
              <a:buChar char="•"/>
              <a:defRPr sz="1200">
                <a:solidFill>
                  <a:srgbClr val="161616"/>
                </a:solidFill>
                <a:latin typeface="Arial"/>
              </a:defRPr>
            </a:pPr>
            <a:r>
              <a:rPr sz="1000">
                <a:solidFill>
                  <a:srgbClr val="161616"/>
                </a:solidFill>
                <a:latin typeface="IBM Plex Sans" panose="020B0503050203000203" pitchFamily="34" charset="0"/>
              </a:rPr>
              <a:t>Assessment → Pilot → Waves → Modernize.</a:t>
            </a:r>
          </a:p>
        </p:txBody>
      </p:sp>
      <p:sp>
        <p:nvSpPr>
          <p:cNvPr id="16" name="Rectangle 15"/>
          <p:cNvSpPr/>
          <p:nvPr/>
        </p:nvSpPr>
        <p:spPr>
          <a:xfrm>
            <a:off x="1524000" y="6217920"/>
            <a:ext cx="9144000" cy="640080"/>
          </a:xfrm>
          <a:prstGeom prst="rect">
            <a:avLst/>
          </a:prstGeom>
          <a:solidFill>
            <a:srgbClr val="DFE3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17" name="TextBox 16"/>
          <p:cNvSpPr txBox="1"/>
          <p:nvPr/>
        </p:nvSpPr>
        <p:spPr>
          <a:xfrm>
            <a:off x="1981200" y="6382513"/>
            <a:ext cx="7034298"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Engagement ladder: Exec Briefing → 1‑day Workshop → Assessment → PoV → Scale with a CoE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95328E07-9DC6-A58B-AFE0-71188D2FAAEA}"/>
              </a:ext>
            </a:extLst>
          </p:cNvPr>
          <p:cNvSpPr/>
          <p:nvPr/>
        </p:nvSpPr>
        <p:spPr bwMode="auto">
          <a:xfrm>
            <a:off x="3577702" y="1264497"/>
            <a:ext cx="4332299" cy="1019512"/>
          </a:xfrm>
          <a:prstGeom prst="roundRect">
            <a:avLst/>
          </a:prstGeom>
          <a:solidFill>
            <a:srgbClr val="D4BBFF">
              <a:alpha val="45037"/>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3" name="Rounded Rectangle 12">
            <a:extLst>
              <a:ext uri="{FF2B5EF4-FFF2-40B4-BE49-F238E27FC236}">
                <a16:creationId xmlns:a16="http://schemas.microsoft.com/office/drawing/2014/main" id="{810E84DB-5DA6-2FB1-47CA-28313DE9CDEA}"/>
              </a:ext>
            </a:extLst>
          </p:cNvPr>
          <p:cNvSpPr/>
          <p:nvPr/>
        </p:nvSpPr>
        <p:spPr bwMode="auto">
          <a:xfrm>
            <a:off x="3577702" y="4777645"/>
            <a:ext cx="4332295" cy="1019512"/>
          </a:xfrm>
          <a:prstGeom prst="roundRect">
            <a:avLst/>
          </a:prstGeom>
          <a:solidFill>
            <a:srgbClr val="D4BBFF">
              <a:alpha val="45037"/>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sp>
        <p:nvSpPr>
          <p:cNvPr id="12" name="Rounded Rectangle 11">
            <a:extLst>
              <a:ext uri="{FF2B5EF4-FFF2-40B4-BE49-F238E27FC236}">
                <a16:creationId xmlns:a16="http://schemas.microsoft.com/office/drawing/2014/main" id="{880C7862-F31C-AC66-2909-561655F8BC18}"/>
              </a:ext>
            </a:extLst>
          </p:cNvPr>
          <p:cNvSpPr/>
          <p:nvPr/>
        </p:nvSpPr>
        <p:spPr bwMode="auto">
          <a:xfrm>
            <a:off x="3577706" y="1348944"/>
            <a:ext cx="4332298" cy="4379238"/>
          </a:xfrm>
          <a:prstGeom prst="roundRect">
            <a:avLst/>
          </a:prstGeom>
          <a:solidFill>
            <a:schemeClr val="accent1">
              <a:lumMod val="20000"/>
              <a:lumOff val="80000"/>
              <a:alpha val="45037"/>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dirty="0">
              <a:ln>
                <a:noFill/>
              </a:ln>
              <a:solidFill>
                <a:schemeClr val="bg1"/>
              </a:solidFill>
              <a:effectLst/>
              <a:latin typeface="+mn-lt"/>
            </a:endParaRPr>
          </a:p>
        </p:txBody>
      </p:sp>
      <p:cxnSp>
        <p:nvCxnSpPr>
          <p:cNvPr id="31" name="Straight Connector 30">
            <a:extLst>
              <a:ext uri="{FF2B5EF4-FFF2-40B4-BE49-F238E27FC236}">
                <a16:creationId xmlns:a16="http://schemas.microsoft.com/office/drawing/2014/main" id="{E640D3E5-2031-EF5B-28A6-6D6EE488A613}"/>
              </a:ext>
            </a:extLst>
          </p:cNvPr>
          <p:cNvCxnSpPr>
            <a:cxnSpLocks/>
          </p:cNvCxnSpPr>
          <p:nvPr/>
        </p:nvCxnSpPr>
        <p:spPr bwMode="auto">
          <a:xfrm>
            <a:off x="1052623" y="4731488"/>
            <a:ext cx="964373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DFB0A92F-BFC6-3557-5D1B-3AF9475CC79D}"/>
              </a:ext>
            </a:extLst>
          </p:cNvPr>
          <p:cNvCxnSpPr>
            <a:cxnSpLocks/>
          </p:cNvCxnSpPr>
          <p:nvPr/>
        </p:nvCxnSpPr>
        <p:spPr bwMode="auto">
          <a:xfrm>
            <a:off x="1052623" y="3545965"/>
            <a:ext cx="964373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AE3F7F1B-01C9-90E9-1E16-CF8A3DF74176}"/>
              </a:ext>
            </a:extLst>
          </p:cNvPr>
          <p:cNvCxnSpPr>
            <a:cxnSpLocks/>
          </p:cNvCxnSpPr>
          <p:nvPr/>
        </p:nvCxnSpPr>
        <p:spPr bwMode="auto">
          <a:xfrm>
            <a:off x="1052623" y="2352984"/>
            <a:ext cx="9643730" cy="0"/>
          </a:xfrm>
          <a:prstGeom prst="line">
            <a:avLst/>
          </a:prstGeom>
          <a:ln>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 name="Title 1">
            <a:extLst>
              <a:ext uri="{FF2B5EF4-FFF2-40B4-BE49-F238E27FC236}">
                <a16:creationId xmlns:a16="http://schemas.microsoft.com/office/drawing/2014/main" id="{AA6AD8F9-B0BE-2CB7-D882-D9548AEDFE2E}"/>
              </a:ext>
            </a:extLst>
          </p:cNvPr>
          <p:cNvSpPr>
            <a:spLocks noGrp="1"/>
          </p:cNvSpPr>
          <p:nvPr>
            <p:ph type="title"/>
          </p:nvPr>
        </p:nvSpPr>
        <p:spPr/>
        <p:txBody>
          <a:bodyPr/>
          <a:lstStyle/>
          <a:p>
            <a:r>
              <a:rPr lang="en-US" dirty="0">
                <a:solidFill>
                  <a:schemeClr val="accent1"/>
                </a:solidFill>
              </a:rPr>
              <a:t>The SDLC Modernization Journey</a:t>
            </a:r>
          </a:p>
        </p:txBody>
      </p:sp>
      <p:sp>
        <p:nvSpPr>
          <p:cNvPr id="4" name="圆角矩形 246">
            <a:extLst>
              <a:ext uri="{FF2B5EF4-FFF2-40B4-BE49-F238E27FC236}">
                <a16:creationId xmlns:a16="http://schemas.microsoft.com/office/drawing/2014/main" id="{77C96EE2-3749-D215-014E-9242AE5B169C}"/>
              </a:ext>
            </a:extLst>
          </p:cNvPr>
          <p:cNvSpPr/>
          <p:nvPr/>
        </p:nvSpPr>
        <p:spPr bwMode="auto">
          <a:xfrm>
            <a:off x="4802734" y="2777759"/>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dirty="0">
                <a:ln>
                  <a:noFill/>
                </a:ln>
                <a:solidFill>
                  <a:srgbClr val="0F62FE"/>
                </a:solidFill>
                <a:effectLst/>
                <a:uLnTx/>
                <a:uFillTx/>
                <a:latin typeface="IBM Plex Sans SmBld" panose="020B0503050203000203" pitchFamily="34" charset="0"/>
                <a:ea typeface="+mn-ea"/>
                <a:cs typeface="+mn-cs"/>
              </a:rPr>
              <a:t>Unified App Platform</a:t>
            </a:r>
          </a:p>
        </p:txBody>
      </p:sp>
      <p:sp>
        <p:nvSpPr>
          <p:cNvPr id="5" name="圆角矩形 248">
            <a:extLst>
              <a:ext uri="{FF2B5EF4-FFF2-40B4-BE49-F238E27FC236}">
                <a16:creationId xmlns:a16="http://schemas.microsoft.com/office/drawing/2014/main" id="{B97B90BC-5792-27E3-BCB5-C9A973BF13D3}"/>
              </a:ext>
            </a:extLst>
          </p:cNvPr>
          <p:cNvSpPr/>
          <p:nvPr/>
        </p:nvSpPr>
        <p:spPr bwMode="auto">
          <a:xfrm>
            <a:off x="5746755" y="5333324"/>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6" name="圆角矩形 250">
            <a:extLst>
              <a:ext uri="{FF2B5EF4-FFF2-40B4-BE49-F238E27FC236}">
                <a16:creationId xmlns:a16="http://schemas.microsoft.com/office/drawing/2014/main" id="{5B45632B-7014-367B-27F1-20B0CD5AAF7A}"/>
              </a:ext>
            </a:extLst>
          </p:cNvPr>
          <p:cNvSpPr/>
          <p:nvPr/>
        </p:nvSpPr>
        <p:spPr bwMode="auto">
          <a:xfrm>
            <a:off x="4802741" y="3892848"/>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7" name="圆角矩形 252">
            <a:extLst>
              <a:ext uri="{FF2B5EF4-FFF2-40B4-BE49-F238E27FC236}">
                <a16:creationId xmlns:a16="http://schemas.microsoft.com/office/drawing/2014/main" id="{DE0AADD4-16E9-4738-9B66-E13159AC5A4E}"/>
              </a:ext>
            </a:extLst>
          </p:cNvPr>
          <p:cNvSpPr/>
          <p:nvPr/>
        </p:nvSpPr>
        <p:spPr bwMode="auto">
          <a:xfrm>
            <a:off x="4802734" y="1480723"/>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8" name="圆角矩形 26">
            <a:extLst>
              <a:ext uri="{FF2B5EF4-FFF2-40B4-BE49-F238E27FC236}">
                <a16:creationId xmlns:a16="http://schemas.microsoft.com/office/drawing/2014/main" id="{FD183137-C0E5-917A-AF8B-458C5DBD3C6E}"/>
              </a:ext>
            </a:extLst>
          </p:cNvPr>
          <p:cNvSpPr/>
          <p:nvPr/>
        </p:nvSpPr>
        <p:spPr bwMode="auto">
          <a:xfrm>
            <a:off x="3863228" y="5333324"/>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cxnSp>
        <p:nvCxnSpPr>
          <p:cNvPr id="11" name="Curved Connector 10">
            <a:extLst>
              <a:ext uri="{FF2B5EF4-FFF2-40B4-BE49-F238E27FC236}">
                <a16:creationId xmlns:a16="http://schemas.microsoft.com/office/drawing/2014/main" id="{2A6164BD-51D2-4010-5E7E-36A6DC88AB24}"/>
              </a:ext>
            </a:extLst>
          </p:cNvPr>
          <p:cNvCxnSpPr>
            <a:cxnSpLocks/>
            <a:stCxn id="8" idx="0"/>
            <a:endCxn id="6" idx="2"/>
          </p:cNvCxnSpPr>
          <p:nvPr/>
        </p:nvCxnSpPr>
        <p:spPr bwMode="auto">
          <a:xfrm rot="5400000" flipH="1" flipV="1">
            <a:off x="4637333" y="4321224"/>
            <a:ext cx="1084688" cy="939512"/>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6" name="Curved Connector 15">
            <a:extLst>
              <a:ext uri="{FF2B5EF4-FFF2-40B4-BE49-F238E27FC236}">
                <a16:creationId xmlns:a16="http://schemas.microsoft.com/office/drawing/2014/main" id="{1FA7D1BA-7E83-DA1A-DC94-5069B6F65FB8}"/>
              </a:ext>
            </a:extLst>
          </p:cNvPr>
          <p:cNvCxnSpPr>
            <a:cxnSpLocks/>
            <a:stCxn id="5" idx="0"/>
            <a:endCxn id="6" idx="2"/>
          </p:cNvCxnSpPr>
          <p:nvPr/>
        </p:nvCxnSpPr>
        <p:spPr bwMode="auto">
          <a:xfrm rot="16200000" flipV="1">
            <a:off x="5579095" y="4318974"/>
            <a:ext cx="1084688" cy="944012"/>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18" name="Curved Connector 17">
            <a:extLst>
              <a:ext uri="{FF2B5EF4-FFF2-40B4-BE49-F238E27FC236}">
                <a16:creationId xmlns:a16="http://schemas.microsoft.com/office/drawing/2014/main" id="{19B9FBB7-EBCC-F686-2962-EB2F533D5ABF}"/>
              </a:ext>
            </a:extLst>
          </p:cNvPr>
          <p:cNvCxnSpPr>
            <a:cxnSpLocks/>
            <a:stCxn id="6" idx="0"/>
            <a:endCxn id="4" idx="2"/>
          </p:cNvCxnSpPr>
          <p:nvPr/>
        </p:nvCxnSpPr>
        <p:spPr bwMode="auto">
          <a:xfrm rot="16200000" flipV="1">
            <a:off x="5267330" y="3510744"/>
            <a:ext cx="764199" cy="9"/>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25" name="Curved Connector 24">
            <a:extLst>
              <a:ext uri="{FF2B5EF4-FFF2-40B4-BE49-F238E27FC236}">
                <a16:creationId xmlns:a16="http://schemas.microsoft.com/office/drawing/2014/main" id="{37370077-ED9A-2932-9596-20F8BE371BEB}"/>
              </a:ext>
            </a:extLst>
          </p:cNvPr>
          <p:cNvCxnSpPr>
            <a:cxnSpLocks/>
            <a:stCxn id="4" idx="0"/>
            <a:endCxn id="7" idx="2"/>
          </p:cNvCxnSpPr>
          <p:nvPr/>
        </p:nvCxnSpPr>
        <p:spPr bwMode="auto">
          <a:xfrm rot="5400000" flipH="1" flipV="1">
            <a:off x="5178801" y="2307134"/>
            <a:ext cx="941248" cy="3"/>
          </a:xfrm>
          <a:prstGeom prst="curvedConnector3">
            <a:avLst>
              <a:gd name="adj1" fmla="val 50000"/>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44" name="Rounded Rectangle 43">
            <a:extLst>
              <a:ext uri="{FF2B5EF4-FFF2-40B4-BE49-F238E27FC236}">
                <a16:creationId xmlns:a16="http://schemas.microsoft.com/office/drawing/2014/main" id="{4978FE85-F497-7696-CCF3-F0CA1C2C7E0E}"/>
              </a:ext>
            </a:extLst>
          </p:cNvPr>
          <p:cNvSpPr/>
          <p:nvPr/>
        </p:nvSpPr>
        <p:spPr bwMode="auto">
          <a:xfrm>
            <a:off x="8047074" y="4968633"/>
            <a:ext cx="2456120" cy="706510"/>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DevOps Toolchain consolidation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CI/CD, </a:t>
            </a:r>
            <a:r>
              <a:rPr kumimoji="0" lang="en-US" sz="1000" b="0" i="0" u="none" strike="noStrike" kern="1200" cap="none" spc="0" normalizeH="0" baseline="0" noProof="0" err="1">
                <a:ln>
                  <a:noFill/>
                </a:ln>
                <a:solidFill>
                  <a:sysClr val="windowText" lastClr="000000"/>
                </a:solidFill>
                <a:effectLst/>
                <a:uLnTx/>
                <a:uFillTx/>
                <a:latin typeface="Arial"/>
                <a:ea typeface="+mn-ea"/>
                <a:cs typeface="+mn-cs"/>
              </a:rPr>
              <a:t>IaC</a:t>
            </a:r>
            <a:r>
              <a:rPr kumimoji="0" lang="en-US" sz="1000" b="0" i="0" u="none" strike="noStrike" kern="1200" cap="none" spc="0" normalizeH="0" baseline="0" noProof="0">
                <a:ln>
                  <a:noFill/>
                </a:ln>
                <a:solidFill>
                  <a:sysClr val="windowText" lastClr="000000"/>
                </a:solidFill>
                <a:effectLst/>
                <a:uLnTx/>
                <a:uFillTx/>
                <a:latin typeface="Arial"/>
                <a:ea typeface="+mn-ea"/>
                <a:cs typeface="+mn-cs"/>
              </a:rPr>
              <a:t>, and Configuration automation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45" name="Rounded Rectangle 44">
            <a:extLst>
              <a:ext uri="{FF2B5EF4-FFF2-40B4-BE49-F238E27FC236}">
                <a16:creationId xmlns:a16="http://schemas.microsoft.com/office/drawing/2014/main" id="{62256412-87D9-7A69-7E1A-95CE6A17D60B}"/>
              </a:ext>
            </a:extLst>
          </p:cNvPr>
          <p:cNvSpPr/>
          <p:nvPr/>
        </p:nvSpPr>
        <p:spPr bwMode="auto">
          <a:xfrm>
            <a:off x="8047074" y="3721440"/>
            <a:ext cx="2456120" cy="834573"/>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Centralized management of cloud and on-prem resources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Standardized release engineering processes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46" name="Rounded Rectangle 45">
            <a:extLst>
              <a:ext uri="{FF2B5EF4-FFF2-40B4-BE49-F238E27FC236}">
                <a16:creationId xmlns:a16="http://schemas.microsoft.com/office/drawing/2014/main" id="{E463533E-494D-A5EE-DFA6-7FAC751C9F96}"/>
              </a:ext>
            </a:extLst>
          </p:cNvPr>
          <p:cNvSpPr/>
          <p:nvPr/>
        </p:nvSpPr>
        <p:spPr bwMode="auto">
          <a:xfrm>
            <a:off x="8047074" y="2545206"/>
            <a:ext cx="2456120" cy="834573"/>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Arial"/>
                <a:ea typeface="+mn-ea"/>
                <a:cs typeface="+mn-cs"/>
              </a:rPr>
              <a:t>Standardized application hosting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Arial"/>
                <a:ea typeface="+mn-ea"/>
                <a:cs typeface="+mn-cs"/>
              </a:rPr>
              <a:t>Standardized, reusable automation templates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Arial"/>
                <a:ea typeface="+mn-ea"/>
                <a:cs typeface="+mn-cs"/>
              </a:rPr>
              <a:t>AI integrations at every level</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47" name="Rounded Rectangle 46">
            <a:extLst>
              <a:ext uri="{FF2B5EF4-FFF2-40B4-BE49-F238E27FC236}">
                <a16:creationId xmlns:a16="http://schemas.microsoft.com/office/drawing/2014/main" id="{0D13972C-D20E-5A69-3209-45D3757937D5}"/>
              </a:ext>
            </a:extLst>
          </p:cNvPr>
          <p:cNvSpPr/>
          <p:nvPr/>
        </p:nvSpPr>
        <p:spPr bwMode="auto">
          <a:xfrm>
            <a:off x="8047074" y="1241330"/>
            <a:ext cx="2456120" cy="950538"/>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Self-service automation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Developer productivity metrics and measurement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Alignment of productivity metrics to business OKRs and KPIs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51" name="TextBox 50">
            <a:extLst>
              <a:ext uri="{FF2B5EF4-FFF2-40B4-BE49-F238E27FC236}">
                <a16:creationId xmlns:a16="http://schemas.microsoft.com/office/drawing/2014/main" id="{1CB8C73C-8B59-9F9D-DB28-2527C12DCDAD}"/>
              </a:ext>
            </a:extLst>
          </p:cNvPr>
          <p:cNvSpPr txBox="1"/>
          <p:nvPr/>
        </p:nvSpPr>
        <p:spPr>
          <a:xfrm>
            <a:off x="1424762" y="786809"/>
            <a:ext cx="2083981" cy="40011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Arial" charset="0"/>
                <a:cs typeface="Arial" charset="0"/>
              </a:rPr>
              <a:t>Customer Challenges</a:t>
            </a:r>
          </a:p>
        </p:txBody>
      </p:sp>
      <p:sp>
        <p:nvSpPr>
          <p:cNvPr id="52" name="TextBox 51">
            <a:extLst>
              <a:ext uri="{FF2B5EF4-FFF2-40B4-BE49-F238E27FC236}">
                <a16:creationId xmlns:a16="http://schemas.microsoft.com/office/drawing/2014/main" id="{150BE8B7-B62D-B80F-3CAC-CC2FDAFC7DCD}"/>
              </a:ext>
            </a:extLst>
          </p:cNvPr>
          <p:cNvSpPr txBox="1"/>
          <p:nvPr/>
        </p:nvSpPr>
        <p:spPr>
          <a:xfrm>
            <a:off x="5010519" y="786809"/>
            <a:ext cx="2083981" cy="40011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Arial" charset="0"/>
                <a:cs typeface="Arial" charset="0"/>
              </a:rPr>
              <a:t>Offering Pillars</a:t>
            </a:r>
          </a:p>
        </p:txBody>
      </p:sp>
      <p:sp>
        <p:nvSpPr>
          <p:cNvPr id="53" name="TextBox 52">
            <a:extLst>
              <a:ext uri="{FF2B5EF4-FFF2-40B4-BE49-F238E27FC236}">
                <a16:creationId xmlns:a16="http://schemas.microsoft.com/office/drawing/2014/main" id="{DA67BF93-8FC6-5265-C5DA-DAB4793D1F4A}"/>
              </a:ext>
            </a:extLst>
          </p:cNvPr>
          <p:cNvSpPr txBox="1"/>
          <p:nvPr/>
        </p:nvSpPr>
        <p:spPr>
          <a:xfrm>
            <a:off x="8596276" y="783038"/>
            <a:ext cx="2083981" cy="40011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Arial" charset="0"/>
                <a:cs typeface="Arial" charset="0"/>
              </a:rPr>
              <a:t>Capabilities</a:t>
            </a:r>
          </a:p>
        </p:txBody>
      </p:sp>
      <p:sp>
        <p:nvSpPr>
          <p:cNvPr id="57" name="Rounded Rectangle 56">
            <a:extLst>
              <a:ext uri="{FF2B5EF4-FFF2-40B4-BE49-F238E27FC236}">
                <a16:creationId xmlns:a16="http://schemas.microsoft.com/office/drawing/2014/main" id="{9314D2BD-A79F-9570-FA9F-7C2F0C5623DB}"/>
              </a:ext>
            </a:extLst>
          </p:cNvPr>
          <p:cNvSpPr/>
          <p:nvPr/>
        </p:nvSpPr>
        <p:spPr bwMode="auto">
          <a:xfrm>
            <a:off x="1002427" y="1241330"/>
            <a:ext cx="2456120" cy="950538"/>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Difficult to source automation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No developer productivity metrics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Misalignment of business OKRs to development activities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58" name="Rounded Rectangle 57">
            <a:extLst>
              <a:ext uri="{FF2B5EF4-FFF2-40B4-BE49-F238E27FC236}">
                <a16:creationId xmlns:a16="http://schemas.microsoft.com/office/drawing/2014/main" id="{C21163E2-6379-6328-A11D-845A3CC8B157}"/>
              </a:ext>
            </a:extLst>
          </p:cNvPr>
          <p:cNvSpPr/>
          <p:nvPr/>
        </p:nvSpPr>
        <p:spPr bwMode="auto">
          <a:xfrm>
            <a:off x="1002427" y="2478462"/>
            <a:ext cx="2456120" cy="950538"/>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Arial"/>
                <a:ea typeface="+mn-ea"/>
                <a:cs typeface="+mn-cs"/>
              </a:rPr>
              <a:t>Disparate app platforms – VMs, Serverless, Containers, AI/ML</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Arial"/>
                <a:ea typeface="+mn-ea"/>
                <a:cs typeface="+mn-cs"/>
              </a:rPr>
              <a:t>Need for approach on leveraging AI across the enterprise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dirty="0">
              <a:ln>
                <a:noFill/>
              </a:ln>
              <a:solidFill>
                <a:sysClr val="windowText" lastClr="000000"/>
              </a:solidFill>
              <a:effectLst/>
              <a:uLnTx/>
              <a:uFillTx/>
              <a:latin typeface="Arial"/>
              <a:ea typeface="+mn-ea"/>
              <a:cs typeface="+mn-cs"/>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ysClr val="windowText" lastClr="000000"/>
              </a:solidFill>
              <a:effectLst/>
              <a:uLnTx/>
              <a:uFillTx/>
              <a:latin typeface="Arial"/>
              <a:ea typeface="+mn-ea"/>
              <a:cs typeface="+mn-cs"/>
            </a:endParaRPr>
          </a:p>
        </p:txBody>
      </p:sp>
      <p:sp>
        <p:nvSpPr>
          <p:cNvPr id="59" name="Rounded Rectangle 58">
            <a:extLst>
              <a:ext uri="{FF2B5EF4-FFF2-40B4-BE49-F238E27FC236}">
                <a16:creationId xmlns:a16="http://schemas.microsoft.com/office/drawing/2014/main" id="{64A7B46C-F360-51BB-3CD6-2861D1B05AA8}"/>
              </a:ext>
            </a:extLst>
          </p:cNvPr>
          <p:cNvSpPr/>
          <p:nvPr/>
        </p:nvSpPr>
        <p:spPr bwMode="auto">
          <a:xfrm>
            <a:off x="1002427" y="3661311"/>
            <a:ext cx="2456120" cy="950538"/>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Siloed cloud and on-prem environments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Lack of centralized monitoring and observability</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Non-cohesive inventory tracking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60" name="Rounded Rectangle 59">
            <a:extLst>
              <a:ext uri="{FF2B5EF4-FFF2-40B4-BE49-F238E27FC236}">
                <a16:creationId xmlns:a16="http://schemas.microsoft.com/office/drawing/2014/main" id="{FE26FA5F-6AA3-7D7E-6228-B6CCBAAB2146}"/>
              </a:ext>
            </a:extLst>
          </p:cNvPr>
          <p:cNvSpPr/>
          <p:nvPr/>
        </p:nvSpPr>
        <p:spPr bwMode="auto">
          <a:xfrm>
            <a:off x="1002427" y="4846619"/>
            <a:ext cx="2456120" cy="950538"/>
          </a:xfrm>
          <a:prstGeom prst="roundRect">
            <a:avLst/>
          </a:prstGeom>
          <a:solidFill>
            <a:schemeClr val="bg2"/>
          </a:solidFill>
          <a:ln>
            <a:solidFill>
              <a:schemeClr val="accent3"/>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91440" rIns="91440" bIns="91440" numCol="1" rtlCol="0" anchor="t" anchorCtr="0" compatLnSpc="1">
            <a:prstTxWarp prst="textNoShape">
              <a:avLst/>
            </a:prstTxWarp>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Multiple tools for the same job</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Heavy on manual processes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Implementations for similar tasks are not consistent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ysClr val="windowText" lastClr="000000"/>
                </a:solidFill>
                <a:effectLst/>
                <a:uLnTx/>
                <a:uFillTx/>
                <a:latin typeface="Arial"/>
                <a:ea typeface="+mn-ea"/>
                <a:cs typeface="+mn-cs"/>
              </a:rPr>
              <a:t>High operational overhead</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ysClr val="windowText" lastClr="000000"/>
              </a:solidFill>
              <a:effectLst/>
              <a:uLnTx/>
              <a:uFillTx/>
              <a:latin typeface="Arial"/>
              <a:ea typeface="+mn-ea"/>
              <a:cs typeface="+mn-cs"/>
            </a:endParaRPr>
          </a:p>
        </p:txBody>
      </p:sp>
      <p:sp>
        <p:nvSpPr>
          <p:cNvPr id="65" name="TextBox 64">
            <a:extLst>
              <a:ext uri="{FF2B5EF4-FFF2-40B4-BE49-F238E27FC236}">
                <a16:creationId xmlns:a16="http://schemas.microsoft.com/office/drawing/2014/main" id="{C2D853BE-8906-9DD0-5ED6-B42BBD561FFF}"/>
              </a:ext>
            </a:extLst>
          </p:cNvPr>
          <p:cNvSpPr txBox="1"/>
          <p:nvPr/>
        </p:nvSpPr>
        <p:spPr>
          <a:xfrm rot="16200000">
            <a:off x="-636958" y="2737195"/>
            <a:ext cx="1892596" cy="40011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Arial" charset="0"/>
                <a:cs typeface="Arial" charset="0"/>
              </a:rPr>
              <a:t>Maturity</a:t>
            </a:r>
          </a:p>
        </p:txBody>
      </p:sp>
      <p:cxnSp>
        <p:nvCxnSpPr>
          <p:cNvPr id="67" name="Straight Arrow Connector 66">
            <a:extLst>
              <a:ext uri="{FF2B5EF4-FFF2-40B4-BE49-F238E27FC236}">
                <a16:creationId xmlns:a16="http://schemas.microsoft.com/office/drawing/2014/main" id="{9322A6D6-9773-C409-322A-AADF06598389}"/>
              </a:ext>
            </a:extLst>
          </p:cNvPr>
          <p:cNvCxnSpPr/>
          <p:nvPr/>
        </p:nvCxnSpPr>
        <p:spPr bwMode="auto">
          <a:xfrm flipV="1">
            <a:off x="509395" y="1229409"/>
            <a:ext cx="0" cy="4555827"/>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15" name="Rounded Rectangle 14">
            <a:extLst>
              <a:ext uri="{FF2B5EF4-FFF2-40B4-BE49-F238E27FC236}">
                <a16:creationId xmlns:a16="http://schemas.microsoft.com/office/drawing/2014/main" id="{D253A41F-50EB-2EA3-4C0E-159757A77CEE}"/>
              </a:ext>
            </a:extLst>
          </p:cNvPr>
          <p:cNvSpPr/>
          <p:nvPr/>
        </p:nvSpPr>
        <p:spPr bwMode="auto">
          <a:xfrm>
            <a:off x="2866248" y="5960493"/>
            <a:ext cx="1608098" cy="417306"/>
          </a:xfrm>
          <a:prstGeom prst="roundRect">
            <a:avLst/>
          </a:prstGeom>
          <a:solidFill>
            <a:srgbClr val="D4BBFF">
              <a:alpha val="45037"/>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100" b="0" i="0" u="none" strike="noStrike" cap="none" normalizeH="0" baseline="0" dirty="0">
                <a:ln>
                  <a:noFill/>
                </a:ln>
                <a:solidFill>
                  <a:schemeClr val="tx1"/>
                </a:solidFill>
                <a:effectLst/>
                <a:latin typeface="IBM Plex Sans" panose="020B0503050203000203" pitchFamily="34" charset="0"/>
              </a:rPr>
              <a:t>SDLC Transformation</a:t>
            </a:r>
          </a:p>
        </p:txBody>
      </p:sp>
      <p:sp>
        <p:nvSpPr>
          <p:cNvPr id="17" name="Rounded Rectangle 16">
            <a:extLst>
              <a:ext uri="{FF2B5EF4-FFF2-40B4-BE49-F238E27FC236}">
                <a16:creationId xmlns:a16="http://schemas.microsoft.com/office/drawing/2014/main" id="{1E72860E-9C43-84C6-64AE-B03B3C7D9B55}"/>
              </a:ext>
            </a:extLst>
          </p:cNvPr>
          <p:cNvSpPr/>
          <p:nvPr/>
        </p:nvSpPr>
        <p:spPr bwMode="auto">
          <a:xfrm>
            <a:off x="2866248" y="6422530"/>
            <a:ext cx="1608098" cy="417306"/>
          </a:xfrm>
          <a:prstGeom prst="roundRect">
            <a:avLst/>
          </a:prstGeom>
          <a:solidFill>
            <a:schemeClr val="accent1">
              <a:lumMod val="20000"/>
              <a:lumOff val="80000"/>
              <a:alpha val="45037"/>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100" b="0" i="0" u="none" strike="noStrike" cap="none" normalizeH="0" baseline="0" dirty="0">
                <a:ln>
                  <a:noFill/>
                </a:ln>
                <a:solidFill>
                  <a:schemeClr val="tx1"/>
                </a:solidFill>
                <a:effectLst/>
                <a:latin typeface="IBM Plex Sans" panose="020B0503050203000203" pitchFamily="34" charset="0"/>
              </a:rPr>
              <a:t>IT Transformation</a:t>
            </a:r>
          </a:p>
        </p:txBody>
      </p:sp>
      <p:pic>
        <p:nvPicPr>
          <p:cNvPr id="19" name="object 17">
            <a:extLst>
              <a:ext uri="{FF2B5EF4-FFF2-40B4-BE49-F238E27FC236}">
                <a16:creationId xmlns:a16="http://schemas.microsoft.com/office/drawing/2014/main" id="{FC63512E-66E9-6542-8F79-62AB76A7EC00}"/>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6234408" y="1666104"/>
            <a:ext cx="308167" cy="308166"/>
          </a:xfrm>
          <a:prstGeom prst="rect">
            <a:avLst/>
          </a:prstGeom>
        </p:spPr>
      </p:pic>
      <p:pic>
        <p:nvPicPr>
          <p:cNvPr id="21" name="object 17">
            <a:extLst>
              <a:ext uri="{FF2B5EF4-FFF2-40B4-BE49-F238E27FC236}">
                <a16:creationId xmlns:a16="http://schemas.microsoft.com/office/drawing/2014/main" id="{C119AE13-D0D8-AB32-5998-274F9A3FF4E5}"/>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6234408" y="2962492"/>
            <a:ext cx="308167" cy="308166"/>
          </a:xfrm>
          <a:prstGeom prst="rect">
            <a:avLst/>
          </a:prstGeom>
        </p:spPr>
      </p:pic>
      <p:pic>
        <p:nvPicPr>
          <p:cNvPr id="22" name="object 17">
            <a:extLst>
              <a:ext uri="{FF2B5EF4-FFF2-40B4-BE49-F238E27FC236}">
                <a16:creationId xmlns:a16="http://schemas.microsoft.com/office/drawing/2014/main" id="{E38D545F-9229-F5B8-4C19-9EEB0C591219}"/>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6234408" y="4074621"/>
            <a:ext cx="308167" cy="308166"/>
          </a:xfrm>
          <a:prstGeom prst="rect">
            <a:avLst/>
          </a:prstGeom>
        </p:spPr>
      </p:pic>
      <p:pic>
        <p:nvPicPr>
          <p:cNvPr id="23" name="object 17">
            <a:extLst>
              <a:ext uri="{FF2B5EF4-FFF2-40B4-BE49-F238E27FC236}">
                <a16:creationId xmlns:a16="http://schemas.microsoft.com/office/drawing/2014/main" id="{14952818-7BAC-DF58-690D-621ED5A2177D}"/>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7200503" y="5516127"/>
            <a:ext cx="308167" cy="308166"/>
          </a:xfrm>
          <a:prstGeom prst="rect">
            <a:avLst/>
          </a:prstGeom>
        </p:spPr>
      </p:pic>
      <p:pic>
        <p:nvPicPr>
          <p:cNvPr id="24" name="object 17">
            <a:extLst>
              <a:ext uri="{FF2B5EF4-FFF2-40B4-BE49-F238E27FC236}">
                <a16:creationId xmlns:a16="http://schemas.microsoft.com/office/drawing/2014/main" id="{FB9B6751-9D25-F8EC-7BEF-CF15FDDF1474}"/>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5319821" y="5516669"/>
            <a:ext cx="308167" cy="308166"/>
          </a:xfrm>
          <a:prstGeom prst="rect">
            <a:avLst/>
          </a:prstGeom>
        </p:spPr>
      </p:pic>
      <p:pic>
        <p:nvPicPr>
          <p:cNvPr id="26" name="object 17">
            <a:extLst>
              <a:ext uri="{FF2B5EF4-FFF2-40B4-BE49-F238E27FC236}">
                <a16:creationId xmlns:a16="http://schemas.microsoft.com/office/drawing/2014/main" id="{7E4B5601-CEF0-B0F6-032A-1FDA184AD166}"/>
              </a:ext>
            </a:extLst>
          </p:cNvPr>
          <p:cNvPicPr>
            <a:picLocks noChangeAspect="1"/>
          </p:cNvPicPr>
          <p:nvPr/>
        </p:nvPicPr>
        <p:blipFill>
          <a:blip r:embed="rId3" cstate="print">
            <a:duotone>
              <a:schemeClr val="accent1">
                <a:shade val="45000"/>
                <a:satMod val="135000"/>
              </a:schemeClr>
              <a:prstClr val="white"/>
            </a:duotone>
          </a:blip>
          <a:stretch>
            <a:fillRect/>
          </a:stretch>
        </p:blipFill>
        <p:spPr>
          <a:xfrm>
            <a:off x="5025593" y="6210680"/>
            <a:ext cx="308167" cy="308166"/>
          </a:xfrm>
          <a:prstGeom prst="rect">
            <a:avLst/>
          </a:prstGeom>
        </p:spPr>
      </p:pic>
      <p:sp>
        <p:nvSpPr>
          <p:cNvPr id="27" name="TextBox 26">
            <a:extLst>
              <a:ext uri="{FF2B5EF4-FFF2-40B4-BE49-F238E27FC236}">
                <a16:creationId xmlns:a16="http://schemas.microsoft.com/office/drawing/2014/main" id="{76A1FD9C-3400-DB30-9F01-CE568C3A8C10}"/>
              </a:ext>
            </a:extLst>
          </p:cNvPr>
          <p:cNvSpPr txBox="1"/>
          <p:nvPr/>
        </p:nvSpPr>
        <p:spPr>
          <a:xfrm>
            <a:off x="5333760" y="6183328"/>
            <a:ext cx="1316386" cy="400110"/>
          </a:xfrm>
          <a:prstGeom prst="rect">
            <a:avLst/>
          </a:prstGeom>
          <a:noFill/>
        </p:spPr>
        <p:txBody>
          <a:bodyPr wrap="none" lIns="91440" tIns="91440" rIns="91440" bIns="91440" rtlCol="0">
            <a:spAutoFit/>
          </a:bodyPr>
          <a:lstStyle/>
          <a:p>
            <a:pPr algn="l">
              <a:spcBef>
                <a:spcPts val="1100"/>
              </a:spcBef>
            </a:pPr>
            <a:r>
              <a:rPr lang="en-US" sz="1400" dirty="0">
                <a:solidFill>
                  <a:schemeClr val="tx1"/>
                </a:solidFill>
                <a:latin typeface="IBM Plex Sans" panose="020B0503050203000203" pitchFamily="34" charset="0"/>
                <a:ea typeface="Arial" charset="0"/>
                <a:cs typeface="Arial" charset="0"/>
              </a:rPr>
              <a:t>AI Integration</a:t>
            </a:r>
          </a:p>
        </p:txBody>
      </p:sp>
    </p:spTree>
    <p:extLst>
      <p:ext uri="{BB962C8B-B14F-4D97-AF65-F5344CB8AC3E}">
        <p14:creationId xmlns:p14="http://schemas.microsoft.com/office/powerpoint/2010/main" val="37758578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fltVal val="0"/>
                                          </p:val>
                                        </p:tav>
                                        <p:tav tm="100000">
                                          <p:val>
                                            <p:strVal val="#ppt_w"/>
                                          </p:val>
                                        </p:tav>
                                      </p:tavLst>
                                    </p:anim>
                                    <p:anim calcmode="lin" valueType="num">
                                      <p:cBhvr>
                                        <p:cTn id="18" dur="500" fill="hold"/>
                                        <p:tgtEl>
                                          <p:spTgt spid="15"/>
                                        </p:tgtEl>
                                        <p:attrNameLst>
                                          <p:attrName>ppt_h</p:attrName>
                                        </p:attrNameLst>
                                      </p:cBhvr>
                                      <p:tavLst>
                                        <p:tav tm="0">
                                          <p:val>
                                            <p:fltVal val="0"/>
                                          </p:val>
                                        </p:tav>
                                        <p:tav tm="100000">
                                          <p:val>
                                            <p:strVal val="#ppt_h"/>
                                          </p:val>
                                        </p:tav>
                                      </p:tavLst>
                                    </p:anim>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Effect transition="in" filter="fade">
                                      <p:cBhvr>
                                        <p:cTn id="43" dur="500"/>
                                        <p:tgtEl>
                                          <p:spTgt spid="21"/>
                                        </p:tgtEl>
                                      </p:cBhvr>
                                    </p:animEffect>
                                  </p:childTnLst>
                                </p:cTn>
                              </p:par>
                              <p:par>
                                <p:cTn id="44" presetID="53" presetClass="entr" presetSubtype="16"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500" fill="hold"/>
                                        <p:tgtEl>
                                          <p:spTgt spid="22"/>
                                        </p:tgtEl>
                                        <p:attrNameLst>
                                          <p:attrName>ppt_w</p:attrName>
                                        </p:attrNameLst>
                                      </p:cBhvr>
                                      <p:tavLst>
                                        <p:tav tm="0">
                                          <p:val>
                                            <p:fltVal val="0"/>
                                          </p:val>
                                        </p:tav>
                                        <p:tav tm="100000">
                                          <p:val>
                                            <p:strVal val="#ppt_w"/>
                                          </p:val>
                                        </p:tav>
                                      </p:tavLst>
                                    </p:anim>
                                    <p:anim calcmode="lin" valueType="num">
                                      <p:cBhvr>
                                        <p:cTn id="47" dur="500" fill="hold"/>
                                        <p:tgtEl>
                                          <p:spTgt spid="22"/>
                                        </p:tgtEl>
                                        <p:attrNameLst>
                                          <p:attrName>ppt_h</p:attrName>
                                        </p:attrNameLst>
                                      </p:cBhvr>
                                      <p:tavLst>
                                        <p:tav tm="0">
                                          <p:val>
                                            <p:fltVal val="0"/>
                                          </p:val>
                                        </p:tav>
                                        <p:tav tm="100000">
                                          <p:val>
                                            <p:strVal val="#ppt_h"/>
                                          </p:val>
                                        </p:tav>
                                      </p:tavLst>
                                    </p:anim>
                                    <p:animEffect transition="in" filter="fade">
                                      <p:cBhvr>
                                        <p:cTn id="48" dur="500"/>
                                        <p:tgtEl>
                                          <p:spTgt spid="22"/>
                                        </p:tgtEl>
                                      </p:cBhvr>
                                    </p:animEffect>
                                  </p:childTnLst>
                                </p:cTn>
                              </p:par>
                              <p:par>
                                <p:cTn id="49" presetID="53" presetClass="entr" presetSubtype="16"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par>
                                <p:cTn id="54" presetID="53" presetClass="entr" presetSubtype="16"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p:cTn id="56" dur="500" fill="hold"/>
                                        <p:tgtEl>
                                          <p:spTgt spid="24"/>
                                        </p:tgtEl>
                                        <p:attrNameLst>
                                          <p:attrName>ppt_w</p:attrName>
                                        </p:attrNameLst>
                                      </p:cBhvr>
                                      <p:tavLst>
                                        <p:tav tm="0">
                                          <p:val>
                                            <p:fltVal val="0"/>
                                          </p:val>
                                        </p:tav>
                                        <p:tav tm="100000">
                                          <p:val>
                                            <p:strVal val="#ppt_w"/>
                                          </p:val>
                                        </p:tav>
                                      </p:tavLst>
                                    </p:anim>
                                    <p:anim calcmode="lin" valueType="num">
                                      <p:cBhvr>
                                        <p:cTn id="57" dur="500" fill="hold"/>
                                        <p:tgtEl>
                                          <p:spTgt spid="24"/>
                                        </p:tgtEl>
                                        <p:attrNameLst>
                                          <p:attrName>ppt_h</p:attrName>
                                        </p:attrNameLst>
                                      </p:cBhvr>
                                      <p:tavLst>
                                        <p:tav tm="0">
                                          <p:val>
                                            <p:fltVal val="0"/>
                                          </p:val>
                                        </p:tav>
                                        <p:tav tm="100000">
                                          <p:val>
                                            <p:strVal val="#ppt_h"/>
                                          </p:val>
                                        </p:tav>
                                      </p:tavLst>
                                    </p:anim>
                                    <p:animEffect transition="in" filter="fade">
                                      <p:cBhvr>
                                        <p:cTn id="58" dur="500"/>
                                        <p:tgtEl>
                                          <p:spTgt spid="24"/>
                                        </p:tgtEl>
                                      </p:cBhvr>
                                    </p:animEffect>
                                  </p:childTnLst>
                                </p:cTn>
                              </p:par>
                              <p:par>
                                <p:cTn id="59" presetID="53" presetClass="entr" presetSubtype="16"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Effect transition="in" filter="fade">
                                      <p:cBhvr>
                                        <p:cTn id="63" dur="500"/>
                                        <p:tgtEl>
                                          <p:spTgt spid="26"/>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Effect transition="in" filter="fade">
                                      <p:cBhvr>
                                        <p:cTn id="6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12" grpId="0" animBg="1"/>
      <p:bldP spid="15" grpId="0" animBg="1"/>
      <p:bldP spid="17" grpId="0" animBg="1"/>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ABFA1-E375-C6A1-6370-E7FC4F3CCFE4}"/>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F70F5B5A-4EE3-577C-D2DE-7505B146485F}"/>
              </a:ext>
            </a:extLst>
          </p:cNvPr>
          <p:cNvGraphicFramePr>
            <a:graphicFrameLocks noChangeAspect="1"/>
          </p:cNvGraphicFramePr>
          <p:nvPr>
            <p:custDataLst>
              <p:tags r:id="rId1"/>
            </p:custDataLst>
          </p:nvPr>
        </p:nvGraphicFramePr>
        <p:xfrm>
          <a:off x="1589" y="1686"/>
          <a:ext cx="613" cy="794"/>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7" name="think-cell data - do not delete" hidden="1">
                        <a:extLst>
                          <a:ext uri="{FF2B5EF4-FFF2-40B4-BE49-F238E27FC236}">
                            <a16:creationId xmlns:a16="http://schemas.microsoft.com/office/drawing/2014/main" id="{F70F5B5A-4EE3-577C-D2DE-7505B146485F}"/>
                          </a:ext>
                        </a:extLst>
                      </p:cNvPr>
                      <p:cNvPicPr/>
                      <p:nvPr/>
                    </p:nvPicPr>
                    <p:blipFill>
                      <a:blip/>
                      <a:stretch>
                        <a:fillRect/>
                      </a:stretch>
                    </p:blipFill>
                    <p:spPr>
                      <a:xfrm>
                        <a:off x="1589" y="1686"/>
                        <a:ext cx="613" cy="794"/>
                      </a:xfrm>
                      <a:prstGeom prst="rect">
                        <a:avLst/>
                      </a:prstGeom>
                    </p:spPr>
                  </p:pic>
                </p:oleObj>
              </mc:Fallback>
            </mc:AlternateContent>
          </a:graphicData>
        </a:graphic>
      </p:graphicFrame>
      <p:sp>
        <p:nvSpPr>
          <p:cNvPr id="10" name="Title 2">
            <a:extLst>
              <a:ext uri="{FF2B5EF4-FFF2-40B4-BE49-F238E27FC236}">
                <a16:creationId xmlns:a16="http://schemas.microsoft.com/office/drawing/2014/main" id="{E2B65AD5-B46F-11B2-51BE-68E4E72EBE6C}"/>
              </a:ext>
            </a:extLst>
          </p:cNvPr>
          <p:cNvSpPr txBox="1">
            <a:spLocks/>
          </p:cNvSpPr>
          <p:nvPr/>
        </p:nvSpPr>
        <p:spPr>
          <a:xfrm>
            <a:off x="284125" y="348003"/>
            <a:ext cx="11760505" cy="31748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2200" b="0" i="0" u="none" strike="noStrike" kern="0" cap="none" spc="0" normalizeH="0" baseline="0" noProof="0">
                <a:ln>
                  <a:noFill/>
                </a:ln>
                <a:solidFill>
                  <a:srgbClr val="0F62FE"/>
                </a:solidFill>
                <a:effectLst/>
                <a:uLnTx/>
                <a:uFillTx/>
                <a:latin typeface="IBM Plex Sans Light"/>
                <a:ea typeface="+mj-ea"/>
                <a:cs typeface="Arial" panose="020B0604020202020204" pitchFamily="34" charset="0"/>
                <a:sym typeface="IBM Plex Sans Light"/>
              </a:rPr>
              <a:t>Developer Experience by Design</a:t>
            </a:r>
          </a:p>
        </p:txBody>
      </p:sp>
      <p:sp>
        <p:nvSpPr>
          <p:cNvPr id="2" name="Title 2">
            <a:extLst>
              <a:ext uri="{FF2B5EF4-FFF2-40B4-BE49-F238E27FC236}">
                <a16:creationId xmlns:a16="http://schemas.microsoft.com/office/drawing/2014/main" id="{B179EE04-573C-5227-E823-6DFFF34D7A73}"/>
              </a:ext>
            </a:extLst>
          </p:cNvPr>
          <p:cNvSpPr txBox="1">
            <a:spLocks/>
          </p:cNvSpPr>
          <p:nvPr/>
        </p:nvSpPr>
        <p:spPr>
          <a:xfrm>
            <a:off x="288888" y="202157"/>
            <a:ext cx="835165" cy="123111"/>
          </a:xfrm>
          <a:prstGeom prst="rect">
            <a:avLst/>
          </a:prstGeom>
        </p:spPr>
        <p:txBody>
          <a:bodyPr vert="horz" wrap="none" lIns="0" tIns="0" rIns="0" bIns="0" rtlCol="0" anchor="t">
            <a:sp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marL="0" marR="0" lvl="0" indent="0" algn="l" defTabSz="761666" rtl="0" eaLnBrk="1" fontAlgn="base" latinLnBrk="0" hangingPunct="1">
              <a:lnSpc>
                <a:spcPct val="100000"/>
              </a:lnSpc>
              <a:spcBef>
                <a:spcPts val="900"/>
              </a:spcBef>
              <a:spcAft>
                <a:spcPct val="0"/>
              </a:spcAft>
              <a:buClrTx/>
              <a:buSzTx/>
              <a:buFontTx/>
              <a:buNone/>
              <a:tabLst/>
              <a:defRPr/>
            </a:pPr>
            <a:r>
              <a:rPr kumimoji="0" lang="en-US" sz="800" b="0" i="0" u="none" strike="noStrike" kern="0" cap="none" spc="0" normalizeH="0" baseline="0" noProof="0">
                <a:ln>
                  <a:noFill/>
                </a:ln>
                <a:solidFill>
                  <a:srgbClr val="000000"/>
                </a:solidFill>
                <a:effectLst/>
                <a:uLnTx/>
                <a:uFillTx/>
                <a:latin typeface="IBM Plex Sans" panose="020B0503050203000203" pitchFamily="34" charset="0"/>
                <a:ea typeface="+mj-ea"/>
                <a:cs typeface="+mj-cs"/>
                <a:sym typeface="IBM Plex Sans Light"/>
              </a:rPr>
              <a:t>BoxBoat Offerings</a:t>
            </a:r>
          </a:p>
        </p:txBody>
      </p:sp>
      <p:sp>
        <p:nvSpPr>
          <p:cNvPr id="3" name="Title 2">
            <a:extLst>
              <a:ext uri="{FF2B5EF4-FFF2-40B4-BE49-F238E27FC236}">
                <a16:creationId xmlns:a16="http://schemas.microsoft.com/office/drawing/2014/main" id="{2E827459-F68B-F1DB-4258-1CB3A7E5E051}"/>
              </a:ext>
            </a:extLst>
          </p:cNvPr>
          <p:cNvSpPr txBox="1">
            <a:spLocks/>
          </p:cNvSpPr>
          <p:nvPr/>
        </p:nvSpPr>
        <p:spPr>
          <a:xfrm>
            <a:off x="288887" y="699924"/>
            <a:ext cx="11611845" cy="55399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lvl1pPr marL="0" marR="0" indent="0" algn="l" defTabSz="1218971" rtl="0" eaLnBrk="1" latinLnBrk="0" hangingPunct="1">
              <a:lnSpc>
                <a:spcPct val="110000"/>
              </a:lnSpc>
              <a:spcBef>
                <a:spcPts val="0"/>
              </a:spcBef>
              <a:spcAft>
                <a:spcPts val="0"/>
              </a:spcAft>
              <a:buClrTx/>
              <a:buSzTx/>
              <a:buFontTx/>
              <a:buNone/>
              <a:tabLst/>
              <a:defRPr sz="1400" b="0" i="0" u="none" strike="noStrike" cap="none" spc="0" baseline="0">
                <a:solidFill>
                  <a:schemeClr val="tx2"/>
                </a:solidFill>
                <a:uFillTx/>
                <a:latin typeface="+mj-lt"/>
                <a:ea typeface="+mj-ea"/>
                <a:cs typeface="+mj-cs"/>
                <a:sym typeface="IBM Plex Sans Light"/>
              </a:defRPr>
            </a:lvl1pPr>
            <a:lvl2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2pPr>
            <a:lvl3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3pPr>
            <a:lvl4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4pPr>
            <a:lvl5pPr marL="0" marR="0" indent="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5pPr>
            <a:lvl6pPr marL="0" marR="0" indent="181250"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6pPr>
            <a:lvl7pPr marL="0" marR="0" indent="36250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7pPr>
            <a:lvl8pPr marL="0" marR="0" indent="543751"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8pPr>
            <a:lvl9pPr marL="0" marR="0" indent="725002" algn="l" defTabSz="1218971" rtl="0" eaLnBrk="1" latinLnBrk="0" hangingPunct="1">
              <a:lnSpc>
                <a:spcPct val="90000"/>
              </a:lnSpc>
              <a:spcBef>
                <a:spcPts val="0"/>
              </a:spcBef>
              <a:spcAft>
                <a:spcPts val="0"/>
              </a:spcAft>
              <a:buClrTx/>
              <a:buSzTx/>
              <a:buFontTx/>
              <a:buNone/>
              <a:tabLst/>
              <a:defRPr sz="3199" b="0" i="0" u="none" strike="noStrike" cap="none" spc="0" baseline="0">
                <a:solidFill>
                  <a:srgbClr val="000000"/>
                </a:solidFill>
                <a:uFillTx/>
                <a:latin typeface="+mj-lt"/>
                <a:ea typeface="+mj-ea"/>
                <a:cs typeface="+mj-cs"/>
                <a:sym typeface="IBM Plex Sans Light"/>
              </a:defRPr>
            </a:lvl9pPr>
          </a:lstStyle>
          <a:p>
            <a:pPr marL="0" marR="0" lvl="0" indent="0" algn="l" defTabSz="1828647" rtl="0"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IBM Plex Sans Light"/>
                <a:cs typeface="Arial" panose="020B0604020202020204" pitchFamily="34" charset="0"/>
              </a:rPr>
              <a:t>”DevEx” is for more than just Developers. Achieving the Ideal Developer Experience requires transforming the entire IT estate, benefiting every team from </a:t>
            </a:r>
            <a:r>
              <a:rPr lang="en-US" sz="1200" kern="0" err="1">
                <a:solidFill>
                  <a:srgbClr val="000000"/>
                </a:solidFill>
                <a:latin typeface="IBM Plex Sans Light"/>
                <a:cs typeface="Arial" panose="020B0604020202020204" pitchFamily="34" charset="0"/>
              </a:rPr>
              <a:t>devs</a:t>
            </a:r>
            <a:r>
              <a:rPr lang="en-US" sz="1200" kern="0">
                <a:solidFill>
                  <a:srgbClr val="000000"/>
                </a:solidFill>
                <a:latin typeface="IBM Plex Sans Light"/>
                <a:cs typeface="Arial" panose="020B0604020202020204" pitchFamily="34" charset="0"/>
              </a:rPr>
              <a:t>, operations, infrastructure, security, etc. By approaching your ecosystem with a </a:t>
            </a:r>
            <a:r>
              <a:rPr lang="en-US" sz="1200" b="1" kern="0">
                <a:solidFill>
                  <a:srgbClr val="000000"/>
                </a:solidFill>
                <a:latin typeface="IBM Plex Sans Light"/>
                <a:cs typeface="Arial" panose="020B0604020202020204" pitchFamily="34" charset="0"/>
              </a:rPr>
              <a:t>DevEx by Design</a:t>
            </a:r>
            <a:r>
              <a:rPr lang="en-US" sz="1200" kern="0">
                <a:solidFill>
                  <a:srgbClr val="000000"/>
                </a:solidFill>
                <a:latin typeface="IBM Plex Sans Light"/>
                <a:cs typeface="Arial" panose="020B0604020202020204" pitchFamily="34" charset="0"/>
              </a:rPr>
              <a:t> mindset, you can transform your entire operating model, bringing your enterprise into the modern cloud native world.</a:t>
            </a:r>
            <a:endParaRPr kumimoji="0" lang="en-US" sz="1200" b="0" i="0" u="none" strike="noStrike" kern="0" cap="none" spc="0" normalizeH="0" baseline="0" noProof="0">
              <a:ln>
                <a:noFill/>
              </a:ln>
              <a:solidFill>
                <a:srgbClr val="000000"/>
              </a:solidFill>
              <a:effectLst/>
              <a:uLnTx/>
              <a:uFillTx/>
              <a:latin typeface="IBM Plex Sans Light"/>
              <a:ea typeface="+mj-ea"/>
              <a:cs typeface="Arial" panose="020B0604020202020204" pitchFamily="34" charset="0"/>
              <a:sym typeface="IBM Plex Sans Light"/>
            </a:endParaRPr>
          </a:p>
        </p:txBody>
      </p:sp>
      <p:sp>
        <p:nvSpPr>
          <p:cNvPr id="6" name="Text Placeholder 5">
            <a:extLst>
              <a:ext uri="{FF2B5EF4-FFF2-40B4-BE49-F238E27FC236}">
                <a16:creationId xmlns:a16="http://schemas.microsoft.com/office/drawing/2014/main" id="{7E76CF9F-3AA9-FF56-C2DA-F69BA01ECA6B}"/>
              </a:ext>
            </a:extLst>
          </p:cNvPr>
          <p:cNvSpPr txBox="1">
            <a:spLocks/>
          </p:cNvSpPr>
          <p:nvPr/>
        </p:nvSpPr>
        <p:spPr>
          <a:xfrm>
            <a:off x="284125" y="7307024"/>
            <a:ext cx="5170202" cy="468204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t"/>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900"/>
              </a:spcBef>
              <a:spcAft>
                <a:spcPts val="0"/>
              </a:spcAft>
              <a:buClrTx/>
              <a:buSzTx/>
              <a:buFontTx/>
              <a:buNone/>
              <a:tabLst/>
              <a:defRPr/>
            </a:pPr>
            <a:endParaRPr kumimoji="0" lang="en-US" sz="1000" b="0" i="0" u="none" strike="noStrike" kern="1200" cap="none" spc="0" normalizeH="0" baseline="0" noProof="0">
              <a:ln>
                <a:noFill/>
              </a:ln>
              <a:solidFill>
                <a:srgbClr val="161616"/>
              </a:solidFill>
              <a:effectLst/>
              <a:uLnTx/>
              <a:uFillTx/>
              <a:latin typeface="IBM Plex Sans Light" panose="020B0403050203000203" pitchFamily="34" charset="0"/>
              <a:ea typeface="+mj-ea"/>
              <a:cs typeface="+mj-cs"/>
              <a:sym typeface="IBM Plex Sans Light"/>
            </a:endParaRPr>
          </a:p>
        </p:txBody>
      </p:sp>
      <p:sp>
        <p:nvSpPr>
          <p:cNvPr id="12" name="Rectangle 11">
            <a:extLst>
              <a:ext uri="{FF2B5EF4-FFF2-40B4-BE49-F238E27FC236}">
                <a16:creationId xmlns:a16="http://schemas.microsoft.com/office/drawing/2014/main" id="{281E4350-6AB9-6C3C-6062-BFBC0D033C83}"/>
              </a:ext>
            </a:extLst>
          </p:cNvPr>
          <p:cNvSpPr/>
          <p:nvPr/>
        </p:nvSpPr>
        <p:spPr bwMode="auto">
          <a:xfrm>
            <a:off x="296824" y="1584455"/>
            <a:ext cx="2699648" cy="1097857"/>
          </a:xfrm>
          <a:prstGeom prst="rect">
            <a:avLst/>
          </a:prstGeom>
          <a:solidFill>
            <a:srgbClr val="E5F6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Hybrid &amp; Edge Infrastructure </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enables a standardized approach to deployments in any environment. We can develop an abstraction layer across every public/private cloud, with a full suite of automation to remove the headache of managing multiple disparate platforms. This standardizes operations for all environments.</a:t>
            </a:r>
          </a:p>
        </p:txBody>
      </p:sp>
      <p:sp>
        <p:nvSpPr>
          <p:cNvPr id="13" name="Rectangle 12">
            <a:extLst>
              <a:ext uri="{FF2B5EF4-FFF2-40B4-BE49-F238E27FC236}">
                <a16:creationId xmlns:a16="http://schemas.microsoft.com/office/drawing/2014/main" id="{B993FB96-5215-57A8-D74A-18338A909AD8}"/>
              </a:ext>
            </a:extLst>
          </p:cNvPr>
          <p:cNvSpPr/>
          <p:nvPr/>
        </p:nvSpPr>
        <p:spPr bwMode="auto">
          <a:xfrm>
            <a:off x="3109052" y="1584455"/>
            <a:ext cx="2699648" cy="1097857"/>
          </a:xfrm>
          <a:prstGeom prst="rect">
            <a:avLst/>
          </a:prstGeom>
          <a:solidFill>
            <a:srgbClr val="E5F6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Unified Application Platform </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provides the next layer on top of your infrastructure, enabling every workload to run on any environment, all with parity across the entire stack. Devs don’t have to be concerned with where to deploy their VMs vs containers, or which environment supports ML workloads.</a:t>
            </a:r>
          </a:p>
        </p:txBody>
      </p:sp>
      <p:sp>
        <p:nvSpPr>
          <p:cNvPr id="15" name="Rectangle 14">
            <a:extLst>
              <a:ext uri="{FF2B5EF4-FFF2-40B4-BE49-F238E27FC236}">
                <a16:creationId xmlns:a16="http://schemas.microsoft.com/office/drawing/2014/main" id="{91F4B575-292E-1E19-05E1-8C05F8D216E2}"/>
              </a:ext>
            </a:extLst>
          </p:cNvPr>
          <p:cNvSpPr/>
          <p:nvPr/>
        </p:nvSpPr>
        <p:spPr bwMode="auto">
          <a:xfrm>
            <a:off x="296824" y="2786403"/>
            <a:ext cx="2699648" cy="1097857"/>
          </a:xfrm>
          <a:prstGeom prst="rect">
            <a:avLst/>
          </a:prstGeom>
          <a:solidFill>
            <a:srgbClr val="BAE6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DevOps Transformation </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takes a holistic approach to transforming the entire IT estate through a detailed gap analysis between existing procedures and business goals. Teams will be enabled by enhanced processes </a:t>
            </a:r>
            <a:r>
              <a:rPr lang="en-US" sz="900">
                <a:solidFill>
                  <a:srgbClr val="000000"/>
                </a:solidFill>
                <a:latin typeface="IBM Plex Sans Light" panose="020B0403050203000203" pitchFamily="34" charset="0"/>
              </a:rPr>
              <a:t>&amp;</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 operating models and a standardized approach to tooling.</a:t>
            </a:r>
          </a:p>
        </p:txBody>
      </p:sp>
      <p:sp>
        <p:nvSpPr>
          <p:cNvPr id="16" name="Rectangle 15">
            <a:extLst>
              <a:ext uri="{FF2B5EF4-FFF2-40B4-BE49-F238E27FC236}">
                <a16:creationId xmlns:a16="http://schemas.microsoft.com/office/drawing/2014/main" id="{B152836F-3D8C-737E-B0EC-CB17828D26C6}"/>
              </a:ext>
            </a:extLst>
          </p:cNvPr>
          <p:cNvSpPr/>
          <p:nvPr/>
        </p:nvSpPr>
        <p:spPr bwMode="auto">
          <a:xfrm>
            <a:off x="3109052" y="2786403"/>
            <a:ext cx="2699648" cy="1097857"/>
          </a:xfrm>
          <a:prstGeom prst="rect">
            <a:avLst/>
          </a:prstGeom>
          <a:solidFill>
            <a:srgbClr val="BAE6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Release Engineering </a:t>
            </a:r>
            <a:r>
              <a:rPr lang="en-US" sz="900">
                <a:solidFill>
                  <a:srgbClr val="000000"/>
                </a:solidFill>
                <a:latin typeface="IBM Plex Sans Light" panose="020B0403050203000203" pitchFamily="34" charset="0"/>
              </a:rPr>
              <a:t>looks across the entire SDLC, including post-deployment into operations, to optimize for a cloud native landscape. Ops will manage only one secured standard across the enterprise, and </a:t>
            </a:r>
            <a:r>
              <a:rPr lang="en-US" sz="900" err="1">
                <a:solidFill>
                  <a:srgbClr val="000000"/>
                </a:solidFill>
                <a:latin typeface="IBM Plex Sans Light" panose="020B0403050203000203" pitchFamily="34" charset="0"/>
              </a:rPr>
              <a:t>devs</a:t>
            </a:r>
            <a:r>
              <a:rPr lang="en-US" sz="900">
                <a:solidFill>
                  <a:srgbClr val="000000"/>
                </a:solidFill>
                <a:latin typeface="IBM Plex Sans Light" panose="020B0403050203000203" pitchFamily="34" charset="0"/>
              </a:rPr>
              <a:t> can rely on robust automation, a </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full suite of modern technologies, and standardized environments</a:t>
            </a:r>
            <a:r>
              <a:rPr lang="en-US" sz="900">
                <a:solidFill>
                  <a:srgbClr val="000000"/>
                </a:solidFill>
                <a:latin typeface="IBM Plex Sans Light" panose="020B0403050203000203" pitchFamily="34" charset="0"/>
              </a:rPr>
              <a:t>.</a:t>
            </a:r>
            <a:endPar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endParaRPr>
          </a:p>
        </p:txBody>
      </p:sp>
      <p:sp>
        <p:nvSpPr>
          <p:cNvPr id="17" name="Rectangle 16">
            <a:extLst>
              <a:ext uri="{FF2B5EF4-FFF2-40B4-BE49-F238E27FC236}">
                <a16:creationId xmlns:a16="http://schemas.microsoft.com/office/drawing/2014/main" id="{468876CA-BE8C-34A8-0C12-5FE4C0D7FB8D}"/>
              </a:ext>
            </a:extLst>
          </p:cNvPr>
          <p:cNvSpPr/>
          <p:nvPr/>
        </p:nvSpPr>
        <p:spPr bwMode="auto">
          <a:xfrm>
            <a:off x="296824" y="3980216"/>
            <a:ext cx="2699648" cy="1097857"/>
          </a:xfrm>
          <a:prstGeom prst="rect">
            <a:avLst/>
          </a:prstGeom>
          <a:solidFill>
            <a:srgbClr val="82CF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Developer Productivity &amp; Portals</a:t>
            </a:r>
            <a:r>
              <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 is the final piece, tying the entire ecosystem together behind a single-pane-of-glass. Devs can access a catalog of golden paths, automating deployments to standardized platforms with cloud native toolsets.</a:t>
            </a:r>
          </a:p>
        </p:txBody>
      </p:sp>
      <p:sp>
        <p:nvSpPr>
          <p:cNvPr id="21" name="TextBox 20">
            <a:extLst>
              <a:ext uri="{FF2B5EF4-FFF2-40B4-BE49-F238E27FC236}">
                <a16:creationId xmlns:a16="http://schemas.microsoft.com/office/drawing/2014/main" id="{55FAE890-94BA-4B2A-8287-9529BE32B839}"/>
              </a:ext>
            </a:extLst>
          </p:cNvPr>
          <p:cNvSpPr txBox="1"/>
          <p:nvPr/>
        </p:nvSpPr>
        <p:spPr>
          <a:xfrm>
            <a:off x="5836515" y="7357665"/>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CN" sz="9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22" name="TextBox 21">
            <a:extLst>
              <a:ext uri="{FF2B5EF4-FFF2-40B4-BE49-F238E27FC236}">
                <a16:creationId xmlns:a16="http://schemas.microsoft.com/office/drawing/2014/main" id="{BA28DEA3-55F9-F5C2-CC5F-69D66CA09D93}"/>
              </a:ext>
            </a:extLst>
          </p:cNvPr>
          <p:cNvSpPr txBox="1"/>
          <p:nvPr/>
        </p:nvSpPr>
        <p:spPr>
          <a:xfrm>
            <a:off x="8902811" y="6823268"/>
            <a:ext cx="0" cy="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222188" marR="0" lvl="0" indent="-223330" algn="l" defTabSz="1218956" rtl="0" eaLnBrk="1" fontAlgn="auto" latinLnBrk="0" hangingPunct="1">
              <a:lnSpc>
                <a:spcPct val="100000"/>
              </a:lnSpc>
              <a:spcBef>
                <a:spcPts val="1450"/>
              </a:spcBef>
              <a:spcAft>
                <a:spcPts val="0"/>
              </a:spcAft>
              <a:buClrTx/>
              <a:buSzPct val="100000"/>
              <a:buFontTx/>
              <a:buChar char="–"/>
              <a:tabLst/>
              <a:defRPr/>
            </a:pPr>
            <a:endParaRPr kumimoji="0" lang="en-CN" sz="9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23" name="Slide Number Placeholder">
            <a:extLst>
              <a:ext uri="{FF2B5EF4-FFF2-40B4-BE49-F238E27FC236}">
                <a16:creationId xmlns:a16="http://schemas.microsoft.com/office/drawing/2014/main" id="{BD0CBC90-E509-92B3-0AF6-808173236126}"/>
              </a:ext>
            </a:extLst>
          </p:cNvPr>
          <p:cNvSpPr txBox="1">
            <a:spLocks/>
          </p:cNvSpPr>
          <p:nvPr/>
        </p:nvSpPr>
        <p:spPr>
          <a:xfrm>
            <a:off x="11843029" y="6480643"/>
            <a:ext cx="60915" cy="123111"/>
          </a:xfrm>
          <a:prstGeom prst="rect">
            <a:avLst/>
          </a:prstGeom>
          <a:ln w="12700">
            <a:miter lim="400000"/>
          </a:ln>
        </p:spPr>
        <p:txBody>
          <a:bodyPr wrap="none" lIns="0" tIns="0" rIns="0" bIns="0" anchor="ctr" anchorCtr="0">
            <a:spAutoFit/>
          </a:bodyPr>
          <a:lstStyle>
            <a:defPPr>
              <a:defRPr lang="en-US"/>
            </a:defPPr>
            <a:lvl1pPr marL="0" algn="r" defTabSz="685983" rtl="0" eaLnBrk="1" latinLnBrk="0" hangingPunct="1">
              <a:defRPr sz="600" b="0" i="0" kern="1200">
                <a:solidFill>
                  <a:schemeClr val="tx1"/>
                </a:solidFill>
                <a:latin typeface="IBM Plex Sans" panose="020B0503050203000203" pitchFamily="34" charset="0"/>
                <a:ea typeface="+mn-ea"/>
                <a:cs typeface="+mn-cs"/>
                <a:sym typeface="IBM Plex San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r" defTabSz="914518" rtl="0" eaLnBrk="1" fontAlgn="auto" latinLnBrk="0" hangingPunct="1">
              <a:lnSpc>
                <a:spcPct val="100000"/>
              </a:lnSpc>
              <a:spcBef>
                <a:spcPts val="0"/>
              </a:spcBef>
              <a:spcAft>
                <a:spcPts val="0"/>
              </a:spcAft>
              <a:buClrTx/>
              <a:buSzTx/>
              <a:buFontTx/>
              <a:buNone/>
              <a:tabLst/>
              <a:defRPr/>
            </a:pPr>
            <a:fld id="{59395FB3-9C97-154F-86B2-7E381B951268}" type="slidenum">
              <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rPr>
              <a:pPr marL="0" marR="0" lvl="0" indent="0" algn="r" defTabSz="914518"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sym typeface="IBM Plex Sans"/>
            </a:endParaRPr>
          </a:p>
        </p:txBody>
      </p:sp>
      <p:sp>
        <p:nvSpPr>
          <p:cNvPr id="39" name="Rectangle 38">
            <a:extLst>
              <a:ext uri="{FF2B5EF4-FFF2-40B4-BE49-F238E27FC236}">
                <a16:creationId xmlns:a16="http://schemas.microsoft.com/office/drawing/2014/main" id="{FBACAD20-8A49-9A8F-F34A-4F9426D10335}"/>
              </a:ext>
            </a:extLst>
          </p:cNvPr>
          <p:cNvSpPr/>
          <p:nvPr/>
        </p:nvSpPr>
        <p:spPr bwMode="auto">
          <a:xfrm>
            <a:off x="5970593" y="1428501"/>
            <a:ext cx="1908344" cy="1180034"/>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CN"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0" name="Rectangle 39">
            <a:extLst>
              <a:ext uri="{FF2B5EF4-FFF2-40B4-BE49-F238E27FC236}">
                <a16:creationId xmlns:a16="http://schemas.microsoft.com/office/drawing/2014/main" id="{75C84D47-6178-EEFB-919E-2CED5EC5630E}"/>
              </a:ext>
            </a:extLst>
          </p:cNvPr>
          <p:cNvSpPr/>
          <p:nvPr/>
        </p:nvSpPr>
        <p:spPr bwMode="auto">
          <a:xfrm>
            <a:off x="5970593" y="1411785"/>
            <a:ext cx="1908344" cy="279876"/>
          </a:xfrm>
          <a:prstGeom prst="rect">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rPr>
              <a:t>Developers</a:t>
            </a:r>
            <a:endParaRPr kumimoji="0" lang="en-CN"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endParaRPr>
          </a:p>
        </p:txBody>
      </p:sp>
      <p:sp>
        <p:nvSpPr>
          <p:cNvPr id="58" name="Rectangle 57">
            <a:extLst>
              <a:ext uri="{FF2B5EF4-FFF2-40B4-BE49-F238E27FC236}">
                <a16:creationId xmlns:a16="http://schemas.microsoft.com/office/drawing/2014/main" id="{884A3D4F-608B-986B-8FF4-237A3D31B131}"/>
              </a:ext>
            </a:extLst>
          </p:cNvPr>
          <p:cNvSpPr/>
          <p:nvPr/>
        </p:nvSpPr>
        <p:spPr bwMode="auto">
          <a:xfrm>
            <a:off x="7983977" y="1411583"/>
            <a:ext cx="1908343" cy="1196952"/>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CN"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59" name="Rectangle 58">
            <a:extLst>
              <a:ext uri="{FF2B5EF4-FFF2-40B4-BE49-F238E27FC236}">
                <a16:creationId xmlns:a16="http://schemas.microsoft.com/office/drawing/2014/main" id="{091B29D1-EA13-BF38-0B1C-E0B7025A2E7E}"/>
              </a:ext>
            </a:extLst>
          </p:cNvPr>
          <p:cNvSpPr/>
          <p:nvPr/>
        </p:nvSpPr>
        <p:spPr bwMode="auto">
          <a:xfrm>
            <a:off x="7983977" y="1411785"/>
            <a:ext cx="1908344" cy="279876"/>
          </a:xfrm>
          <a:prstGeom prst="rect">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rPr>
              <a:t>Infra/Ops</a:t>
            </a:r>
            <a:endParaRPr kumimoji="0" lang="en-CN"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endParaRPr>
          </a:p>
        </p:txBody>
      </p:sp>
      <p:sp>
        <p:nvSpPr>
          <p:cNvPr id="68" name="Rectangle 67">
            <a:extLst>
              <a:ext uri="{FF2B5EF4-FFF2-40B4-BE49-F238E27FC236}">
                <a16:creationId xmlns:a16="http://schemas.microsoft.com/office/drawing/2014/main" id="{8EDA0489-C043-2F08-D8C0-EC75FC158117}"/>
              </a:ext>
            </a:extLst>
          </p:cNvPr>
          <p:cNvSpPr/>
          <p:nvPr/>
        </p:nvSpPr>
        <p:spPr bwMode="auto">
          <a:xfrm>
            <a:off x="9982757" y="1411583"/>
            <a:ext cx="1908344" cy="1196952"/>
          </a:xfrm>
          <a:prstGeom prst="rect">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CN" sz="7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69" name="Rectangle 68">
            <a:extLst>
              <a:ext uri="{FF2B5EF4-FFF2-40B4-BE49-F238E27FC236}">
                <a16:creationId xmlns:a16="http://schemas.microsoft.com/office/drawing/2014/main" id="{C2F0F086-1EDE-CBCF-79D5-A696C272EE0B}"/>
              </a:ext>
            </a:extLst>
          </p:cNvPr>
          <p:cNvSpPr/>
          <p:nvPr/>
        </p:nvSpPr>
        <p:spPr bwMode="auto">
          <a:xfrm>
            <a:off x="9982757" y="1411785"/>
            <a:ext cx="1908344" cy="279876"/>
          </a:xfrm>
          <a:prstGeom prst="rect">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rPr>
              <a:t>Security</a:t>
            </a:r>
            <a:endParaRPr kumimoji="0" lang="en-CN" sz="1200" b="0" i="0" u="none" strike="noStrike" kern="1200" cap="none" spc="0" normalizeH="0" baseline="0" noProof="0">
              <a:ln>
                <a:noFill/>
              </a:ln>
              <a:solidFill>
                <a:srgbClr val="FFFFFF"/>
              </a:solidFill>
              <a:effectLst/>
              <a:uLnTx/>
              <a:uFillTx/>
              <a:latin typeface="IBM Plex Sans Medm" panose="020B0503050203000203" pitchFamily="34" charset="0"/>
              <a:ea typeface="+mn-ea"/>
              <a:cs typeface="+mn-cs"/>
            </a:endParaRPr>
          </a:p>
        </p:txBody>
      </p:sp>
      <p:sp>
        <p:nvSpPr>
          <p:cNvPr id="98" name="Rectangle 97">
            <a:extLst>
              <a:ext uri="{FF2B5EF4-FFF2-40B4-BE49-F238E27FC236}">
                <a16:creationId xmlns:a16="http://schemas.microsoft.com/office/drawing/2014/main" id="{8FECDE03-C96A-71B1-8AC5-4D5122423E98}"/>
              </a:ext>
            </a:extLst>
          </p:cNvPr>
          <p:cNvSpPr/>
          <p:nvPr/>
        </p:nvSpPr>
        <p:spPr bwMode="auto">
          <a:xfrm>
            <a:off x="5993728" y="4529145"/>
            <a:ext cx="5910216" cy="381006"/>
          </a:xfrm>
          <a:prstGeom prst="rect">
            <a:avLst/>
          </a:prstGeom>
          <a:solidFill>
            <a:schemeClr val="accent1">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Unified Application Platform</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100" name="Rectangle 99">
            <a:extLst>
              <a:ext uri="{FF2B5EF4-FFF2-40B4-BE49-F238E27FC236}">
                <a16:creationId xmlns:a16="http://schemas.microsoft.com/office/drawing/2014/main" id="{80C4FFC7-C553-D963-E6FE-3412D30254F5}"/>
              </a:ext>
            </a:extLst>
          </p:cNvPr>
          <p:cNvSpPr/>
          <p:nvPr/>
        </p:nvSpPr>
        <p:spPr bwMode="auto">
          <a:xfrm>
            <a:off x="5993728" y="5004460"/>
            <a:ext cx="5910215" cy="381006"/>
          </a:xfrm>
          <a:prstGeom prst="rect">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Hybrid &amp; Edge Infrastructure</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pic>
        <p:nvPicPr>
          <p:cNvPr id="109" name="Graphic 108">
            <a:extLst>
              <a:ext uri="{FF2B5EF4-FFF2-40B4-BE49-F238E27FC236}">
                <a16:creationId xmlns:a16="http://schemas.microsoft.com/office/drawing/2014/main" id="{C6DE9738-88F8-90D9-39C0-7B4D02F780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56762" y="5537846"/>
            <a:ext cx="539372" cy="539372"/>
          </a:xfrm>
          <a:prstGeom prst="rect">
            <a:avLst/>
          </a:prstGeom>
        </p:spPr>
      </p:pic>
      <p:pic>
        <p:nvPicPr>
          <p:cNvPr id="111" name="Graphic 110">
            <a:extLst>
              <a:ext uri="{FF2B5EF4-FFF2-40B4-BE49-F238E27FC236}">
                <a16:creationId xmlns:a16="http://schemas.microsoft.com/office/drawing/2014/main" id="{894E9693-3EB4-7C63-44A7-AB72D6973D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371215" y="5551561"/>
            <a:ext cx="511941" cy="511941"/>
          </a:xfrm>
          <a:prstGeom prst="rect">
            <a:avLst/>
          </a:prstGeom>
        </p:spPr>
      </p:pic>
      <p:pic>
        <p:nvPicPr>
          <p:cNvPr id="113" name="Graphic 112">
            <a:extLst>
              <a:ext uri="{FF2B5EF4-FFF2-40B4-BE49-F238E27FC236}">
                <a16:creationId xmlns:a16="http://schemas.microsoft.com/office/drawing/2014/main" id="{F00F0568-6515-91EC-AA4D-E7E7878DFC3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34222" y="5551561"/>
            <a:ext cx="511941" cy="511941"/>
          </a:xfrm>
          <a:prstGeom prst="rect">
            <a:avLst/>
          </a:prstGeom>
        </p:spPr>
      </p:pic>
      <p:pic>
        <p:nvPicPr>
          <p:cNvPr id="115" name="Graphic 114">
            <a:extLst>
              <a:ext uri="{FF2B5EF4-FFF2-40B4-BE49-F238E27FC236}">
                <a16:creationId xmlns:a16="http://schemas.microsoft.com/office/drawing/2014/main" id="{27C5338A-76FB-F5FD-4E44-B83D7B59BB2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92865" y="5551561"/>
            <a:ext cx="511941" cy="511941"/>
          </a:xfrm>
          <a:prstGeom prst="rect">
            <a:avLst/>
          </a:prstGeom>
        </p:spPr>
      </p:pic>
      <p:pic>
        <p:nvPicPr>
          <p:cNvPr id="118" name="Graphic 117">
            <a:extLst>
              <a:ext uri="{FF2B5EF4-FFF2-40B4-BE49-F238E27FC236}">
                <a16:creationId xmlns:a16="http://schemas.microsoft.com/office/drawing/2014/main" id="{9677ACDE-ABD5-27A5-440C-1B013A7D962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05979" y="5551561"/>
            <a:ext cx="511941" cy="511941"/>
          </a:xfrm>
          <a:prstGeom prst="rect">
            <a:avLst/>
          </a:prstGeom>
        </p:spPr>
      </p:pic>
      <p:sp>
        <p:nvSpPr>
          <p:cNvPr id="119" name="TextBox 118">
            <a:extLst>
              <a:ext uri="{FF2B5EF4-FFF2-40B4-BE49-F238E27FC236}">
                <a16:creationId xmlns:a16="http://schemas.microsoft.com/office/drawing/2014/main" id="{BC7C98F5-72B2-C6AE-14E5-2ED9DB24187F}"/>
              </a:ext>
            </a:extLst>
          </p:cNvPr>
          <p:cNvSpPr txBox="1"/>
          <p:nvPr/>
        </p:nvSpPr>
        <p:spPr>
          <a:xfrm>
            <a:off x="6410698" y="6149677"/>
            <a:ext cx="429605"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CN" sz="9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Physical</a:t>
            </a:r>
          </a:p>
        </p:txBody>
      </p:sp>
      <p:sp>
        <p:nvSpPr>
          <p:cNvPr id="120" name="TextBox 119">
            <a:extLst>
              <a:ext uri="{FF2B5EF4-FFF2-40B4-BE49-F238E27FC236}">
                <a16:creationId xmlns:a16="http://schemas.microsoft.com/office/drawing/2014/main" id="{3179AC29-DE8E-A17E-0A1F-5C0AE7B7CA5B}"/>
              </a:ext>
            </a:extLst>
          </p:cNvPr>
          <p:cNvSpPr txBox="1"/>
          <p:nvPr/>
        </p:nvSpPr>
        <p:spPr>
          <a:xfrm>
            <a:off x="7656529" y="6149677"/>
            <a:ext cx="339837"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CN" sz="9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Virtual</a:t>
            </a:r>
          </a:p>
        </p:txBody>
      </p:sp>
      <p:sp>
        <p:nvSpPr>
          <p:cNvPr id="121" name="TextBox 120">
            <a:extLst>
              <a:ext uri="{FF2B5EF4-FFF2-40B4-BE49-F238E27FC236}">
                <a16:creationId xmlns:a16="http://schemas.microsoft.com/office/drawing/2014/main" id="{FAFAC085-EE75-0617-1DF8-F827EEBF4051}"/>
              </a:ext>
            </a:extLst>
          </p:cNvPr>
          <p:cNvSpPr txBox="1"/>
          <p:nvPr/>
        </p:nvSpPr>
        <p:spPr>
          <a:xfrm>
            <a:off x="8613525" y="6149677"/>
            <a:ext cx="690895"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CN" sz="9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Private Cloud</a:t>
            </a:r>
          </a:p>
        </p:txBody>
      </p:sp>
      <p:sp>
        <p:nvSpPr>
          <p:cNvPr id="122" name="TextBox 121">
            <a:extLst>
              <a:ext uri="{FF2B5EF4-FFF2-40B4-BE49-F238E27FC236}">
                <a16:creationId xmlns:a16="http://schemas.microsoft.com/office/drawing/2014/main" id="{AD261602-E587-FB9E-1A21-B3AE09B40113}"/>
              </a:ext>
            </a:extLst>
          </p:cNvPr>
          <p:cNvSpPr txBox="1"/>
          <p:nvPr/>
        </p:nvSpPr>
        <p:spPr>
          <a:xfrm>
            <a:off x="9864588" y="6149677"/>
            <a:ext cx="650820"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CN" sz="9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Public Cloud</a:t>
            </a:r>
          </a:p>
        </p:txBody>
      </p:sp>
      <p:sp>
        <p:nvSpPr>
          <p:cNvPr id="123" name="TextBox 122">
            <a:extLst>
              <a:ext uri="{FF2B5EF4-FFF2-40B4-BE49-F238E27FC236}">
                <a16:creationId xmlns:a16="http://schemas.microsoft.com/office/drawing/2014/main" id="{6D1CA496-36AF-6395-4B4A-F000EB01BB1E}"/>
              </a:ext>
            </a:extLst>
          </p:cNvPr>
          <p:cNvSpPr txBox="1"/>
          <p:nvPr/>
        </p:nvSpPr>
        <p:spPr>
          <a:xfrm>
            <a:off x="10906310" y="6149677"/>
            <a:ext cx="801501"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spAutoFit/>
          </a:bodyPr>
          <a:lstStyle/>
          <a:p>
            <a:pPr marL="0" marR="0" lvl="0" indent="0" algn="ctr" defTabSz="1218956" rtl="0" eaLnBrk="1" fontAlgn="auto" latinLnBrk="0" hangingPunct="1">
              <a:lnSpc>
                <a:spcPct val="100000"/>
              </a:lnSpc>
              <a:spcBef>
                <a:spcPts val="1450"/>
              </a:spcBef>
              <a:spcAft>
                <a:spcPts val="0"/>
              </a:spcAft>
              <a:buClrTx/>
              <a:buSzPct val="100000"/>
              <a:buFontTx/>
              <a:buNone/>
              <a:tabLst/>
              <a:defRPr/>
            </a:pPr>
            <a:r>
              <a:rPr kumimoji="0" lang="en-CN" sz="900" b="0" i="0" u="none" strike="noStrike" kern="0" cap="none" spc="0" normalizeH="0" baseline="0" noProof="0">
                <a:ln>
                  <a:noFill/>
                </a:ln>
                <a:solidFill>
                  <a:srgbClr val="000000"/>
                </a:solidFill>
                <a:effectLst/>
                <a:uLnTx/>
                <a:uFillTx/>
                <a:latin typeface="IBM Plex Sans" panose="020B0503050203000203" pitchFamily="34" charset="0"/>
                <a:ea typeface="+mn-ea"/>
                <a:cs typeface="+mn-cs"/>
                <a:sym typeface="IBM Plex Sans Light"/>
              </a:rPr>
              <a:t>Managed Cloud</a:t>
            </a:r>
          </a:p>
        </p:txBody>
      </p:sp>
      <p:sp>
        <p:nvSpPr>
          <p:cNvPr id="4" name="Rectangle 3">
            <a:extLst>
              <a:ext uri="{FF2B5EF4-FFF2-40B4-BE49-F238E27FC236}">
                <a16:creationId xmlns:a16="http://schemas.microsoft.com/office/drawing/2014/main" id="{A10A017D-53D3-D9BF-17C1-99C21E505E90}"/>
              </a:ext>
            </a:extLst>
          </p:cNvPr>
          <p:cNvSpPr/>
          <p:nvPr/>
        </p:nvSpPr>
        <p:spPr bwMode="auto">
          <a:xfrm>
            <a:off x="5993727" y="3881340"/>
            <a:ext cx="2884098" cy="554814"/>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DevOps Transformation</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5" name="Rectangle 4">
            <a:extLst>
              <a:ext uri="{FF2B5EF4-FFF2-40B4-BE49-F238E27FC236}">
                <a16:creationId xmlns:a16="http://schemas.microsoft.com/office/drawing/2014/main" id="{CC093F69-E4EB-8605-BF91-7DC958EEB629}"/>
              </a:ext>
            </a:extLst>
          </p:cNvPr>
          <p:cNvSpPr/>
          <p:nvPr/>
        </p:nvSpPr>
        <p:spPr bwMode="auto">
          <a:xfrm>
            <a:off x="9011078" y="3885796"/>
            <a:ext cx="2884098" cy="554814"/>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Release Engineering</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8" name="Rectangle 7">
            <a:extLst>
              <a:ext uri="{FF2B5EF4-FFF2-40B4-BE49-F238E27FC236}">
                <a16:creationId xmlns:a16="http://schemas.microsoft.com/office/drawing/2014/main" id="{25877726-24AA-D7F5-5861-B2FAD308B56E}"/>
              </a:ext>
            </a:extLst>
          </p:cNvPr>
          <p:cNvSpPr/>
          <p:nvPr/>
        </p:nvSpPr>
        <p:spPr bwMode="auto">
          <a:xfrm>
            <a:off x="5984960" y="3442527"/>
            <a:ext cx="5910216" cy="381006"/>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Developer Productivity &amp; Portals</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9" name="Left Brace 8">
            <a:extLst>
              <a:ext uri="{FF2B5EF4-FFF2-40B4-BE49-F238E27FC236}">
                <a16:creationId xmlns:a16="http://schemas.microsoft.com/office/drawing/2014/main" id="{27E88764-CB3D-7F59-D8A9-1A784F5D131F}"/>
              </a:ext>
            </a:extLst>
          </p:cNvPr>
          <p:cNvSpPr/>
          <p:nvPr/>
        </p:nvSpPr>
        <p:spPr bwMode="auto">
          <a:xfrm rot="5400000">
            <a:off x="8743789" y="-138469"/>
            <a:ext cx="374005" cy="5901449"/>
          </a:xfrm>
          <a:prstGeom prst="leftBrace">
            <a:avLst>
              <a:gd name="adj1" fmla="val 44907"/>
              <a:gd name="adj2" fmla="val 49894"/>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44E8FDA8-A73C-8402-B437-D5F2B9CE8187}"/>
              </a:ext>
            </a:extLst>
          </p:cNvPr>
          <p:cNvSpPr txBox="1"/>
          <p:nvPr/>
        </p:nvSpPr>
        <p:spPr>
          <a:xfrm>
            <a:off x="6022538" y="1777186"/>
            <a:ext cx="1788289" cy="746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194310" indent="-194310" algn="l" defTabSz="2438400">
              <a:buSzPct val="100000"/>
              <a:buFont typeface="Arial" panose="020B0604020202020204" pitchFamily="34" charset="0"/>
              <a:buChar char="•"/>
            </a:pPr>
            <a:r>
              <a:rPr lang="en-US" sz="1000" kern="0">
                <a:solidFill>
                  <a:srgbClr val="000000"/>
                </a:solidFill>
                <a:ea typeface="+mj-ea"/>
                <a:cs typeface="+mj-cs"/>
                <a:sym typeface="IBM Plex Sans Light"/>
              </a:rPr>
              <a:t>Standardized deployments</a:t>
            </a:r>
          </a:p>
          <a:p>
            <a:pPr marL="194310" indent="-194310" algn="l" defTabSz="2438400">
              <a:buSzPct val="100000"/>
              <a:buFont typeface="Arial" panose="020B0604020202020204" pitchFamily="34" charset="0"/>
              <a:buChar char="•"/>
            </a:pPr>
            <a:endParaRPr lang="en-US" sz="1000" kern="0">
              <a:solidFill>
                <a:srgbClr val="000000"/>
              </a:solidFill>
              <a:ea typeface="+mj-ea"/>
              <a:cs typeface="+mj-cs"/>
              <a:sym typeface="IBM Plex Sans Light"/>
            </a:endParaRPr>
          </a:p>
        </p:txBody>
      </p:sp>
      <p:sp>
        <p:nvSpPr>
          <p:cNvPr id="14" name="TextBox 13">
            <a:extLst>
              <a:ext uri="{FF2B5EF4-FFF2-40B4-BE49-F238E27FC236}">
                <a16:creationId xmlns:a16="http://schemas.microsoft.com/office/drawing/2014/main" id="{E57229D2-EBE4-5CC6-EF0D-BEF684B95EEA}"/>
              </a:ext>
            </a:extLst>
          </p:cNvPr>
          <p:cNvSpPr txBox="1"/>
          <p:nvPr/>
        </p:nvSpPr>
        <p:spPr>
          <a:xfrm>
            <a:off x="8041031" y="1771196"/>
            <a:ext cx="1788289" cy="746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194310" indent="-194310" algn="l" defTabSz="2438400">
              <a:buSzPct val="100000"/>
              <a:buFont typeface="Arial" panose="020B0604020202020204" pitchFamily="34" charset="0"/>
              <a:buChar char="•"/>
            </a:pPr>
            <a:r>
              <a:rPr lang="en-US" sz="1000" kern="0">
                <a:solidFill>
                  <a:srgbClr val="000000"/>
                </a:solidFill>
                <a:ea typeface="+mj-ea"/>
                <a:cs typeface="+mj-cs"/>
                <a:sym typeface="IBM Plex Sans Light"/>
              </a:rPr>
              <a:t>Platform parity across estate</a:t>
            </a:r>
          </a:p>
          <a:p>
            <a:pPr marL="194310" indent="-194310" algn="l" defTabSz="2438400">
              <a:buSzPct val="100000"/>
              <a:buFont typeface="Arial" panose="020B0604020202020204" pitchFamily="34" charset="0"/>
              <a:buChar char="•"/>
            </a:pPr>
            <a:endParaRPr lang="en-US" sz="1000" kern="0">
              <a:solidFill>
                <a:srgbClr val="000000"/>
              </a:solidFill>
              <a:ea typeface="+mj-ea"/>
              <a:cs typeface="+mj-cs"/>
              <a:sym typeface="IBM Plex Sans Light"/>
            </a:endParaRPr>
          </a:p>
        </p:txBody>
      </p:sp>
      <p:sp>
        <p:nvSpPr>
          <p:cNvPr id="18" name="TextBox 17">
            <a:extLst>
              <a:ext uri="{FF2B5EF4-FFF2-40B4-BE49-F238E27FC236}">
                <a16:creationId xmlns:a16="http://schemas.microsoft.com/office/drawing/2014/main" id="{D406EA2E-33B7-2DBB-5F98-AAD640C88481}"/>
              </a:ext>
            </a:extLst>
          </p:cNvPr>
          <p:cNvSpPr txBox="1"/>
          <p:nvPr/>
        </p:nvSpPr>
        <p:spPr>
          <a:xfrm>
            <a:off x="10042784" y="1771297"/>
            <a:ext cx="1788289" cy="746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194310" indent="-194310" algn="l" defTabSz="2438400">
              <a:buSzPct val="100000"/>
              <a:buFont typeface="Arial" panose="020B0604020202020204" pitchFamily="34" charset="0"/>
              <a:buChar char="•"/>
            </a:pPr>
            <a:r>
              <a:rPr lang="en-US" sz="1000" kern="0">
                <a:solidFill>
                  <a:srgbClr val="000000"/>
                </a:solidFill>
                <a:ea typeface="+mj-ea"/>
                <a:cs typeface="+mj-cs"/>
                <a:sym typeface="IBM Plex Sans Light"/>
              </a:rPr>
              <a:t>Golden guardrails</a:t>
            </a:r>
          </a:p>
          <a:p>
            <a:pPr marL="194310" indent="-194310" algn="l" defTabSz="2438400">
              <a:buSzPct val="100000"/>
              <a:buFont typeface="Arial" panose="020B0604020202020204" pitchFamily="34" charset="0"/>
              <a:buChar char="•"/>
            </a:pPr>
            <a:endParaRPr lang="en-US" sz="1000" kern="0">
              <a:solidFill>
                <a:srgbClr val="000000"/>
              </a:solidFill>
              <a:ea typeface="+mj-ea"/>
              <a:cs typeface="+mj-cs"/>
              <a:sym typeface="IBM Plex Sans Light"/>
            </a:endParaRPr>
          </a:p>
        </p:txBody>
      </p:sp>
      <p:sp>
        <p:nvSpPr>
          <p:cNvPr id="19" name="Rectangle 18">
            <a:extLst>
              <a:ext uri="{FF2B5EF4-FFF2-40B4-BE49-F238E27FC236}">
                <a16:creationId xmlns:a16="http://schemas.microsoft.com/office/drawing/2014/main" id="{F5748A02-E381-2614-9463-AEC165CF5E9B}"/>
              </a:ext>
            </a:extLst>
          </p:cNvPr>
          <p:cNvSpPr/>
          <p:nvPr/>
        </p:nvSpPr>
        <p:spPr bwMode="auto">
          <a:xfrm>
            <a:off x="5980067" y="2999258"/>
            <a:ext cx="5910216" cy="381006"/>
          </a:xfrm>
          <a:prstGeom prst="rect">
            <a:avLst/>
          </a:prstGeom>
          <a:solidFill>
            <a:schemeClr val="accent1">
              <a:lumMod val="40000"/>
              <a:lumOff val="6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IBM Plex Sans Medm" panose="020B0503050203000203" pitchFamily="34" charset="0"/>
                <a:ea typeface="+mn-ea"/>
                <a:cs typeface="+mn-cs"/>
                <a:sym typeface="IBM Plex Sans Light"/>
              </a:rPr>
              <a:t>AI-Ready Platforms &amp; Enablement</a:t>
            </a:r>
            <a:endParaRPr kumimoji="0" lang="en-CN" sz="12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20" name="Rectangle 19">
            <a:extLst>
              <a:ext uri="{FF2B5EF4-FFF2-40B4-BE49-F238E27FC236}">
                <a16:creationId xmlns:a16="http://schemas.microsoft.com/office/drawing/2014/main" id="{59C32352-A30D-981C-E08D-9825C1B6A623}"/>
              </a:ext>
            </a:extLst>
          </p:cNvPr>
          <p:cNvSpPr/>
          <p:nvPr/>
        </p:nvSpPr>
        <p:spPr bwMode="auto">
          <a:xfrm>
            <a:off x="3109052" y="3980215"/>
            <a:ext cx="2699648" cy="1097857"/>
          </a:xfrm>
          <a:prstGeom prst="rect">
            <a:avLst/>
          </a:prstGeom>
          <a:solidFill>
            <a:srgbClr val="82CFFF">
              <a:alpha val="50000"/>
            </a:srgbClr>
          </a:solidFill>
          <a:ln w="1270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71991" tIns="35995" rIns="71991" bIns="35995" numCol="1" rtlCol="0" anchor="ctr" anchorCtr="0" compatLnSpc="1">
            <a:prstTxWarp prst="textNoShape">
              <a:avLst/>
            </a:prstTxWarp>
          </a:bodyPr>
          <a:lstStyle/>
          <a:p>
            <a:pPr marL="0" marR="0" lvl="0" indent="0" algn="ctr" defTabSz="457109"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AI-Ready Platforms &amp; Enablement </a:t>
            </a:r>
            <a:r>
              <a:rPr kumimoji="0" lang="en-US" sz="90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rPr>
              <a:t>creates an ecosystem to facilitate AI </a:t>
            </a:r>
            <a:r>
              <a:rPr lang="en-US" sz="900">
                <a:solidFill>
                  <a:srgbClr val="000000"/>
                </a:solidFill>
                <a:latin typeface="IBM Plex Sans Light" panose="020B0403050203000203" pitchFamily="34" charset="0"/>
              </a:rPr>
              <a:t>development and integrations into the dev &amp; ops processes. This enables parity across toolsets for Ops.</a:t>
            </a:r>
            <a:endParaRPr kumimoji="0" lang="en-US" sz="900" b="0" i="0" u="none" strike="noStrike" kern="1200" cap="none" spc="0" normalizeH="0" baseline="0" noProof="0">
              <a:ln>
                <a:noFill/>
              </a:ln>
              <a:solidFill>
                <a:srgbClr val="000000"/>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10945547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300B6-5E20-2E7D-3B62-F641F52B5BC4}"/>
              </a:ext>
            </a:extLst>
          </p:cNvPr>
          <p:cNvSpPr/>
          <p:nvPr/>
        </p:nvSpPr>
        <p:spPr bwMode="auto">
          <a:xfrm>
            <a:off x="2465295" y="0"/>
            <a:ext cx="600636" cy="6858000"/>
          </a:xfrm>
          <a:prstGeom prst="rect">
            <a:avLst/>
          </a:prstGeom>
          <a:solidFill>
            <a:srgbClr val="F4F4F4"/>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 tIns="45720" rIns="45720" bIns="45720" numCol="1" rtlCol="0" anchor="t" anchorCtr="0" compatLnSpc="1">
            <a:prstTxWarp prst="textNoShape">
              <a:avLst/>
            </a:prstTxWarp>
          </a:bodyPr>
          <a:lstStyle/>
          <a:p>
            <a:pPr defTabSz="457189" fontAlgn="base">
              <a:spcBef>
                <a:spcPct val="0"/>
              </a:spcBef>
              <a:spcAft>
                <a:spcPct val="0"/>
              </a:spcAft>
              <a:defRPr/>
            </a:pPr>
            <a:endParaRPr lang="en-US" sz="700" kern="0" dirty="0">
              <a:solidFill>
                <a:srgbClr val="FFFFFF"/>
              </a:solidFill>
              <a:latin typeface="IBM Plex Sans Light"/>
              <a:sym typeface="IBM Plex Sans Light"/>
            </a:endParaRPr>
          </a:p>
        </p:txBody>
      </p:sp>
      <p:sp>
        <p:nvSpPr>
          <p:cNvPr id="27" name="Title 2">
            <a:extLst>
              <a:ext uri="{FF2B5EF4-FFF2-40B4-BE49-F238E27FC236}">
                <a16:creationId xmlns:a16="http://schemas.microsoft.com/office/drawing/2014/main" id="{D43E34B8-F088-B629-E990-6429AC02AFDA}"/>
              </a:ext>
            </a:extLst>
          </p:cNvPr>
          <p:cNvSpPr>
            <a:spLocks noGrp="1"/>
          </p:cNvSpPr>
          <p:nvPr>
            <p:ph type="title"/>
          </p:nvPr>
        </p:nvSpPr>
        <p:spPr>
          <a:xfrm>
            <a:off x="75765" y="512587"/>
            <a:ext cx="2475856" cy="4570215"/>
          </a:xfrm>
        </p:spPr>
        <p:txBody>
          <a:bodyPr/>
          <a:lstStyle/>
          <a:p>
            <a:pPr defTabSz="913846">
              <a:defRPr/>
            </a:pPr>
            <a:r>
              <a:rPr lang="en-US" sz="2333" dirty="0"/>
              <a:t>IBM Consulting and Red Hat Incentives</a:t>
            </a:r>
            <a:br>
              <a:rPr lang="en-US" sz="2333" dirty="0"/>
            </a:br>
            <a:br>
              <a:rPr lang="en-US" sz="2333" dirty="0"/>
            </a:br>
            <a:br>
              <a:rPr lang="en-US" sz="2333" dirty="0"/>
            </a:br>
            <a:br>
              <a:rPr lang="en-US" sz="2333" dirty="0"/>
            </a:br>
            <a:br>
              <a:rPr lang="en-US" sz="2333" dirty="0"/>
            </a:br>
            <a:endParaRPr lang="en-US" sz="2333" dirty="0">
              <a:ea typeface="IBM Plex Sans" charset="0"/>
              <a:cs typeface="IBM Plex Sans" charset="0"/>
            </a:endParaRPr>
          </a:p>
        </p:txBody>
      </p:sp>
      <p:sp>
        <p:nvSpPr>
          <p:cNvPr id="18" name="Content Placeholder 3">
            <a:extLst>
              <a:ext uri="{FF2B5EF4-FFF2-40B4-BE49-F238E27FC236}">
                <a16:creationId xmlns:a16="http://schemas.microsoft.com/office/drawing/2014/main" id="{6BB88C17-40E8-95EF-497A-B9BD6319412A}"/>
              </a:ext>
            </a:extLst>
          </p:cNvPr>
          <p:cNvSpPr txBox="1">
            <a:spLocks/>
          </p:cNvSpPr>
          <p:nvPr/>
        </p:nvSpPr>
        <p:spPr>
          <a:xfrm>
            <a:off x="5289114" y="1241791"/>
            <a:ext cx="1694365" cy="761703"/>
          </a:xfrm>
          <a:prstGeom prst="rect">
            <a:avLst/>
          </a:prstGeom>
        </p:spPr>
        <p:txBody>
          <a:bodyPr lIns="91404" tIns="0"/>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761572">
              <a:spcBef>
                <a:spcPts val="500"/>
              </a:spcBef>
              <a:defRPr/>
            </a:pPr>
            <a:endParaRPr lang="en-US" sz="1000" i="1" kern="0">
              <a:solidFill>
                <a:srgbClr val="FFFFFF"/>
              </a:solidFill>
              <a:sym typeface="IBM Plex Sans Light"/>
            </a:endParaRPr>
          </a:p>
        </p:txBody>
      </p:sp>
      <p:grpSp>
        <p:nvGrpSpPr>
          <p:cNvPr id="51" name="Group 50">
            <a:extLst>
              <a:ext uri="{FF2B5EF4-FFF2-40B4-BE49-F238E27FC236}">
                <a16:creationId xmlns:a16="http://schemas.microsoft.com/office/drawing/2014/main" id="{A09BDC30-E8D3-2541-5525-0A1089F858EC}"/>
              </a:ext>
            </a:extLst>
          </p:cNvPr>
          <p:cNvGrpSpPr/>
          <p:nvPr/>
        </p:nvGrpSpPr>
        <p:grpSpPr>
          <a:xfrm>
            <a:off x="348025" y="6255039"/>
            <a:ext cx="1960057" cy="252583"/>
            <a:chOff x="19636643" y="12432812"/>
            <a:chExt cx="5777734" cy="744550"/>
          </a:xfrm>
        </p:grpSpPr>
        <p:pic>
          <p:nvPicPr>
            <p:cNvPr id="52" name="Picture 51" descr="IBM 8-bar logo">
              <a:extLst>
                <a:ext uri="{FF2B5EF4-FFF2-40B4-BE49-F238E27FC236}">
                  <a16:creationId xmlns:a16="http://schemas.microsoft.com/office/drawing/2014/main" id="{2A2CBBA2-733E-21D0-517A-B750C63A96E2}"/>
                </a:ext>
              </a:extLst>
            </p:cNvPr>
            <p:cNvPicPr>
              <a:picLocks noChangeAspect="1"/>
            </p:cNvPicPr>
            <p:nvPr userDrawn="1"/>
          </p:nvPicPr>
          <p:blipFill>
            <a:blip r:embed="rId3"/>
            <a:stretch>
              <a:fillRect/>
            </a:stretch>
          </p:blipFill>
          <p:spPr>
            <a:xfrm>
              <a:off x="19636643" y="12526963"/>
              <a:ext cx="1638300" cy="609600"/>
            </a:xfrm>
            <a:prstGeom prst="rect">
              <a:avLst/>
            </a:prstGeom>
          </p:spPr>
        </p:pic>
        <p:cxnSp>
          <p:nvCxnSpPr>
            <p:cNvPr id="53" name="Straight Connector 52">
              <a:extLst>
                <a:ext uri="{FF2B5EF4-FFF2-40B4-BE49-F238E27FC236}">
                  <a16:creationId xmlns:a16="http://schemas.microsoft.com/office/drawing/2014/main" id="{F6739DFE-72E0-2A75-EF10-467763AEB075}"/>
                </a:ext>
              </a:extLst>
            </p:cNvPr>
            <p:cNvCxnSpPr>
              <a:cxnSpLocks/>
            </p:cNvCxnSpPr>
            <p:nvPr/>
          </p:nvCxnSpPr>
          <p:spPr bwMode="auto">
            <a:xfrm>
              <a:off x="21715825" y="12547319"/>
              <a:ext cx="0" cy="58606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54" name="Picture 53">
              <a:extLst>
                <a:ext uri="{FF2B5EF4-FFF2-40B4-BE49-F238E27FC236}">
                  <a16:creationId xmlns:a16="http://schemas.microsoft.com/office/drawing/2014/main" id="{F47581AC-D9F8-36FA-B1A4-D24668D93C59}"/>
                </a:ext>
              </a:extLst>
            </p:cNvPr>
            <p:cNvPicPr>
              <a:picLocks noChangeAspect="1"/>
            </p:cNvPicPr>
            <p:nvPr userDrawn="1"/>
          </p:nvPicPr>
          <p:blipFill>
            <a:blip r:embed="rId4"/>
            <a:srcRect/>
            <a:stretch/>
          </p:blipFill>
          <p:spPr>
            <a:xfrm>
              <a:off x="22272807" y="12432812"/>
              <a:ext cx="3141570" cy="744550"/>
            </a:xfrm>
            <a:prstGeom prst="rect">
              <a:avLst/>
            </a:prstGeom>
          </p:spPr>
        </p:pic>
      </p:grpSp>
      <p:pic>
        <p:nvPicPr>
          <p:cNvPr id="59" name="Graphic 18">
            <a:extLst>
              <a:ext uri="{FF2B5EF4-FFF2-40B4-BE49-F238E27FC236}">
                <a16:creationId xmlns:a16="http://schemas.microsoft.com/office/drawing/2014/main" id="{3B452B89-13F9-16E9-2604-26F7488E27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71632" y="3868314"/>
            <a:ext cx="228511" cy="228511"/>
          </a:xfrm>
          <a:prstGeom prst="rect">
            <a:avLst/>
          </a:prstGeom>
        </p:spPr>
      </p:pic>
      <p:sp>
        <p:nvSpPr>
          <p:cNvPr id="10" name="Content Placeholder 38">
            <a:extLst>
              <a:ext uri="{FF2B5EF4-FFF2-40B4-BE49-F238E27FC236}">
                <a16:creationId xmlns:a16="http://schemas.microsoft.com/office/drawing/2014/main" id="{3C591DCD-84A0-5940-9F90-67F78FD85B0E}"/>
              </a:ext>
            </a:extLst>
          </p:cNvPr>
          <p:cNvSpPr txBox="1">
            <a:spLocks/>
          </p:cNvSpPr>
          <p:nvPr/>
        </p:nvSpPr>
        <p:spPr>
          <a:xfrm>
            <a:off x="19290" y="2993708"/>
            <a:ext cx="2347391" cy="3427661"/>
          </a:xfrm>
          <a:prstGeom prst="rect">
            <a:avLst/>
          </a:prstGeom>
          <a:noFill/>
        </p:spPr>
        <p:txBody>
          <a:bodyPr vert="horz" lIns="380851" tIns="0" rIns="38085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marL="0" lvl="1" indent="0" defTabSz="761572">
              <a:spcBef>
                <a:spcPts val="1500"/>
              </a:spcBef>
              <a:buNone/>
              <a:defRPr/>
            </a:pPr>
            <a:endParaRPr lang="en-US" sz="1333" dirty="0">
              <a:solidFill>
                <a:srgbClr val="000000"/>
              </a:solidFill>
              <a:latin typeface="IBM Plex Sans Medm" panose="020B0503050203000203" pitchFamily="34" charset="0"/>
              <a:cs typeface="IBM Plex Arabic" panose="020B0503050203000203" pitchFamily="34" charset="-78"/>
              <a:sym typeface="IBM Plex Sans Light"/>
            </a:endParaRPr>
          </a:p>
          <a:p>
            <a:pPr marL="0" lvl="1" indent="0" defTabSz="761572">
              <a:spcBef>
                <a:spcPts val="1500"/>
              </a:spcBef>
              <a:buNone/>
              <a:defRPr/>
            </a:pPr>
            <a:r>
              <a:rPr lang="en-US" sz="1333" kern="0" dirty="0">
                <a:solidFill>
                  <a:srgbClr val="000000"/>
                </a:solidFill>
                <a:latin typeface="IBM Plex Sans Medm" panose="020B0503050203000203" pitchFamily="34" charset="0"/>
                <a:sym typeface="IBM Plex Sans Light"/>
              </a:rPr>
              <a:t>Incentives to help drive pipeline creation and progression to land and expand our 4 key sales plays.</a:t>
            </a:r>
          </a:p>
          <a:p>
            <a:pPr defTabSz="761572">
              <a:spcBef>
                <a:spcPts val="1500"/>
              </a:spcBef>
              <a:defRPr/>
            </a:pPr>
            <a:endParaRPr lang="en-US" sz="1251" kern="0" dirty="0">
              <a:solidFill>
                <a:srgbClr val="000000"/>
              </a:solidFill>
              <a:latin typeface="IBM Plex Sans Medm" panose="020B0503050203000203" pitchFamily="34" charset="0"/>
              <a:sym typeface="IBM Plex Sans Light"/>
            </a:endParaRPr>
          </a:p>
          <a:p>
            <a:pPr defTabSz="761572">
              <a:spcBef>
                <a:spcPts val="1500"/>
              </a:spcBef>
              <a:defRPr/>
            </a:pPr>
            <a:endParaRPr lang="en-US" sz="2333" kern="0" dirty="0">
              <a:solidFill>
                <a:srgbClr val="000000"/>
              </a:solidFill>
              <a:latin typeface="IBM Plex Sans Medm" panose="020B0503050203000203" pitchFamily="34" charset="0"/>
              <a:sym typeface="IBM Plex Sans Light"/>
            </a:endParaRPr>
          </a:p>
          <a:p>
            <a:pPr defTabSz="761572">
              <a:spcBef>
                <a:spcPts val="1500"/>
              </a:spcBef>
              <a:defRPr/>
            </a:pPr>
            <a:endParaRPr lang="en-US" sz="1500" kern="0" dirty="0">
              <a:solidFill>
                <a:srgbClr val="000000"/>
              </a:solidFill>
              <a:latin typeface="IBM Plex Sans Medm" panose="020B0503050203000203" pitchFamily="34" charset="0"/>
              <a:sym typeface="IBM Plex Sans Light"/>
            </a:endParaRPr>
          </a:p>
          <a:p>
            <a:pPr defTabSz="761572">
              <a:spcBef>
                <a:spcPts val="1500"/>
              </a:spcBef>
              <a:defRPr/>
            </a:pPr>
            <a:endParaRPr lang="en-US" sz="5997" kern="0" dirty="0">
              <a:solidFill>
                <a:srgbClr val="000000"/>
              </a:solidFill>
              <a:latin typeface="IBM Plex Sans Medm" panose="020B0503050203000203" pitchFamily="34" charset="0"/>
              <a:sym typeface="IBM Plex Sans Light"/>
            </a:endParaRPr>
          </a:p>
          <a:p>
            <a:pPr defTabSz="761572">
              <a:spcBef>
                <a:spcPts val="1500"/>
              </a:spcBef>
              <a:defRPr/>
            </a:pPr>
            <a:endParaRPr lang="en-US" sz="1500" kern="0" dirty="0">
              <a:solidFill>
                <a:srgbClr val="000000"/>
              </a:solidFill>
              <a:latin typeface="IBM Plex Sans Medm" panose="020B0503050203000203" pitchFamily="34" charset="0"/>
              <a:sym typeface="IBM Plex Sans Light"/>
            </a:endParaRPr>
          </a:p>
        </p:txBody>
      </p:sp>
      <p:grpSp>
        <p:nvGrpSpPr>
          <p:cNvPr id="32" name="Group 31">
            <a:extLst>
              <a:ext uri="{FF2B5EF4-FFF2-40B4-BE49-F238E27FC236}">
                <a16:creationId xmlns:a16="http://schemas.microsoft.com/office/drawing/2014/main" id="{A871392A-BBEC-B968-1E95-E251BC4071C5}"/>
              </a:ext>
            </a:extLst>
          </p:cNvPr>
          <p:cNvGrpSpPr/>
          <p:nvPr/>
        </p:nvGrpSpPr>
        <p:grpSpPr>
          <a:xfrm>
            <a:off x="2695415" y="116542"/>
            <a:ext cx="2293735" cy="6615953"/>
            <a:chOff x="3352696" y="262759"/>
            <a:chExt cx="2426234" cy="6158835"/>
          </a:xfrm>
        </p:grpSpPr>
        <p:grpSp>
          <p:nvGrpSpPr>
            <p:cNvPr id="9" name="Group 8">
              <a:extLst>
                <a:ext uri="{FF2B5EF4-FFF2-40B4-BE49-F238E27FC236}">
                  <a16:creationId xmlns:a16="http://schemas.microsoft.com/office/drawing/2014/main" id="{7B4AB1ED-8D4E-717D-7383-F5EB94525C05}"/>
                </a:ext>
              </a:extLst>
            </p:cNvPr>
            <p:cNvGrpSpPr/>
            <p:nvPr/>
          </p:nvGrpSpPr>
          <p:grpSpPr>
            <a:xfrm>
              <a:off x="3352696" y="262759"/>
              <a:ext cx="2426234" cy="6158835"/>
              <a:chOff x="3239220" y="262759"/>
              <a:chExt cx="2426234" cy="6158835"/>
            </a:xfrm>
          </p:grpSpPr>
          <p:sp>
            <p:nvSpPr>
              <p:cNvPr id="64" name="Rounded Rectangle 63">
                <a:extLst>
                  <a:ext uri="{FF2B5EF4-FFF2-40B4-BE49-F238E27FC236}">
                    <a16:creationId xmlns:a16="http://schemas.microsoft.com/office/drawing/2014/main" id="{33F254A1-31CC-BE06-4388-4B64D3E69B7D}"/>
                  </a:ext>
                </a:extLst>
              </p:cNvPr>
              <p:cNvSpPr/>
              <p:nvPr/>
            </p:nvSpPr>
            <p:spPr bwMode="auto">
              <a:xfrm>
                <a:off x="3239220" y="262759"/>
                <a:ext cx="2426234" cy="6158835"/>
              </a:xfrm>
              <a:prstGeom prst="roundRect">
                <a:avLst>
                  <a:gd name="adj" fmla="val 12272"/>
                </a:avLst>
              </a:prstGeom>
              <a:solidFill>
                <a:schemeClr val="bg2"/>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76171" tIns="76171" rIns="76171" bIns="76171" numCol="1" rtlCol="0" anchor="t" anchorCtr="0" compatLnSpc="1">
                <a:prstTxWarp prst="textNoShape">
                  <a:avLst/>
                </a:prstTxWarp>
              </a:bodyPr>
              <a:lstStyle/>
              <a:p>
                <a:pPr defTabSz="761572" fontAlgn="base">
                  <a:spcBef>
                    <a:spcPct val="0"/>
                  </a:spcBef>
                  <a:spcAft>
                    <a:spcPct val="0"/>
                  </a:spcAft>
                  <a:defRPr/>
                </a:pPr>
                <a:endParaRPr lang="en-US" sz="1167">
                  <a:solidFill>
                    <a:srgbClr val="FFFFFF"/>
                  </a:solidFill>
                  <a:latin typeface="IBM Plex Sans Light"/>
                  <a:sym typeface="IBM Plex Sans Light"/>
                </a:endParaRPr>
              </a:p>
            </p:txBody>
          </p:sp>
          <p:sp>
            <p:nvSpPr>
              <p:cNvPr id="85" name="Content Placeholder 6">
                <a:extLst>
                  <a:ext uri="{FF2B5EF4-FFF2-40B4-BE49-F238E27FC236}">
                    <a16:creationId xmlns:a16="http://schemas.microsoft.com/office/drawing/2014/main" id="{AC4C165F-7512-073B-54E8-493101320831}"/>
                  </a:ext>
                </a:extLst>
              </p:cNvPr>
              <p:cNvSpPr txBox="1">
                <a:spLocks/>
              </p:cNvSpPr>
              <p:nvPr/>
            </p:nvSpPr>
            <p:spPr>
              <a:xfrm>
                <a:off x="3522577" y="424952"/>
                <a:ext cx="1813975" cy="1016748"/>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dirty="0">
                    <a:solidFill>
                      <a:srgbClr val="000000"/>
                    </a:solidFill>
                    <a:latin typeface="IBM Plex Sans Light"/>
                    <a:ea typeface="+mn-ea"/>
                    <a:cs typeface="+mn-cs"/>
                    <a:sym typeface="IBM Plex Sans Light"/>
                  </a:rPr>
                  <a:t>OpenShift Everywhere POC (OSE)</a:t>
                </a:r>
              </a:p>
            </p:txBody>
          </p:sp>
          <p:sp>
            <p:nvSpPr>
              <p:cNvPr id="20" name="Content Placeholder 6">
                <a:extLst>
                  <a:ext uri="{FF2B5EF4-FFF2-40B4-BE49-F238E27FC236}">
                    <a16:creationId xmlns:a16="http://schemas.microsoft.com/office/drawing/2014/main" id="{3A62CAC1-4F00-458A-A90D-09E1011CE34F}"/>
                  </a:ext>
                </a:extLst>
              </p:cNvPr>
              <p:cNvSpPr txBox="1">
                <a:spLocks/>
              </p:cNvSpPr>
              <p:nvPr/>
            </p:nvSpPr>
            <p:spPr>
              <a:xfrm>
                <a:off x="3587375" y="1648038"/>
                <a:ext cx="1813975" cy="688983"/>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3882" fontAlgn="auto">
                  <a:lnSpc>
                    <a:spcPct val="100000"/>
                  </a:lnSpc>
                  <a:spcBef>
                    <a:spcPts val="0"/>
                  </a:spcBef>
                  <a:spcAft>
                    <a:spcPts val="500"/>
                  </a:spcAft>
                  <a:buClrTx/>
                  <a:buSzTx/>
                  <a:defRPr/>
                </a:pPr>
                <a:r>
                  <a:rPr lang="en-US" sz="1200" spc="-4" dirty="0">
                    <a:solidFill>
                      <a:srgbClr val="0F62FE"/>
                    </a:solidFill>
                    <a:latin typeface="IBM Plex Sans Light"/>
                    <a:ea typeface="+mn-ea"/>
                    <a:cs typeface="+mn-cs"/>
                    <a:sym typeface="IBM Plex Sans Light"/>
                  </a:rPr>
                  <a:t>Why: Experiential, collaborative selling to prove value of Red Hat technologies</a:t>
                </a:r>
              </a:p>
              <a:p>
                <a:pPr defTabSz="913882" fontAlgn="auto">
                  <a:lnSpc>
                    <a:spcPct val="100000"/>
                  </a:lnSpc>
                  <a:spcBef>
                    <a:spcPts val="0"/>
                  </a:spcBef>
                  <a:spcAft>
                    <a:spcPts val="500"/>
                  </a:spcAft>
                  <a:buClrTx/>
                  <a:buSzTx/>
                  <a:defRPr/>
                </a:pPr>
                <a:endParaRPr lang="en-US" sz="1200" spc="-4" dirty="0">
                  <a:solidFill>
                    <a:srgbClr val="0F62FE"/>
                  </a:solidFill>
                  <a:latin typeface="IBM Plex Sans Light"/>
                  <a:ea typeface="+mn-ea"/>
                  <a:cs typeface="+mn-cs"/>
                  <a:sym typeface="IBM Plex Sans Light"/>
                </a:endParaRPr>
              </a:p>
              <a:p>
                <a:pPr defTabSz="913882" fontAlgn="auto">
                  <a:lnSpc>
                    <a:spcPct val="100000"/>
                  </a:lnSpc>
                  <a:spcBef>
                    <a:spcPts val="0"/>
                  </a:spcBef>
                  <a:spcAft>
                    <a:spcPts val="500"/>
                  </a:spcAft>
                  <a:buClrTx/>
                  <a:buSzTx/>
                  <a:defRPr/>
                </a:pPr>
                <a:br>
                  <a:rPr lang="en-US" sz="1200" spc="-4" dirty="0">
                    <a:solidFill>
                      <a:srgbClr val="0F62FE"/>
                    </a:solidFill>
                    <a:latin typeface="IBM Plex Sans Light"/>
                    <a:ea typeface="+mn-ea"/>
                    <a:cs typeface="+mn-cs"/>
                    <a:sym typeface="IBM Plex Sans Light"/>
                  </a:rPr>
                </a:br>
                <a:endParaRPr lang="en-US" sz="1200" spc="-4" dirty="0">
                  <a:solidFill>
                    <a:srgbClr val="000000"/>
                  </a:solidFill>
                  <a:latin typeface="IBM Plex Sans Light"/>
                  <a:ea typeface="+mn-ea"/>
                  <a:cs typeface="+mn-cs"/>
                  <a:sym typeface="IBM Plex Sans Light"/>
                </a:endParaRPr>
              </a:p>
            </p:txBody>
          </p:sp>
          <p:sp>
            <p:nvSpPr>
              <p:cNvPr id="24" name="Content Placeholder 6">
                <a:hlinkClick r:id="rId7"/>
                <a:extLst>
                  <a:ext uri="{FF2B5EF4-FFF2-40B4-BE49-F238E27FC236}">
                    <a16:creationId xmlns:a16="http://schemas.microsoft.com/office/drawing/2014/main" id="{EE307281-7C7F-F6D0-227B-2601FDFC58C0}"/>
                  </a:ext>
                </a:extLst>
              </p:cNvPr>
              <p:cNvSpPr txBox="1">
                <a:spLocks/>
              </p:cNvSpPr>
              <p:nvPr/>
            </p:nvSpPr>
            <p:spPr>
              <a:xfrm>
                <a:off x="3855408" y="6029462"/>
                <a:ext cx="1157799" cy="190387"/>
              </a:xfrm>
              <a:prstGeom prst="rect">
                <a:avLst/>
              </a:prstGeom>
              <a:noFill/>
            </p:spPr>
            <p:txBody>
              <a:bodyPr vert="horz" lIns="0" tIns="76171" rIns="76171" bIns="190425" rtlCol="0" anchor="ctr">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sz="1200" dirty="0">
                    <a:latin typeface="IBM Plex Sans Light"/>
                    <a:sym typeface="IBM Plex Sans Light"/>
                    <a:hlinkClick r:id="rId8"/>
                  </a:rPr>
                  <a:t>RESOURCES</a:t>
                </a:r>
                <a:endParaRPr lang="en-US" sz="1200" dirty="0">
                  <a:latin typeface="IBM Plex Sans Light"/>
                  <a:sym typeface="IBM Plex Sans Light"/>
                </a:endParaRPr>
              </a:p>
            </p:txBody>
          </p:sp>
        </p:grpSp>
        <p:sp>
          <p:nvSpPr>
            <p:cNvPr id="19" name="Content Placeholder 6">
              <a:extLst>
                <a:ext uri="{FF2B5EF4-FFF2-40B4-BE49-F238E27FC236}">
                  <a16:creationId xmlns:a16="http://schemas.microsoft.com/office/drawing/2014/main" id="{129B3BAE-4188-F0F1-87A5-4180602B73B8}"/>
                </a:ext>
              </a:extLst>
            </p:cNvPr>
            <p:cNvSpPr txBox="1">
              <a:spLocks/>
            </p:cNvSpPr>
            <p:nvPr/>
          </p:nvSpPr>
          <p:spPr>
            <a:xfrm>
              <a:off x="3703981" y="2579657"/>
              <a:ext cx="1813975" cy="688983"/>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3882" fontAlgn="auto">
                <a:lnSpc>
                  <a:spcPct val="100000"/>
                </a:lnSpc>
                <a:spcBef>
                  <a:spcPts val="0"/>
                </a:spcBef>
                <a:spcAft>
                  <a:spcPts val="500"/>
                </a:spcAft>
                <a:buClrTx/>
                <a:buSzTx/>
                <a:defRPr/>
              </a:pPr>
              <a:endParaRPr lang="en-US" sz="1200" spc="-4" dirty="0">
                <a:solidFill>
                  <a:srgbClr val="0F62FE"/>
                </a:solidFill>
                <a:latin typeface="IBM Plex Sans Light"/>
                <a:ea typeface="+mn-ea"/>
                <a:cs typeface="+mn-cs"/>
                <a:sym typeface="IBM Plex Sans Light"/>
              </a:endParaRPr>
            </a:p>
            <a:p>
              <a:pPr defTabSz="913882" fontAlgn="auto">
                <a:lnSpc>
                  <a:spcPct val="100000"/>
                </a:lnSpc>
                <a:spcBef>
                  <a:spcPts val="0"/>
                </a:spcBef>
                <a:spcAft>
                  <a:spcPts val="500"/>
                </a:spcAft>
                <a:buClrTx/>
                <a:buSzTx/>
                <a:defRPr/>
              </a:pPr>
              <a:r>
                <a:rPr lang="en-US" sz="1200" spc="-4" dirty="0">
                  <a:solidFill>
                    <a:srgbClr val="0F62FE"/>
                  </a:solidFill>
                  <a:latin typeface="IBM Plex Sans Light"/>
                  <a:ea typeface="+mn-ea"/>
                  <a:cs typeface="+mn-cs"/>
                  <a:sym typeface="IBM Plex Sans Light"/>
                </a:rPr>
                <a:t>Value:  Red Hat will reimburse 50% of the account-funded B&amp;P spend on all approved POCs, up to $50K</a:t>
              </a:r>
            </a:p>
            <a:p>
              <a:pPr defTabSz="913882" fontAlgn="auto">
                <a:lnSpc>
                  <a:spcPct val="100000"/>
                </a:lnSpc>
                <a:spcBef>
                  <a:spcPts val="0"/>
                </a:spcBef>
                <a:spcAft>
                  <a:spcPts val="500"/>
                </a:spcAft>
                <a:buClrTx/>
                <a:buSzTx/>
                <a:defRPr/>
              </a:pPr>
              <a:endParaRPr lang="en-US" sz="1200" spc="-4" dirty="0">
                <a:solidFill>
                  <a:srgbClr val="0F62FE"/>
                </a:solidFill>
                <a:latin typeface="IBM Plex Sans Light"/>
                <a:ea typeface="+mn-ea"/>
                <a:cs typeface="+mn-cs"/>
                <a:sym typeface="IBM Plex Sans Light"/>
              </a:endParaRPr>
            </a:p>
            <a:p>
              <a:pPr defTabSz="913882" fontAlgn="auto">
                <a:lnSpc>
                  <a:spcPct val="100000"/>
                </a:lnSpc>
                <a:spcBef>
                  <a:spcPts val="0"/>
                </a:spcBef>
                <a:spcAft>
                  <a:spcPts val="500"/>
                </a:spcAft>
                <a:buClrTx/>
                <a:buSzTx/>
                <a:defRPr/>
              </a:pPr>
              <a:r>
                <a:rPr lang="en-US" sz="1200" spc="-4" dirty="0">
                  <a:solidFill>
                    <a:srgbClr val="0F62FE"/>
                  </a:solidFill>
                  <a:latin typeface="IBM Plex Sans Light"/>
                  <a:ea typeface="+mn-ea"/>
                  <a:cs typeface="+mn-cs"/>
                  <a:sym typeface="IBM Plex Sans Light"/>
                </a:rPr>
                <a:t>Eligible for OpenShift, ACM/ACS, OpenShift Virtualization, ROKS, ROSA, ARO, Ansible Automation and RH Middleware use cases. </a:t>
              </a:r>
            </a:p>
            <a:p>
              <a:pPr defTabSz="913882" fontAlgn="auto">
                <a:lnSpc>
                  <a:spcPct val="100000"/>
                </a:lnSpc>
                <a:spcBef>
                  <a:spcPts val="0"/>
                </a:spcBef>
                <a:spcAft>
                  <a:spcPts val="500"/>
                </a:spcAft>
                <a:buClrTx/>
                <a:buSzTx/>
                <a:defRPr/>
              </a:pPr>
              <a:endParaRPr lang="en-US" sz="1200" spc="-4" dirty="0">
                <a:solidFill>
                  <a:srgbClr val="0F62FE"/>
                </a:solidFill>
                <a:latin typeface="IBM Plex Sans Light"/>
                <a:ea typeface="+mn-ea"/>
                <a:cs typeface="+mn-cs"/>
                <a:sym typeface="IBM Plex Sans Light"/>
              </a:endParaRPr>
            </a:p>
            <a:p>
              <a:pPr defTabSz="913882" fontAlgn="auto">
                <a:lnSpc>
                  <a:spcPct val="100000"/>
                </a:lnSpc>
                <a:spcBef>
                  <a:spcPts val="0"/>
                </a:spcBef>
                <a:spcAft>
                  <a:spcPts val="500"/>
                </a:spcAft>
                <a:buClrTx/>
                <a:buSzTx/>
                <a:defRPr/>
              </a:pPr>
              <a:endParaRPr lang="en-US" sz="1200" spc="-4" dirty="0">
                <a:solidFill>
                  <a:srgbClr val="000000"/>
                </a:solidFill>
                <a:latin typeface="IBM Plex Sans Light"/>
                <a:ea typeface="+mn-ea"/>
                <a:cs typeface="+mn-cs"/>
                <a:sym typeface="IBM Plex Sans Light"/>
              </a:endParaRPr>
            </a:p>
          </p:txBody>
        </p:sp>
      </p:grpSp>
      <p:grpSp>
        <p:nvGrpSpPr>
          <p:cNvPr id="33" name="Group 32">
            <a:extLst>
              <a:ext uri="{FF2B5EF4-FFF2-40B4-BE49-F238E27FC236}">
                <a16:creationId xmlns:a16="http://schemas.microsoft.com/office/drawing/2014/main" id="{B9EA36DA-CD1A-B006-38E2-88E52E7D73DB}"/>
              </a:ext>
            </a:extLst>
          </p:cNvPr>
          <p:cNvGrpSpPr/>
          <p:nvPr/>
        </p:nvGrpSpPr>
        <p:grpSpPr>
          <a:xfrm>
            <a:off x="7407508" y="116530"/>
            <a:ext cx="2293736" cy="6615965"/>
            <a:chOff x="6230636" y="291748"/>
            <a:chExt cx="2426235" cy="6158846"/>
          </a:xfrm>
        </p:grpSpPr>
        <p:grpSp>
          <p:nvGrpSpPr>
            <p:cNvPr id="39" name="Group 38">
              <a:extLst>
                <a:ext uri="{FF2B5EF4-FFF2-40B4-BE49-F238E27FC236}">
                  <a16:creationId xmlns:a16="http://schemas.microsoft.com/office/drawing/2014/main" id="{825551DE-1748-007A-2446-2FD188043EF1}"/>
                </a:ext>
              </a:extLst>
            </p:cNvPr>
            <p:cNvGrpSpPr/>
            <p:nvPr/>
          </p:nvGrpSpPr>
          <p:grpSpPr>
            <a:xfrm>
              <a:off x="6286014" y="1697608"/>
              <a:ext cx="1728768" cy="349271"/>
              <a:chOff x="12592907" y="397435"/>
              <a:chExt cx="3457986" cy="698632"/>
            </a:xfrm>
          </p:grpSpPr>
          <p:pic>
            <p:nvPicPr>
              <p:cNvPr id="35" name="Graphic 34" descr="Caret Left outline">
                <a:extLst>
                  <a:ext uri="{FF2B5EF4-FFF2-40B4-BE49-F238E27FC236}">
                    <a16:creationId xmlns:a16="http://schemas.microsoft.com/office/drawing/2014/main" id="{533A2C5C-E13A-0BA5-2753-68F62055AB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92907" y="397435"/>
                <a:ext cx="640080" cy="698632"/>
              </a:xfrm>
              <a:prstGeom prst="rect">
                <a:avLst/>
              </a:prstGeom>
            </p:spPr>
          </p:pic>
          <p:pic>
            <p:nvPicPr>
              <p:cNvPr id="37" name="Graphic 36" descr="Caret Right outline">
                <a:extLst>
                  <a:ext uri="{FF2B5EF4-FFF2-40B4-BE49-F238E27FC236}">
                    <a16:creationId xmlns:a16="http://schemas.microsoft.com/office/drawing/2014/main" id="{7F0C4D52-9B54-40A2-93BE-EBF577A927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410813" y="426711"/>
                <a:ext cx="640080" cy="640080"/>
              </a:xfrm>
              <a:prstGeom prst="rect">
                <a:avLst/>
              </a:prstGeom>
            </p:spPr>
          </p:pic>
        </p:grpSp>
        <p:grpSp>
          <p:nvGrpSpPr>
            <p:cNvPr id="6" name="Group 5">
              <a:extLst>
                <a:ext uri="{FF2B5EF4-FFF2-40B4-BE49-F238E27FC236}">
                  <a16:creationId xmlns:a16="http://schemas.microsoft.com/office/drawing/2014/main" id="{8AC0052D-F567-CE66-E792-969D5FFB34EA}"/>
                </a:ext>
              </a:extLst>
            </p:cNvPr>
            <p:cNvGrpSpPr/>
            <p:nvPr/>
          </p:nvGrpSpPr>
          <p:grpSpPr>
            <a:xfrm>
              <a:off x="6230636" y="291748"/>
              <a:ext cx="2426235" cy="6158846"/>
              <a:chOff x="6637471" y="262759"/>
              <a:chExt cx="1892494" cy="6158846"/>
            </a:xfrm>
          </p:grpSpPr>
          <p:sp>
            <p:nvSpPr>
              <p:cNvPr id="88" name="Rounded Rectangle 87">
                <a:extLst>
                  <a:ext uri="{FF2B5EF4-FFF2-40B4-BE49-F238E27FC236}">
                    <a16:creationId xmlns:a16="http://schemas.microsoft.com/office/drawing/2014/main" id="{6C6F6EDC-8469-1ACA-2A8E-F61EBAEEB7B8}"/>
                  </a:ext>
                </a:extLst>
              </p:cNvPr>
              <p:cNvSpPr/>
              <p:nvPr/>
            </p:nvSpPr>
            <p:spPr bwMode="auto">
              <a:xfrm>
                <a:off x="6637471" y="262759"/>
                <a:ext cx="1892494" cy="6158846"/>
              </a:xfrm>
              <a:prstGeom prst="roundRect">
                <a:avLst>
                  <a:gd name="adj" fmla="val 12272"/>
                </a:avLst>
              </a:prstGeom>
              <a:solidFill>
                <a:schemeClr val="bg2"/>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76171" tIns="76171" rIns="76171" bIns="76171" numCol="1" rtlCol="0" anchor="t" anchorCtr="0" compatLnSpc="1">
                <a:prstTxWarp prst="textNoShape">
                  <a:avLst/>
                </a:prstTxWarp>
              </a:bodyPr>
              <a:lstStyle/>
              <a:p>
                <a:pPr defTabSz="761572" fontAlgn="base">
                  <a:spcBef>
                    <a:spcPct val="0"/>
                  </a:spcBef>
                  <a:spcAft>
                    <a:spcPct val="0"/>
                  </a:spcAft>
                  <a:defRPr/>
                </a:pPr>
                <a:endParaRPr lang="en-US" sz="1167">
                  <a:solidFill>
                    <a:srgbClr val="FFFFFF"/>
                  </a:solidFill>
                  <a:latin typeface="IBM Plex Sans Light"/>
                  <a:sym typeface="IBM Plex Sans Light"/>
                </a:endParaRPr>
              </a:p>
            </p:txBody>
          </p:sp>
          <p:sp>
            <p:nvSpPr>
              <p:cNvPr id="4" name="Content Placeholder 6">
                <a:extLst>
                  <a:ext uri="{FF2B5EF4-FFF2-40B4-BE49-F238E27FC236}">
                    <a16:creationId xmlns:a16="http://schemas.microsoft.com/office/drawing/2014/main" id="{7F0156E9-BC03-7E76-CEB0-64E2B02AA0C2}"/>
                  </a:ext>
                </a:extLst>
              </p:cNvPr>
              <p:cNvSpPr txBox="1">
                <a:spLocks/>
              </p:cNvSpPr>
              <p:nvPr/>
            </p:nvSpPr>
            <p:spPr>
              <a:xfrm>
                <a:off x="6688882" y="373536"/>
                <a:ext cx="1813975" cy="1016748"/>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dirty="0">
                    <a:solidFill>
                      <a:srgbClr val="000000"/>
                    </a:solidFill>
                    <a:latin typeface="IBM Plex Sans Light"/>
                    <a:ea typeface="+mn-ea"/>
                    <a:cs typeface="+mn-cs"/>
                    <a:sym typeface="IBM Plex Sans Light"/>
                  </a:rPr>
                  <a:t>Red Hat Consulting Partner Program </a:t>
                </a:r>
              </a:p>
              <a:p>
                <a:pPr algn="ctr" defTabSz="913882" fontAlgn="auto">
                  <a:lnSpc>
                    <a:spcPct val="100000"/>
                  </a:lnSpc>
                  <a:spcBef>
                    <a:spcPts val="0"/>
                  </a:spcBef>
                  <a:spcAft>
                    <a:spcPts val="500"/>
                  </a:spcAft>
                  <a:buClrTx/>
                  <a:buSzTx/>
                  <a:defRPr/>
                </a:pPr>
                <a:r>
                  <a:rPr lang="en-US" dirty="0">
                    <a:solidFill>
                      <a:srgbClr val="000000"/>
                    </a:solidFill>
                    <a:latin typeface="IBM Plex Sans Light"/>
                    <a:ea typeface="+mn-ea"/>
                    <a:cs typeface="+mn-cs"/>
                    <a:sym typeface="IBM Plex Sans Light"/>
                  </a:rPr>
                  <a:t>(CPP)</a:t>
                </a:r>
              </a:p>
            </p:txBody>
          </p:sp>
        </p:grpSp>
        <p:sp>
          <p:nvSpPr>
            <p:cNvPr id="14" name="TextBox 13">
              <a:extLst>
                <a:ext uri="{FF2B5EF4-FFF2-40B4-BE49-F238E27FC236}">
                  <a16:creationId xmlns:a16="http://schemas.microsoft.com/office/drawing/2014/main" id="{78CE2BF3-123F-3FC9-EDE9-528687E5DF9A}"/>
                </a:ext>
              </a:extLst>
            </p:cNvPr>
            <p:cNvSpPr txBox="1"/>
            <p:nvPr/>
          </p:nvSpPr>
          <p:spPr>
            <a:xfrm>
              <a:off x="6446013" y="1704796"/>
              <a:ext cx="2030126" cy="83327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3882">
                <a:spcAft>
                  <a:spcPts val="500"/>
                </a:spcAft>
                <a:defRPr/>
              </a:pPr>
              <a:r>
                <a:rPr lang="en-US" sz="1200" spc="-4" dirty="0">
                  <a:solidFill>
                    <a:srgbClr val="0F62FE"/>
                  </a:solidFill>
                  <a:latin typeface="IBM Plex Sans Light"/>
                  <a:sym typeface="IBM Plex Sans Light"/>
                </a:rPr>
                <a:t>Why: Incentive for growth and use of Red Hat technologies</a:t>
              </a:r>
            </a:p>
            <a:p>
              <a:pPr defTabSz="913882">
                <a:spcAft>
                  <a:spcPts val="500"/>
                </a:spcAft>
                <a:defRPr/>
              </a:pPr>
              <a:endParaRPr lang="en-US" sz="1200" spc="-4" dirty="0">
                <a:solidFill>
                  <a:srgbClr val="0F62FE"/>
                </a:solidFill>
                <a:latin typeface="IBM Plex Sans Light"/>
                <a:sym typeface="IBM Plex Sans Light"/>
              </a:endParaRPr>
            </a:p>
          </p:txBody>
        </p:sp>
        <p:sp>
          <p:nvSpPr>
            <p:cNvPr id="17" name="Content Placeholder 6">
              <a:extLst>
                <a:ext uri="{FF2B5EF4-FFF2-40B4-BE49-F238E27FC236}">
                  <a16:creationId xmlns:a16="http://schemas.microsoft.com/office/drawing/2014/main" id="{F6EFAA87-339D-51AE-4415-F864320750B0}"/>
                </a:ext>
              </a:extLst>
            </p:cNvPr>
            <p:cNvSpPr txBox="1">
              <a:spLocks/>
            </p:cNvSpPr>
            <p:nvPr/>
          </p:nvSpPr>
          <p:spPr>
            <a:xfrm>
              <a:off x="6864855" y="5989425"/>
              <a:ext cx="1157799" cy="273345"/>
            </a:xfrm>
            <a:prstGeom prst="rect">
              <a:avLst/>
            </a:prstGeom>
            <a:noFill/>
          </p:spPr>
          <p:txBody>
            <a:bodyPr vert="horz" lIns="0" tIns="76171" rIns="76171" bIns="190425" rtlCol="0" anchor="ctr">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sz="1200" spc="-4" dirty="0">
                  <a:solidFill>
                    <a:srgbClr val="000000"/>
                  </a:solidFill>
                  <a:latin typeface="IBM Plex Sans Light"/>
                  <a:ea typeface="+mn-ea"/>
                  <a:cs typeface="+mn-cs"/>
                  <a:sym typeface="IBM Plex Sans Light"/>
                  <a:hlinkClick r:id="rId8"/>
                </a:rPr>
                <a:t>RESOURCES</a:t>
              </a:r>
              <a:endParaRPr lang="en-US" sz="1200" spc="-4" dirty="0">
                <a:solidFill>
                  <a:srgbClr val="000000"/>
                </a:solidFill>
                <a:latin typeface="IBM Plex Sans Light"/>
                <a:ea typeface="+mn-ea"/>
                <a:cs typeface="+mn-cs"/>
                <a:sym typeface="IBM Plex Sans Light"/>
              </a:endParaRPr>
            </a:p>
          </p:txBody>
        </p:sp>
        <p:sp>
          <p:nvSpPr>
            <p:cNvPr id="30" name="TextBox 29">
              <a:extLst>
                <a:ext uri="{FF2B5EF4-FFF2-40B4-BE49-F238E27FC236}">
                  <a16:creationId xmlns:a16="http://schemas.microsoft.com/office/drawing/2014/main" id="{4DDF4DA8-5667-C92B-14E4-6DA4579C3E90}"/>
                </a:ext>
              </a:extLst>
            </p:cNvPr>
            <p:cNvSpPr txBox="1"/>
            <p:nvPr/>
          </p:nvSpPr>
          <p:spPr>
            <a:xfrm>
              <a:off x="6428691" y="2860021"/>
              <a:ext cx="2030126" cy="244012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3882">
                <a:spcAft>
                  <a:spcPts val="500"/>
                </a:spcAft>
                <a:defRPr/>
              </a:pPr>
              <a:r>
                <a:rPr lang="en-US" sz="1200" spc="-4" dirty="0">
                  <a:solidFill>
                    <a:srgbClr val="0F62FE"/>
                  </a:solidFill>
                  <a:latin typeface="IBM Plex Sans Light"/>
                  <a:sym typeface="IBM Plex Sans Light"/>
                </a:rPr>
                <a:t>Value:  Red Hat will return a benefit of 15% of the Annual Contract Value (ACV) of Red Hat Subscription Sales where IBM Consulting is instrumental</a:t>
              </a:r>
            </a:p>
            <a:p>
              <a:pPr defTabSz="913882">
                <a:spcAft>
                  <a:spcPts val="500"/>
                </a:spcAft>
                <a:defRPr/>
              </a:pPr>
              <a:endParaRPr lang="en-US" sz="1200" spc="-4" dirty="0">
                <a:solidFill>
                  <a:srgbClr val="0F62FE"/>
                </a:solidFill>
                <a:latin typeface="IBM Plex Sans Light"/>
                <a:sym typeface="IBM Plex Sans Light"/>
              </a:endParaRPr>
            </a:p>
            <a:p>
              <a:pPr defTabSz="913882">
                <a:spcAft>
                  <a:spcPts val="500"/>
                </a:spcAft>
                <a:defRPr/>
              </a:pPr>
              <a:r>
                <a:rPr lang="en-US" sz="1200" spc="-4" dirty="0">
                  <a:solidFill>
                    <a:srgbClr val="0F62FE"/>
                  </a:solidFill>
                  <a:latin typeface="IBM Plex Sans Light"/>
                  <a:sym typeface="IBM Plex Sans Light"/>
                </a:rPr>
                <a:t>Pre-approval is required. Expense benefit is credited back to the account after deal is signed.</a:t>
              </a:r>
            </a:p>
          </p:txBody>
        </p:sp>
      </p:grpSp>
      <p:grpSp>
        <p:nvGrpSpPr>
          <p:cNvPr id="34" name="Group 33">
            <a:extLst>
              <a:ext uri="{FF2B5EF4-FFF2-40B4-BE49-F238E27FC236}">
                <a16:creationId xmlns:a16="http://schemas.microsoft.com/office/drawing/2014/main" id="{2BE314E2-4500-2DEF-C6C5-6BD7EF063795}"/>
              </a:ext>
            </a:extLst>
          </p:cNvPr>
          <p:cNvGrpSpPr/>
          <p:nvPr/>
        </p:nvGrpSpPr>
        <p:grpSpPr>
          <a:xfrm>
            <a:off x="5051461" y="116530"/>
            <a:ext cx="2293736" cy="6615965"/>
            <a:chOff x="9259526" y="298730"/>
            <a:chExt cx="2426235" cy="6158846"/>
          </a:xfrm>
        </p:grpSpPr>
        <p:grpSp>
          <p:nvGrpSpPr>
            <p:cNvPr id="7" name="Group 6">
              <a:extLst>
                <a:ext uri="{FF2B5EF4-FFF2-40B4-BE49-F238E27FC236}">
                  <a16:creationId xmlns:a16="http://schemas.microsoft.com/office/drawing/2014/main" id="{4D0F5C55-0F5C-55C9-E076-571D91659BB8}"/>
                </a:ext>
              </a:extLst>
            </p:cNvPr>
            <p:cNvGrpSpPr/>
            <p:nvPr/>
          </p:nvGrpSpPr>
          <p:grpSpPr>
            <a:xfrm>
              <a:off x="9259526" y="298730"/>
              <a:ext cx="2426235" cy="6158846"/>
              <a:chOff x="9259526" y="298730"/>
              <a:chExt cx="2426235" cy="6158846"/>
            </a:xfrm>
          </p:grpSpPr>
          <p:sp>
            <p:nvSpPr>
              <p:cNvPr id="92" name="Rounded Rectangle 91">
                <a:extLst>
                  <a:ext uri="{FF2B5EF4-FFF2-40B4-BE49-F238E27FC236}">
                    <a16:creationId xmlns:a16="http://schemas.microsoft.com/office/drawing/2014/main" id="{E71148F3-46A9-1C19-E061-F0BE1E28F2E2}"/>
                  </a:ext>
                </a:extLst>
              </p:cNvPr>
              <p:cNvSpPr/>
              <p:nvPr/>
            </p:nvSpPr>
            <p:spPr bwMode="auto">
              <a:xfrm>
                <a:off x="9259526" y="298730"/>
                <a:ext cx="2426235" cy="6158846"/>
              </a:xfrm>
              <a:prstGeom prst="roundRect">
                <a:avLst>
                  <a:gd name="adj" fmla="val 12272"/>
                </a:avLst>
              </a:prstGeom>
              <a:solidFill>
                <a:schemeClr val="bg2"/>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76171" tIns="76171" rIns="76171" bIns="76171" numCol="1" rtlCol="0" anchor="t" anchorCtr="0" compatLnSpc="1">
                <a:prstTxWarp prst="textNoShape">
                  <a:avLst/>
                </a:prstTxWarp>
              </a:bodyPr>
              <a:lstStyle/>
              <a:p>
                <a:pPr algn="ctr" defTabSz="761572" fontAlgn="base">
                  <a:spcBef>
                    <a:spcPct val="0"/>
                  </a:spcBef>
                  <a:spcAft>
                    <a:spcPct val="0"/>
                  </a:spcAft>
                  <a:defRPr/>
                </a:pPr>
                <a:endParaRPr lang="en-US" sz="1167">
                  <a:solidFill>
                    <a:srgbClr val="FFFFFF"/>
                  </a:solidFill>
                  <a:latin typeface="IBM Plex Sans Light"/>
                  <a:sym typeface="IBM Plex Sans Light"/>
                </a:endParaRPr>
              </a:p>
            </p:txBody>
          </p:sp>
          <p:sp>
            <p:nvSpPr>
              <p:cNvPr id="93" name="Content Placeholder 6">
                <a:extLst>
                  <a:ext uri="{FF2B5EF4-FFF2-40B4-BE49-F238E27FC236}">
                    <a16:creationId xmlns:a16="http://schemas.microsoft.com/office/drawing/2014/main" id="{32637E5A-5B42-A163-09B9-B6726BCDAFE4}"/>
                  </a:ext>
                </a:extLst>
              </p:cNvPr>
              <p:cNvSpPr txBox="1">
                <a:spLocks/>
              </p:cNvSpPr>
              <p:nvPr/>
            </p:nvSpPr>
            <p:spPr>
              <a:xfrm>
                <a:off x="9563917" y="452515"/>
                <a:ext cx="1813975" cy="1156948"/>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dirty="0">
                    <a:solidFill>
                      <a:srgbClr val="000000"/>
                    </a:solidFill>
                    <a:latin typeface="IBM Plex Sans Light"/>
                    <a:ea typeface="+mn-ea"/>
                    <a:cs typeface="+mn-cs"/>
                    <a:sym typeface="IBM Plex Sans Light"/>
                  </a:rPr>
                  <a:t>VMware Solution Assessment</a:t>
                </a:r>
                <a:endParaRPr lang="en-US" sz="1200" dirty="0">
                  <a:solidFill>
                    <a:srgbClr val="000000"/>
                  </a:solidFill>
                  <a:latin typeface="IBM Plex Sans Light"/>
                  <a:ea typeface="+mn-ea"/>
                  <a:cs typeface="+mn-cs"/>
                  <a:sym typeface="IBM Plex Sans Light"/>
                </a:endParaRPr>
              </a:p>
            </p:txBody>
          </p:sp>
          <p:sp>
            <p:nvSpPr>
              <p:cNvPr id="22" name="Content Placeholder 6">
                <a:extLst>
                  <a:ext uri="{FF2B5EF4-FFF2-40B4-BE49-F238E27FC236}">
                    <a16:creationId xmlns:a16="http://schemas.microsoft.com/office/drawing/2014/main" id="{6C62F939-8F0D-8A6F-A97B-33C4BBC7A583}"/>
                  </a:ext>
                </a:extLst>
              </p:cNvPr>
              <p:cNvSpPr txBox="1">
                <a:spLocks/>
              </p:cNvSpPr>
              <p:nvPr/>
            </p:nvSpPr>
            <p:spPr>
              <a:xfrm>
                <a:off x="9677957" y="1687751"/>
                <a:ext cx="1813975" cy="688983"/>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913882" fontAlgn="auto">
                  <a:lnSpc>
                    <a:spcPct val="100000"/>
                  </a:lnSpc>
                  <a:spcBef>
                    <a:spcPts val="0"/>
                  </a:spcBef>
                  <a:spcAft>
                    <a:spcPts val="500"/>
                  </a:spcAft>
                  <a:buClrTx/>
                  <a:buSzTx/>
                  <a:defRPr/>
                </a:pPr>
                <a:r>
                  <a:rPr lang="en-US" sz="1200" spc="-4" dirty="0">
                    <a:solidFill>
                      <a:srgbClr val="0F62FE"/>
                    </a:solidFill>
                    <a:latin typeface="IBM Plex Sans Light"/>
                    <a:ea typeface="+mn-ea"/>
                    <a:cs typeface="+mn-cs"/>
                    <a:sym typeface="IBM Plex Sans Light"/>
                  </a:rPr>
                  <a:t>Why: Showing the value of OpenShift virtualization and OpenShift as a VMware alternative</a:t>
                </a:r>
              </a:p>
              <a:p>
                <a:pPr defTabSz="913882" fontAlgn="auto">
                  <a:lnSpc>
                    <a:spcPct val="100000"/>
                  </a:lnSpc>
                  <a:spcBef>
                    <a:spcPts val="0"/>
                  </a:spcBef>
                  <a:spcAft>
                    <a:spcPts val="500"/>
                  </a:spcAft>
                  <a:buClrTx/>
                  <a:buSzTx/>
                  <a:defRPr/>
                </a:pPr>
                <a:endParaRPr lang="en-US" sz="1200" spc="-4" dirty="0">
                  <a:solidFill>
                    <a:srgbClr val="0F62FE"/>
                  </a:solidFill>
                  <a:latin typeface="IBM Plex Sans Light"/>
                  <a:ea typeface="+mn-ea"/>
                  <a:cs typeface="+mn-cs"/>
                  <a:sym typeface="IBM Plex Sans Light"/>
                </a:endParaRPr>
              </a:p>
            </p:txBody>
          </p:sp>
          <p:sp>
            <p:nvSpPr>
              <p:cNvPr id="28" name="Content Placeholder 6">
                <a:extLst>
                  <a:ext uri="{FF2B5EF4-FFF2-40B4-BE49-F238E27FC236}">
                    <a16:creationId xmlns:a16="http://schemas.microsoft.com/office/drawing/2014/main" id="{CBA8D39F-AE67-8BAD-B3A0-92EF0190F019}"/>
                  </a:ext>
                </a:extLst>
              </p:cNvPr>
              <p:cNvSpPr txBox="1">
                <a:spLocks/>
              </p:cNvSpPr>
              <p:nvPr/>
            </p:nvSpPr>
            <p:spPr>
              <a:xfrm>
                <a:off x="10006046" y="6029462"/>
                <a:ext cx="1157799" cy="273345"/>
              </a:xfrm>
              <a:prstGeom prst="rect">
                <a:avLst/>
              </a:prstGeom>
              <a:noFill/>
            </p:spPr>
            <p:txBody>
              <a:bodyPr vert="horz" lIns="0" tIns="76171" rIns="76171" bIns="190425" rtlCol="0" anchor="ctr">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sz="1200" spc="-4" dirty="0">
                    <a:solidFill>
                      <a:srgbClr val="000000"/>
                    </a:solidFill>
                    <a:latin typeface="IBM Plex Sans Light"/>
                    <a:ea typeface="+mn-ea"/>
                    <a:cs typeface="+mn-cs"/>
                    <a:sym typeface="IBM Plex Sans Light"/>
                    <a:hlinkClick r:id="rId13"/>
                  </a:rPr>
                  <a:t>RESOURCES</a:t>
                </a:r>
                <a:endParaRPr lang="en-US" sz="1200" spc="-4" dirty="0">
                  <a:solidFill>
                    <a:srgbClr val="000000"/>
                  </a:solidFill>
                  <a:latin typeface="IBM Plex Sans Light"/>
                  <a:ea typeface="+mn-ea"/>
                  <a:cs typeface="+mn-cs"/>
                  <a:sym typeface="IBM Plex Sans Light"/>
                </a:endParaRPr>
              </a:p>
            </p:txBody>
          </p:sp>
        </p:grpSp>
        <p:sp>
          <p:nvSpPr>
            <p:cNvPr id="31" name="TextBox 30">
              <a:extLst>
                <a:ext uri="{FF2B5EF4-FFF2-40B4-BE49-F238E27FC236}">
                  <a16:creationId xmlns:a16="http://schemas.microsoft.com/office/drawing/2014/main" id="{5DC639C5-B072-DFF9-20AE-DB3F2BAEF67C}"/>
                </a:ext>
              </a:extLst>
            </p:cNvPr>
            <p:cNvSpPr txBox="1"/>
            <p:nvPr/>
          </p:nvSpPr>
          <p:spPr>
            <a:xfrm>
              <a:off x="9556013" y="2842333"/>
              <a:ext cx="2030126" cy="295584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3882">
                <a:spcAft>
                  <a:spcPts val="500"/>
                </a:spcAft>
                <a:defRPr/>
              </a:pPr>
              <a:r>
                <a:rPr lang="en-US" sz="1200" spc="-4" dirty="0">
                  <a:solidFill>
                    <a:srgbClr val="0F62FE"/>
                  </a:solidFill>
                  <a:latin typeface="IBM Plex Sans Light"/>
                  <a:sym typeface="IBM Plex Sans Light"/>
                </a:rPr>
                <a:t>Value:  Red Hat will reimburse 100% of the account-funded B&amp;P spend, up to $50K for IBM Consulting’s VMware Rapid Assessments where OpenShift Virtualization or OpenShift is positioned </a:t>
              </a:r>
            </a:p>
            <a:p>
              <a:pPr defTabSz="913882">
                <a:spcAft>
                  <a:spcPts val="500"/>
                </a:spcAft>
                <a:defRPr/>
              </a:pPr>
              <a:endParaRPr lang="en-US" sz="1200" spc="-4" dirty="0">
                <a:solidFill>
                  <a:srgbClr val="0F62FE"/>
                </a:solidFill>
                <a:latin typeface="IBM Plex Sans Light"/>
                <a:sym typeface="IBM Plex Sans Light"/>
              </a:endParaRPr>
            </a:p>
            <a:p>
              <a:pPr defTabSz="913882">
                <a:spcAft>
                  <a:spcPts val="500"/>
                </a:spcAft>
                <a:defRPr/>
              </a:pPr>
              <a:r>
                <a:rPr lang="en-US" sz="1200" spc="-4" dirty="0">
                  <a:solidFill>
                    <a:srgbClr val="0F62FE"/>
                  </a:solidFill>
                  <a:latin typeface="IBM Plex Sans Light"/>
                  <a:sym typeface="IBM Plex Sans Light"/>
                </a:rPr>
                <a:t>Pre-approval is required before the assessment begins. Expense benefit is credited back to the account after proof of completion</a:t>
              </a:r>
            </a:p>
          </p:txBody>
        </p:sp>
      </p:grpSp>
      <p:grpSp>
        <p:nvGrpSpPr>
          <p:cNvPr id="3" name="Group 2">
            <a:extLst>
              <a:ext uri="{FF2B5EF4-FFF2-40B4-BE49-F238E27FC236}">
                <a16:creationId xmlns:a16="http://schemas.microsoft.com/office/drawing/2014/main" id="{458EECBF-B3AB-FB8E-7E94-3991A9CA269A}"/>
              </a:ext>
            </a:extLst>
          </p:cNvPr>
          <p:cNvGrpSpPr/>
          <p:nvPr/>
        </p:nvGrpSpPr>
        <p:grpSpPr>
          <a:xfrm>
            <a:off x="9753599" y="116530"/>
            <a:ext cx="2293736" cy="6615965"/>
            <a:chOff x="6230636" y="291748"/>
            <a:chExt cx="2426235" cy="6158846"/>
          </a:xfrm>
        </p:grpSpPr>
        <p:grpSp>
          <p:nvGrpSpPr>
            <p:cNvPr id="5" name="Group 4">
              <a:extLst>
                <a:ext uri="{FF2B5EF4-FFF2-40B4-BE49-F238E27FC236}">
                  <a16:creationId xmlns:a16="http://schemas.microsoft.com/office/drawing/2014/main" id="{FB31CE36-BED9-592D-B72A-408E06F029EF}"/>
                </a:ext>
              </a:extLst>
            </p:cNvPr>
            <p:cNvGrpSpPr/>
            <p:nvPr/>
          </p:nvGrpSpPr>
          <p:grpSpPr>
            <a:xfrm>
              <a:off x="6286014" y="1697608"/>
              <a:ext cx="1728768" cy="349271"/>
              <a:chOff x="12592907" y="397435"/>
              <a:chExt cx="3457986" cy="698632"/>
            </a:xfrm>
          </p:grpSpPr>
          <p:pic>
            <p:nvPicPr>
              <p:cNvPr id="21" name="Graphic 20" descr="Caret Left outline">
                <a:extLst>
                  <a:ext uri="{FF2B5EF4-FFF2-40B4-BE49-F238E27FC236}">
                    <a16:creationId xmlns:a16="http://schemas.microsoft.com/office/drawing/2014/main" id="{31B690FF-8C57-9B2D-4541-BE5A2A0D44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2592907" y="397435"/>
                <a:ext cx="640080" cy="698632"/>
              </a:xfrm>
              <a:prstGeom prst="rect">
                <a:avLst/>
              </a:prstGeom>
            </p:spPr>
          </p:pic>
          <p:pic>
            <p:nvPicPr>
              <p:cNvPr id="23" name="Graphic 22" descr="Caret Right outline">
                <a:extLst>
                  <a:ext uri="{FF2B5EF4-FFF2-40B4-BE49-F238E27FC236}">
                    <a16:creationId xmlns:a16="http://schemas.microsoft.com/office/drawing/2014/main" id="{DD5FA176-00B7-CA25-432D-97590F518B3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410813" y="426711"/>
                <a:ext cx="640080" cy="640080"/>
              </a:xfrm>
              <a:prstGeom prst="rect">
                <a:avLst/>
              </a:prstGeom>
            </p:spPr>
          </p:pic>
        </p:grpSp>
        <p:grpSp>
          <p:nvGrpSpPr>
            <p:cNvPr id="8" name="Group 7">
              <a:extLst>
                <a:ext uri="{FF2B5EF4-FFF2-40B4-BE49-F238E27FC236}">
                  <a16:creationId xmlns:a16="http://schemas.microsoft.com/office/drawing/2014/main" id="{BE9A8E4D-32B3-66B2-E36D-8290E49A2EAC}"/>
                </a:ext>
              </a:extLst>
            </p:cNvPr>
            <p:cNvGrpSpPr/>
            <p:nvPr/>
          </p:nvGrpSpPr>
          <p:grpSpPr>
            <a:xfrm>
              <a:off x="6230636" y="291748"/>
              <a:ext cx="2426235" cy="6158846"/>
              <a:chOff x="6637471" y="262759"/>
              <a:chExt cx="1892494" cy="6158846"/>
            </a:xfrm>
          </p:grpSpPr>
          <p:sp>
            <p:nvSpPr>
              <p:cNvPr id="15" name="Rounded Rectangle 14">
                <a:extLst>
                  <a:ext uri="{FF2B5EF4-FFF2-40B4-BE49-F238E27FC236}">
                    <a16:creationId xmlns:a16="http://schemas.microsoft.com/office/drawing/2014/main" id="{C9009683-AC4A-DF68-671F-1927ACAEA7C6}"/>
                  </a:ext>
                </a:extLst>
              </p:cNvPr>
              <p:cNvSpPr/>
              <p:nvPr/>
            </p:nvSpPr>
            <p:spPr bwMode="auto">
              <a:xfrm>
                <a:off x="6637471" y="262759"/>
                <a:ext cx="1892494" cy="6158846"/>
              </a:xfrm>
              <a:prstGeom prst="roundRect">
                <a:avLst>
                  <a:gd name="adj" fmla="val 12272"/>
                </a:avLst>
              </a:prstGeom>
              <a:solidFill>
                <a:schemeClr val="bg2"/>
              </a:solidFill>
              <a:ln w="19050">
                <a:noFill/>
                <a:headEnd type="none" w="med" len="med"/>
                <a:tailEnd type="none" w="med" len="med"/>
              </a:ln>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vert="horz" wrap="square" lIns="76171" tIns="76171" rIns="76171" bIns="76171" numCol="1" rtlCol="0" anchor="t" anchorCtr="0" compatLnSpc="1">
                <a:prstTxWarp prst="textNoShape">
                  <a:avLst/>
                </a:prstTxWarp>
              </a:bodyPr>
              <a:lstStyle/>
              <a:p>
                <a:pPr defTabSz="761572" fontAlgn="base">
                  <a:spcBef>
                    <a:spcPct val="0"/>
                  </a:spcBef>
                  <a:spcAft>
                    <a:spcPct val="0"/>
                  </a:spcAft>
                  <a:defRPr/>
                </a:pPr>
                <a:endParaRPr lang="en-US" sz="1167">
                  <a:solidFill>
                    <a:srgbClr val="FFFFFF"/>
                  </a:solidFill>
                  <a:latin typeface="IBM Plex Sans Light"/>
                  <a:sym typeface="IBM Plex Sans Light"/>
                </a:endParaRPr>
              </a:p>
            </p:txBody>
          </p:sp>
          <p:sp>
            <p:nvSpPr>
              <p:cNvPr id="16" name="Content Placeholder 6">
                <a:extLst>
                  <a:ext uri="{FF2B5EF4-FFF2-40B4-BE49-F238E27FC236}">
                    <a16:creationId xmlns:a16="http://schemas.microsoft.com/office/drawing/2014/main" id="{141A940C-9CC5-D7EF-EA94-A0F94BE25891}"/>
                  </a:ext>
                </a:extLst>
              </p:cNvPr>
              <p:cNvSpPr txBox="1">
                <a:spLocks/>
              </p:cNvSpPr>
              <p:nvPr/>
            </p:nvSpPr>
            <p:spPr>
              <a:xfrm>
                <a:off x="6688882" y="373536"/>
                <a:ext cx="1813975" cy="1016748"/>
              </a:xfrm>
              <a:prstGeom prst="rect">
                <a:avLst/>
              </a:prstGeom>
              <a:noFill/>
            </p:spPr>
            <p:txBody>
              <a:bodyPr vert="horz" lIns="0" tIns="76171" rIns="76171" bIns="190425" rtlCol="0">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dirty="0">
                    <a:solidFill>
                      <a:srgbClr val="000000"/>
                    </a:solidFill>
                    <a:latin typeface="IBM Plex Sans Light"/>
                    <a:ea typeface="+mn-ea"/>
                    <a:cs typeface="+mn-cs"/>
                    <a:sym typeface="IBM Plex Sans Light"/>
                  </a:rPr>
                  <a:t>Red Hat Certification Funding</a:t>
                </a:r>
              </a:p>
            </p:txBody>
          </p:sp>
        </p:grpSp>
        <p:sp>
          <p:nvSpPr>
            <p:cNvPr id="11" name="TextBox 10">
              <a:extLst>
                <a:ext uri="{FF2B5EF4-FFF2-40B4-BE49-F238E27FC236}">
                  <a16:creationId xmlns:a16="http://schemas.microsoft.com/office/drawing/2014/main" id="{3FD54DB6-52BC-0B5B-BEEC-19F8331A321D}"/>
                </a:ext>
              </a:extLst>
            </p:cNvPr>
            <p:cNvSpPr txBox="1"/>
            <p:nvPr/>
          </p:nvSpPr>
          <p:spPr>
            <a:xfrm>
              <a:off x="6446013" y="1704796"/>
              <a:ext cx="2030126" cy="11173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3882">
                <a:spcAft>
                  <a:spcPts val="500"/>
                </a:spcAft>
                <a:defRPr/>
              </a:pPr>
              <a:r>
                <a:rPr lang="en-US" sz="1200" spc="-4" dirty="0">
                  <a:solidFill>
                    <a:srgbClr val="0F62FE"/>
                  </a:solidFill>
                  <a:latin typeface="IBM Plex Sans Light"/>
                  <a:sym typeface="IBM Plex Sans Light"/>
                </a:rPr>
                <a:t>Why: Earn Blue Points for every Red Hat Certification (new or renewal) completed between January 1, 2025 and Dec 31, 2025.</a:t>
              </a:r>
            </a:p>
          </p:txBody>
        </p:sp>
        <p:sp>
          <p:nvSpPr>
            <p:cNvPr id="12" name="Content Placeholder 6">
              <a:extLst>
                <a:ext uri="{FF2B5EF4-FFF2-40B4-BE49-F238E27FC236}">
                  <a16:creationId xmlns:a16="http://schemas.microsoft.com/office/drawing/2014/main" id="{6F7DE1EE-33F9-6466-C7C5-2E4CE8478BE9}"/>
                </a:ext>
              </a:extLst>
            </p:cNvPr>
            <p:cNvSpPr txBox="1">
              <a:spLocks/>
            </p:cNvSpPr>
            <p:nvPr/>
          </p:nvSpPr>
          <p:spPr>
            <a:xfrm>
              <a:off x="6864855" y="5989425"/>
              <a:ext cx="1157799" cy="273345"/>
            </a:xfrm>
            <a:prstGeom prst="rect">
              <a:avLst/>
            </a:prstGeom>
            <a:noFill/>
          </p:spPr>
          <p:txBody>
            <a:bodyPr vert="horz" lIns="0" tIns="76171" rIns="76171" bIns="190425" rtlCol="0" anchor="ctr">
              <a:noAutofit/>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600" b="0" i="0">
                  <a:solidFill>
                    <a:srgbClr val="00114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algn="ctr" defTabSz="913882" fontAlgn="auto">
                <a:lnSpc>
                  <a:spcPct val="100000"/>
                </a:lnSpc>
                <a:spcBef>
                  <a:spcPts val="0"/>
                </a:spcBef>
                <a:spcAft>
                  <a:spcPts val="500"/>
                </a:spcAft>
                <a:buClrTx/>
                <a:buSzTx/>
                <a:defRPr/>
              </a:pPr>
              <a:r>
                <a:rPr lang="en-US" sz="1200" spc="-4" dirty="0">
                  <a:solidFill>
                    <a:srgbClr val="000000"/>
                  </a:solidFill>
                  <a:latin typeface="IBM Plex Sans Light"/>
                  <a:ea typeface="+mn-ea"/>
                  <a:cs typeface="+mn-cs"/>
                  <a:sym typeface="IBM Plex Sans Light"/>
                  <a:hlinkClick r:id="rId8"/>
                </a:rPr>
                <a:t>RESOURCES</a:t>
              </a:r>
              <a:endParaRPr lang="en-US" sz="1200" spc="-4" dirty="0">
                <a:solidFill>
                  <a:srgbClr val="000000"/>
                </a:solidFill>
                <a:latin typeface="IBM Plex Sans Light"/>
                <a:ea typeface="+mn-ea"/>
                <a:cs typeface="+mn-cs"/>
                <a:sym typeface="IBM Plex Sans Light"/>
              </a:endParaRPr>
            </a:p>
          </p:txBody>
        </p:sp>
        <p:sp>
          <p:nvSpPr>
            <p:cNvPr id="13" name="TextBox 12">
              <a:extLst>
                <a:ext uri="{FF2B5EF4-FFF2-40B4-BE49-F238E27FC236}">
                  <a16:creationId xmlns:a16="http://schemas.microsoft.com/office/drawing/2014/main" id="{C3198DFA-2C67-A2AA-B071-757787BC9EC4}"/>
                </a:ext>
              </a:extLst>
            </p:cNvPr>
            <p:cNvSpPr txBox="1"/>
            <p:nvPr/>
          </p:nvSpPr>
          <p:spPr>
            <a:xfrm>
              <a:off x="6428691" y="2860021"/>
              <a:ext cx="2030126" cy="175249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913882">
                <a:spcAft>
                  <a:spcPts val="500"/>
                </a:spcAft>
                <a:defRPr/>
              </a:pPr>
              <a:r>
                <a:rPr lang="en-US" sz="1200" spc="-4" dirty="0">
                  <a:solidFill>
                    <a:srgbClr val="0F62FE"/>
                  </a:solidFill>
                  <a:latin typeface="IBM Plex Sans Light"/>
                  <a:sym typeface="IBM Plex Sans Light"/>
                </a:rPr>
                <a:t>Value:  Red Hat will fund the program to provide Blue Points for obtaining a Red Hat Certification</a:t>
              </a:r>
            </a:p>
            <a:p>
              <a:pPr defTabSz="913882">
                <a:spcAft>
                  <a:spcPts val="500"/>
                </a:spcAft>
                <a:defRPr/>
              </a:pPr>
              <a:endParaRPr lang="en-US" sz="1200" spc="-4" dirty="0">
                <a:solidFill>
                  <a:srgbClr val="0F62FE"/>
                </a:solidFill>
                <a:latin typeface="IBM Plex Sans Light"/>
                <a:sym typeface="IBM Plex Sans Light"/>
              </a:endParaRPr>
            </a:p>
            <a:p>
              <a:pPr defTabSz="913882">
                <a:spcAft>
                  <a:spcPts val="500"/>
                </a:spcAft>
                <a:defRPr/>
              </a:pPr>
              <a:r>
                <a:rPr lang="en-US" sz="1200" spc="-4" dirty="0">
                  <a:solidFill>
                    <a:srgbClr val="0F62FE"/>
                  </a:solidFill>
                  <a:latin typeface="IBM Plex Sans Light"/>
                  <a:sym typeface="IBM Plex Sans Light"/>
                </a:rPr>
                <a:t>Eligible for all IBM Consulting Practitioners from January 1</a:t>
              </a:r>
              <a:r>
                <a:rPr lang="en-US" sz="1200" spc="-4" baseline="30000" dirty="0">
                  <a:solidFill>
                    <a:srgbClr val="0F62FE"/>
                  </a:solidFill>
                  <a:latin typeface="IBM Plex Sans Light"/>
                  <a:sym typeface="IBM Plex Sans Light"/>
                </a:rPr>
                <a:t>st</a:t>
              </a:r>
              <a:r>
                <a:rPr lang="en-US" sz="1200" spc="-4" dirty="0">
                  <a:solidFill>
                    <a:srgbClr val="0F62FE"/>
                  </a:solidFill>
                  <a:latin typeface="IBM Plex Sans Light"/>
                  <a:sym typeface="IBM Plex Sans Light"/>
                </a:rPr>
                <a:t> 2025 to December 31</a:t>
              </a:r>
              <a:r>
                <a:rPr lang="en-US" sz="1200" spc="-4" baseline="30000" dirty="0">
                  <a:solidFill>
                    <a:srgbClr val="0F62FE"/>
                  </a:solidFill>
                  <a:latin typeface="IBM Plex Sans Light"/>
                  <a:sym typeface="IBM Plex Sans Light"/>
                </a:rPr>
                <a:t>st</a:t>
              </a:r>
              <a:r>
                <a:rPr lang="en-US" sz="1200" spc="-4" dirty="0">
                  <a:solidFill>
                    <a:srgbClr val="0F62FE"/>
                  </a:solidFill>
                  <a:latin typeface="IBM Plex Sans Light"/>
                  <a:sym typeface="IBM Plex Sans Light"/>
                </a:rPr>
                <a:t> 2025. </a:t>
              </a:r>
            </a:p>
          </p:txBody>
        </p:sp>
      </p:grpSp>
    </p:spTree>
    <p:extLst>
      <p:ext uri="{BB962C8B-B14F-4D97-AF65-F5344CB8AC3E}">
        <p14:creationId xmlns:p14="http://schemas.microsoft.com/office/powerpoint/2010/main" val="3167136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ABD35-04B7-E3CF-2F54-67BBF571020A}"/>
            </a:ext>
          </a:extLst>
        </p:cNvPr>
        <p:cNvGrpSpPr/>
        <p:nvPr/>
      </p:nvGrpSpPr>
      <p:grpSpPr>
        <a:xfrm>
          <a:off x="0" y="0"/>
          <a:ext cx="0" cy="0"/>
          <a:chOff x="0" y="0"/>
          <a:chExt cx="0" cy="0"/>
        </a:xfrm>
      </p:grpSpPr>
      <p:sp>
        <p:nvSpPr>
          <p:cNvPr id="274" name="圆角矩形">
            <a:extLst>
              <a:ext uri="{FF2B5EF4-FFF2-40B4-BE49-F238E27FC236}">
                <a16:creationId xmlns:a16="http://schemas.microsoft.com/office/drawing/2014/main" id="{96262E20-93D5-58D6-502A-564E7AF9DF9C}"/>
              </a:ext>
            </a:extLst>
          </p:cNvPr>
          <p:cNvSpPr/>
          <p:nvPr/>
        </p:nvSpPr>
        <p:spPr>
          <a:xfrm>
            <a:off x="6096001" y="1717091"/>
            <a:ext cx="4593046" cy="35101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7" name="圆角矩形">
            <a:extLst>
              <a:ext uri="{FF2B5EF4-FFF2-40B4-BE49-F238E27FC236}">
                <a16:creationId xmlns:a16="http://schemas.microsoft.com/office/drawing/2014/main" id="{09516D2A-989B-ED41-FB21-E8586D7E8592}"/>
              </a:ext>
            </a:extLst>
          </p:cNvPr>
          <p:cNvSpPr/>
          <p:nvPr/>
        </p:nvSpPr>
        <p:spPr>
          <a:xfrm>
            <a:off x="6096000" y="2249693"/>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9" name="圆角矩形">
            <a:extLst>
              <a:ext uri="{FF2B5EF4-FFF2-40B4-BE49-F238E27FC236}">
                <a16:creationId xmlns:a16="http://schemas.microsoft.com/office/drawing/2014/main" id="{8A64B880-B8D0-CE89-AD6A-67B50EFEB853}"/>
              </a:ext>
            </a:extLst>
          </p:cNvPr>
          <p:cNvSpPr/>
          <p:nvPr/>
        </p:nvSpPr>
        <p:spPr>
          <a:xfrm>
            <a:off x="6096000" y="2789865"/>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3" name="圆角矩形">
            <a:extLst>
              <a:ext uri="{FF2B5EF4-FFF2-40B4-BE49-F238E27FC236}">
                <a16:creationId xmlns:a16="http://schemas.microsoft.com/office/drawing/2014/main" id="{29FE6195-1065-D4EB-C165-AEC991D8195A}"/>
              </a:ext>
            </a:extLst>
          </p:cNvPr>
          <p:cNvSpPr/>
          <p:nvPr/>
        </p:nvSpPr>
        <p:spPr>
          <a:xfrm>
            <a:off x="6096000" y="3330036"/>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3" name="圆角矩形">
            <a:extLst>
              <a:ext uri="{FF2B5EF4-FFF2-40B4-BE49-F238E27FC236}">
                <a16:creationId xmlns:a16="http://schemas.microsoft.com/office/drawing/2014/main" id="{D20FC516-09C8-1EA6-7321-62B0966A8BF9}"/>
              </a:ext>
            </a:extLst>
          </p:cNvPr>
          <p:cNvSpPr/>
          <p:nvPr/>
        </p:nvSpPr>
        <p:spPr>
          <a:xfrm>
            <a:off x="6096000" y="3870207"/>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BE40402A-96CA-4FD9-0404-8363C4520C11}"/>
              </a:ext>
            </a:extLst>
          </p:cNvPr>
          <p:cNvSpPr/>
          <p:nvPr/>
        </p:nvSpPr>
        <p:spPr bwMode="auto">
          <a:xfrm>
            <a:off x="7310780" y="1228081"/>
            <a:ext cx="1050961" cy="3021645"/>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BA5A5321-3511-5089-1E32-F5BDDF97FBD6}"/>
              </a:ext>
            </a:extLst>
          </p:cNvPr>
          <p:cNvSpPr/>
          <p:nvPr/>
        </p:nvSpPr>
        <p:spPr bwMode="auto">
          <a:xfrm>
            <a:off x="9638085" y="1226558"/>
            <a:ext cx="1050961" cy="3021645"/>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6E494BE1-02E8-4D50-FE6B-A9B5E44C88B6}"/>
              </a:ext>
            </a:extLst>
          </p:cNvPr>
          <p:cNvSpPr/>
          <p:nvPr/>
        </p:nvSpPr>
        <p:spPr bwMode="auto">
          <a:xfrm>
            <a:off x="8467303" y="1226558"/>
            <a:ext cx="1050961" cy="3020193"/>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16430A2E-034F-62CF-D328-964ED2804D93}"/>
              </a:ext>
            </a:extLst>
          </p:cNvPr>
          <p:cNvSpPr/>
          <p:nvPr/>
        </p:nvSpPr>
        <p:spPr bwMode="auto">
          <a:xfrm>
            <a:off x="6119756" y="1226558"/>
            <a:ext cx="1050961" cy="3023168"/>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9" name="圆角矩形">
            <a:extLst>
              <a:ext uri="{FF2B5EF4-FFF2-40B4-BE49-F238E27FC236}">
                <a16:creationId xmlns:a16="http://schemas.microsoft.com/office/drawing/2014/main" id="{75E24C79-35E5-3973-A925-557C7B4E505F}"/>
              </a:ext>
            </a:extLst>
          </p:cNvPr>
          <p:cNvSpPr/>
          <p:nvPr/>
        </p:nvSpPr>
        <p:spPr>
          <a:xfrm>
            <a:off x="2553753" y="1717216"/>
            <a:ext cx="3516787" cy="350889"/>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72" name="圆角矩形 246">
            <a:extLst>
              <a:ext uri="{FF2B5EF4-FFF2-40B4-BE49-F238E27FC236}">
                <a16:creationId xmlns:a16="http://schemas.microsoft.com/office/drawing/2014/main" id="{47240CDA-61EA-F582-F609-B5D124AE4394}"/>
              </a:ext>
            </a:extLst>
          </p:cNvPr>
          <p:cNvSpPr/>
          <p:nvPr/>
        </p:nvSpPr>
        <p:spPr bwMode="auto">
          <a:xfrm>
            <a:off x="595198" y="1717217"/>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270" name="圆角矩形 248">
            <a:extLst>
              <a:ext uri="{FF2B5EF4-FFF2-40B4-BE49-F238E27FC236}">
                <a16:creationId xmlns:a16="http://schemas.microsoft.com/office/drawing/2014/main" id="{0F8B1794-7137-9F09-E384-C1481F83850E}"/>
              </a:ext>
            </a:extLst>
          </p:cNvPr>
          <p:cNvSpPr/>
          <p:nvPr/>
        </p:nvSpPr>
        <p:spPr bwMode="auto">
          <a:xfrm>
            <a:off x="595200" y="2252490"/>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268" name="圆角矩形 250">
            <a:extLst>
              <a:ext uri="{FF2B5EF4-FFF2-40B4-BE49-F238E27FC236}">
                <a16:creationId xmlns:a16="http://schemas.microsoft.com/office/drawing/2014/main" id="{8B5DF2C2-0CE4-7A28-71E1-3DCF8613B71A}"/>
              </a:ext>
            </a:extLst>
          </p:cNvPr>
          <p:cNvSpPr/>
          <p:nvPr/>
        </p:nvSpPr>
        <p:spPr bwMode="auto">
          <a:xfrm>
            <a:off x="595198" y="2792661"/>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266" name="圆角矩形 252">
            <a:extLst>
              <a:ext uri="{FF2B5EF4-FFF2-40B4-BE49-F238E27FC236}">
                <a16:creationId xmlns:a16="http://schemas.microsoft.com/office/drawing/2014/main" id="{86FF862F-5F31-469B-2AA3-472DFA30AD96}"/>
              </a:ext>
            </a:extLst>
          </p:cNvPr>
          <p:cNvSpPr/>
          <p:nvPr/>
        </p:nvSpPr>
        <p:spPr bwMode="auto">
          <a:xfrm>
            <a:off x="595189" y="3332832"/>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250" name="圆角矩形 26">
            <a:extLst>
              <a:ext uri="{FF2B5EF4-FFF2-40B4-BE49-F238E27FC236}">
                <a16:creationId xmlns:a16="http://schemas.microsoft.com/office/drawing/2014/main" id="{CEB46147-9008-76E8-B666-4294BDA6A11A}"/>
              </a:ext>
            </a:extLst>
          </p:cNvPr>
          <p:cNvSpPr/>
          <p:nvPr/>
        </p:nvSpPr>
        <p:spPr bwMode="auto">
          <a:xfrm>
            <a:off x="595189" y="3873003"/>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
        <p:nvSpPr>
          <p:cNvPr id="282" name="圆角矩形">
            <a:extLst>
              <a:ext uri="{FF2B5EF4-FFF2-40B4-BE49-F238E27FC236}">
                <a16:creationId xmlns:a16="http://schemas.microsoft.com/office/drawing/2014/main" id="{6605D8FD-D358-605E-BFBB-CE87581A1BB3}"/>
              </a:ext>
            </a:extLst>
          </p:cNvPr>
          <p:cNvSpPr/>
          <p:nvPr/>
        </p:nvSpPr>
        <p:spPr>
          <a:xfrm>
            <a:off x="6119757" y="965885"/>
            <a:ext cx="4593047" cy="247985"/>
          </a:xfrm>
          <a:prstGeom prst="roundRect">
            <a:avLst>
              <a:gd name="adj" fmla="val 50000"/>
            </a:avLst>
          </a:prstGeom>
          <a:solidFill>
            <a:schemeClr val="accent4">
              <a:lumMod val="60000"/>
              <a:lumOff val="4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Offering Sub-pillars</a:t>
            </a:r>
          </a:p>
        </p:txBody>
      </p:sp>
      <p:sp>
        <p:nvSpPr>
          <p:cNvPr id="294" name="Legacy &amp; manual">
            <a:extLst>
              <a:ext uri="{FF2B5EF4-FFF2-40B4-BE49-F238E27FC236}">
                <a16:creationId xmlns:a16="http://schemas.microsoft.com/office/drawing/2014/main" id="{0BC44003-7B16-787B-3600-2CA14E4A457D}"/>
              </a:ext>
            </a:extLst>
          </p:cNvPr>
          <p:cNvSpPr/>
          <p:nvPr/>
        </p:nvSpPr>
        <p:spPr>
          <a:xfrm>
            <a:off x="3817830" y="178951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RHOV</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05" name="Isolated native stack">
            <a:extLst>
              <a:ext uri="{FF2B5EF4-FFF2-40B4-BE49-F238E27FC236}">
                <a16:creationId xmlns:a16="http://schemas.microsoft.com/office/drawing/2014/main" id="{C99E6A45-C779-05F6-5658-3839548DC8E3}"/>
              </a:ext>
            </a:extLst>
          </p:cNvPr>
          <p:cNvSpPr/>
          <p:nvPr/>
        </p:nvSpPr>
        <p:spPr>
          <a:xfrm>
            <a:off x="4988612" y="1789514"/>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IBM-T LZs (Maximo)</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06" name="Customer &amp; business value driving rapid Product evolution within portfolios">
            <a:extLst>
              <a:ext uri="{FF2B5EF4-FFF2-40B4-BE49-F238E27FC236}">
                <a16:creationId xmlns:a16="http://schemas.microsoft.com/office/drawing/2014/main" id="{DF42EF9F-E8A8-4793-F533-A5692157F076}"/>
              </a:ext>
            </a:extLst>
          </p:cNvPr>
          <p:cNvSpPr/>
          <p:nvPr/>
        </p:nvSpPr>
        <p:spPr>
          <a:xfrm>
            <a:off x="7313159" y="178164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17" name="Value-driven product culture &amp; capability adopted across the organization">
            <a:extLst>
              <a:ext uri="{FF2B5EF4-FFF2-40B4-BE49-F238E27FC236}">
                <a16:creationId xmlns:a16="http://schemas.microsoft.com/office/drawing/2014/main" id="{78A565E0-9F3C-1C56-1FFD-C67FC26C645D}"/>
              </a:ext>
            </a:extLst>
          </p:cNvPr>
          <p:cNvSpPr/>
          <p:nvPr/>
        </p:nvSpPr>
        <p:spPr>
          <a:xfrm>
            <a:off x="8479189" y="178164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Platform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28" name="Industrialized capability for Ecosystem &amp; market Creation">
            <a:extLst>
              <a:ext uri="{FF2B5EF4-FFF2-40B4-BE49-F238E27FC236}">
                <a16:creationId xmlns:a16="http://schemas.microsoft.com/office/drawing/2014/main" id="{5385F5E2-82DB-A93B-AC6E-1E44CDBFFA34}"/>
              </a:ext>
            </a:extLst>
          </p:cNvPr>
          <p:cNvSpPr/>
          <p:nvPr/>
        </p:nvSpPr>
        <p:spPr>
          <a:xfrm>
            <a:off x="9649971" y="1776825"/>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 name="Customer &amp; business value driving rapid Product evolution within portfolios">
            <a:extLst>
              <a:ext uri="{FF2B5EF4-FFF2-40B4-BE49-F238E27FC236}">
                <a16:creationId xmlns:a16="http://schemas.microsoft.com/office/drawing/2014/main" id="{386554BB-279B-BBFB-6378-33B20F783C27}"/>
              </a:ext>
            </a:extLst>
          </p:cNvPr>
          <p:cNvSpPr/>
          <p:nvPr/>
        </p:nvSpPr>
        <p:spPr>
          <a:xfrm>
            <a:off x="6119756" y="1788064"/>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0" name="TextBox 9">
            <a:extLst>
              <a:ext uri="{FF2B5EF4-FFF2-40B4-BE49-F238E27FC236}">
                <a16:creationId xmlns:a16="http://schemas.microsoft.com/office/drawing/2014/main" id="{04330470-7F55-4C33-8F50-F9A0A013050C}"/>
              </a:ext>
            </a:extLst>
          </p:cNvPr>
          <p:cNvSpPr txBox="1"/>
          <p:nvPr/>
        </p:nvSpPr>
        <p:spPr>
          <a:xfrm>
            <a:off x="6119757" y="1231275"/>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Security &amp; Compliance</a:t>
            </a:r>
          </a:p>
        </p:txBody>
      </p:sp>
      <p:sp>
        <p:nvSpPr>
          <p:cNvPr id="12" name="TextBox 11">
            <a:extLst>
              <a:ext uri="{FF2B5EF4-FFF2-40B4-BE49-F238E27FC236}">
                <a16:creationId xmlns:a16="http://schemas.microsoft.com/office/drawing/2014/main" id="{C9F3EDB5-D922-4D33-1273-FC5569AEE4C4}"/>
              </a:ext>
            </a:extLst>
          </p:cNvPr>
          <p:cNvSpPr txBox="1"/>
          <p:nvPr/>
        </p:nvSpPr>
        <p:spPr>
          <a:xfrm>
            <a:off x="7303652" y="1283119"/>
            <a:ext cx="1050961" cy="3231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Resilience &amp; DR</a:t>
            </a:r>
          </a:p>
        </p:txBody>
      </p:sp>
      <p:sp>
        <p:nvSpPr>
          <p:cNvPr id="13" name="TextBox 12">
            <a:extLst>
              <a:ext uri="{FF2B5EF4-FFF2-40B4-BE49-F238E27FC236}">
                <a16:creationId xmlns:a16="http://schemas.microsoft.com/office/drawing/2014/main" id="{2C50CA71-FF48-9C51-5CB2-4FEA75BADC4E}"/>
              </a:ext>
            </a:extLst>
          </p:cNvPr>
          <p:cNvSpPr txBox="1"/>
          <p:nvPr/>
        </p:nvSpPr>
        <p:spPr>
          <a:xfrm>
            <a:off x="8474434" y="1217125"/>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Governance &amp; Policy</a:t>
            </a:r>
          </a:p>
        </p:txBody>
      </p:sp>
      <p:sp>
        <p:nvSpPr>
          <p:cNvPr id="15" name="TextBox 14">
            <a:extLst>
              <a:ext uri="{FF2B5EF4-FFF2-40B4-BE49-F238E27FC236}">
                <a16:creationId xmlns:a16="http://schemas.microsoft.com/office/drawing/2014/main" id="{30D8F455-39E0-1630-0E13-B52F7376DC01}"/>
              </a:ext>
            </a:extLst>
          </p:cNvPr>
          <p:cNvSpPr txBox="1"/>
          <p:nvPr/>
        </p:nvSpPr>
        <p:spPr>
          <a:xfrm>
            <a:off x="9638086" y="1213869"/>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Talent &amp; Enablement</a:t>
            </a:r>
          </a:p>
        </p:txBody>
      </p:sp>
      <p:sp>
        <p:nvSpPr>
          <p:cNvPr id="3" name="圆角矩形">
            <a:extLst>
              <a:ext uri="{FF2B5EF4-FFF2-40B4-BE49-F238E27FC236}">
                <a16:creationId xmlns:a16="http://schemas.microsoft.com/office/drawing/2014/main" id="{99C73FD7-B4E1-32CE-2223-2A73707CEAFD}"/>
              </a:ext>
            </a:extLst>
          </p:cNvPr>
          <p:cNvSpPr/>
          <p:nvPr/>
        </p:nvSpPr>
        <p:spPr>
          <a:xfrm>
            <a:off x="2553753" y="965885"/>
            <a:ext cx="3485822" cy="247985"/>
          </a:xfrm>
          <a:prstGeom prst="roundRect">
            <a:avLst>
              <a:gd name="adj" fmla="val 50000"/>
            </a:avLst>
          </a:prstGeom>
          <a:solidFill>
            <a:schemeClr val="accent3">
              <a:lumMod val="40000"/>
              <a:lumOff val="6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Core Offerings</a:t>
            </a:r>
          </a:p>
        </p:txBody>
      </p:sp>
      <p:sp>
        <p:nvSpPr>
          <p:cNvPr id="5" name="圆角矩形">
            <a:extLst>
              <a:ext uri="{FF2B5EF4-FFF2-40B4-BE49-F238E27FC236}">
                <a16:creationId xmlns:a16="http://schemas.microsoft.com/office/drawing/2014/main" id="{5D8B4516-08ED-758E-FD0C-70AA283407A6}"/>
              </a:ext>
            </a:extLst>
          </p:cNvPr>
          <p:cNvSpPr/>
          <p:nvPr/>
        </p:nvSpPr>
        <p:spPr>
          <a:xfrm>
            <a:off x="599241" y="965885"/>
            <a:ext cx="1689333" cy="247985"/>
          </a:xfrm>
          <a:prstGeom prst="roundRect">
            <a:avLst>
              <a:gd name="adj" fmla="val 50000"/>
            </a:avLst>
          </a:prstGeom>
          <a:solidFill>
            <a:schemeClr val="tx2">
              <a:lumMod val="90000"/>
            </a:schemeClr>
          </a:solidFill>
          <a:ln w="12700">
            <a:noFill/>
            <a:miter lim="400000"/>
          </a:ln>
        </p:spPr>
        <p:txBody>
          <a:bodyPr tIns="91427" bIns="91427"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Offering Pillars</a:t>
            </a:r>
            <a:endParaRPr kumimoji="0"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endParaRPr>
          </a:p>
        </p:txBody>
      </p:sp>
      <p:sp>
        <p:nvSpPr>
          <p:cNvPr id="7" name="Legacy &amp; manual">
            <a:extLst>
              <a:ext uri="{FF2B5EF4-FFF2-40B4-BE49-F238E27FC236}">
                <a16:creationId xmlns:a16="http://schemas.microsoft.com/office/drawing/2014/main" id="{35BE9E91-2F39-092A-C642-6713D32F5C8A}"/>
              </a:ext>
            </a:extLst>
          </p:cNvPr>
          <p:cNvSpPr/>
          <p:nvPr/>
        </p:nvSpPr>
        <p:spPr>
          <a:xfrm>
            <a:off x="2647048" y="178951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K8s (OCP, </a:t>
            </a:r>
            <a:r>
              <a:rPr kumimoji="0" lang="en-US" sz="5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xKS</a:t>
            </a: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a:t>
            </a:r>
            <a:r>
              <a:rPr kumimoji="0" lang="en-US" sz="5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etc</a:t>
            </a: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6" name="圆角矩形">
            <a:extLst>
              <a:ext uri="{FF2B5EF4-FFF2-40B4-BE49-F238E27FC236}">
                <a16:creationId xmlns:a16="http://schemas.microsoft.com/office/drawing/2014/main" id="{EBA589C3-EA04-DA8E-C4F9-453F29AC1F7D}"/>
              </a:ext>
            </a:extLst>
          </p:cNvPr>
          <p:cNvSpPr/>
          <p:nvPr/>
        </p:nvSpPr>
        <p:spPr>
          <a:xfrm>
            <a:off x="2553752" y="2249694"/>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8" name="Legacy &amp; manual">
            <a:extLst>
              <a:ext uri="{FF2B5EF4-FFF2-40B4-BE49-F238E27FC236}">
                <a16:creationId xmlns:a16="http://schemas.microsoft.com/office/drawing/2014/main" id="{6D46D2AC-E39E-723E-AD74-6D9B6B6E874B}"/>
              </a:ext>
            </a:extLst>
          </p:cNvPr>
          <p:cNvSpPr/>
          <p:nvPr/>
        </p:nvSpPr>
        <p:spPr>
          <a:xfrm>
            <a:off x="3817830" y="2315519"/>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Declarative Workloads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0" name="Isolated native stack">
            <a:extLst>
              <a:ext uri="{FF2B5EF4-FFF2-40B4-BE49-F238E27FC236}">
                <a16:creationId xmlns:a16="http://schemas.microsoft.com/office/drawing/2014/main" id="{EBD4248F-8614-6300-823D-F2BE35448612}"/>
              </a:ext>
            </a:extLst>
          </p:cNvPr>
          <p:cNvSpPr/>
          <p:nvPr/>
        </p:nvSpPr>
        <p:spPr>
          <a:xfrm>
            <a:off x="4988612" y="2315520"/>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1" name="Customer &amp; business value driving rapid Product evolution within portfolios">
            <a:extLst>
              <a:ext uri="{FF2B5EF4-FFF2-40B4-BE49-F238E27FC236}">
                <a16:creationId xmlns:a16="http://schemas.microsoft.com/office/drawing/2014/main" id="{08CE444B-4839-856C-2645-25B30E7806E6}"/>
              </a:ext>
            </a:extLst>
          </p:cNvPr>
          <p:cNvSpPr/>
          <p:nvPr/>
        </p:nvSpPr>
        <p:spPr>
          <a:xfrm>
            <a:off x="7313159" y="2309385"/>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2" name="Value-driven product culture &amp; capability adopted across the organization">
            <a:extLst>
              <a:ext uri="{FF2B5EF4-FFF2-40B4-BE49-F238E27FC236}">
                <a16:creationId xmlns:a16="http://schemas.microsoft.com/office/drawing/2014/main" id="{B4770F31-AC5C-1610-4FFD-ECF3EE9FF4A2}"/>
              </a:ext>
            </a:extLst>
          </p:cNvPr>
          <p:cNvSpPr/>
          <p:nvPr/>
        </p:nvSpPr>
        <p:spPr>
          <a:xfrm>
            <a:off x="8479189" y="2309385"/>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Automation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3" name="Industrialized capability for Ecosystem &amp; market Creation">
            <a:extLst>
              <a:ext uri="{FF2B5EF4-FFF2-40B4-BE49-F238E27FC236}">
                <a16:creationId xmlns:a16="http://schemas.microsoft.com/office/drawing/2014/main" id="{77471025-0134-CDF4-BF13-97BF29D89198}"/>
              </a:ext>
            </a:extLst>
          </p:cNvPr>
          <p:cNvSpPr/>
          <p:nvPr/>
        </p:nvSpPr>
        <p:spPr>
          <a:xfrm>
            <a:off x="9649971" y="2304569"/>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4" name="Customer &amp; business value driving rapid Product evolution within portfolios">
            <a:extLst>
              <a:ext uri="{FF2B5EF4-FFF2-40B4-BE49-F238E27FC236}">
                <a16:creationId xmlns:a16="http://schemas.microsoft.com/office/drawing/2014/main" id="{D9519C57-71F1-C26A-9771-2700E94680ED}"/>
              </a:ext>
            </a:extLst>
          </p:cNvPr>
          <p:cNvSpPr/>
          <p:nvPr/>
        </p:nvSpPr>
        <p:spPr>
          <a:xfrm>
            <a:off x="6119756" y="2315808"/>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Zero Touch, Zero Trust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6" name="Legacy &amp; manual">
            <a:extLst>
              <a:ext uri="{FF2B5EF4-FFF2-40B4-BE49-F238E27FC236}">
                <a16:creationId xmlns:a16="http://schemas.microsoft.com/office/drawing/2014/main" id="{7C2EC162-854A-2F0C-7CCA-93BBC4E40BFD}"/>
              </a:ext>
            </a:extLst>
          </p:cNvPr>
          <p:cNvSpPr/>
          <p:nvPr/>
        </p:nvSpPr>
        <p:spPr>
          <a:xfrm>
            <a:off x="2647048" y="2315519"/>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Declarative Platforms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58" name="圆角矩形">
            <a:extLst>
              <a:ext uri="{FF2B5EF4-FFF2-40B4-BE49-F238E27FC236}">
                <a16:creationId xmlns:a16="http://schemas.microsoft.com/office/drawing/2014/main" id="{ABF067EF-E5B7-E57E-0D61-F5C13714030F}"/>
              </a:ext>
            </a:extLst>
          </p:cNvPr>
          <p:cNvSpPr/>
          <p:nvPr/>
        </p:nvSpPr>
        <p:spPr>
          <a:xfrm>
            <a:off x="2553752" y="2789866"/>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60" name="Legacy &amp; manual">
            <a:extLst>
              <a:ext uri="{FF2B5EF4-FFF2-40B4-BE49-F238E27FC236}">
                <a16:creationId xmlns:a16="http://schemas.microsoft.com/office/drawing/2014/main" id="{80BA81B9-D4DF-8D64-D67D-C20C17F9A756}"/>
              </a:ext>
            </a:extLst>
          </p:cNvPr>
          <p:cNvSpPr/>
          <p:nvPr/>
        </p:nvSpPr>
        <p:spPr>
          <a:xfrm>
            <a:off x="3817830" y="2855691"/>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61" name="Isolated native stack">
            <a:extLst>
              <a:ext uri="{FF2B5EF4-FFF2-40B4-BE49-F238E27FC236}">
                <a16:creationId xmlns:a16="http://schemas.microsoft.com/office/drawing/2014/main" id="{BEE0E481-70FE-6830-0CE1-49A2713493C0}"/>
              </a:ext>
            </a:extLst>
          </p:cNvPr>
          <p:cNvSpPr/>
          <p:nvPr/>
        </p:nvSpPr>
        <p:spPr>
          <a:xfrm>
            <a:off x="4988612" y="2855692"/>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62" name="Customer &amp; business value driving rapid Product evolution within portfolios">
            <a:extLst>
              <a:ext uri="{FF2B5EF4-FFF2-40B4-BE49-F238E27FC236}">
                <a16:creationId xmlns:a16="http://schemas.microsoft.com/office/drawing/2014/main" id="{44DBE945-BC7F-F1D9-7F83-4492CED55D0F}"/>
              </a:ext>
            </a:extLst>
          </p:cNvPr>
          <p:cNvSpPr/>
          <p:nvPr/>
        </p:nvSpPr>
        <p:spPr>
          <a:xfrm>
            <a:off x="7313159" y="2849557"/>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Declarative Clusters/ZTP</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63" name="Value-driven product culture &amp; capability adopted across the organization">
            <a:extLst>
              <a:ext uri="{FF2B5EF4-FFF2-40B4-BE49-F238E27FC236}">
                <a16:creationId xmlns:a16="http://schemas.microsoft.com/office/drawing/2014/main" id="{F34C032B-AE89-D0E8-F5B9-9D4B95E5AEFF}"/>
              </a:ext>
            </a:extLst>
          </p:cNvPr>
          <p:cNvSpPr/>
          <p:nvPr/>
        </p:nvSpPr>
        <p:spPr>
          <a:xfrm>
            <a:off x="8479189" y="2849557"/>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Hybrid Cloud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28" name="Industrialized capability for Ecosystem &amp; market Creation">
            <a:extLst>
              <a:ext uri="{FF2B5EF4-FFF2-40B4-BE49-F238E27FC236}">
                <a16:creationId xmlns:a16="http://schemas.microsoft.com/office/drawing/2014/main" id="{A56FF997-D66A-5CDD-D2F2-B35A34ADD9CC}"/>
              </a:ext>
            </a:extLst>
          </p:cNvPr>
          <p:cNvSpPr/>
          <p:nvPr/>
        </p:nvSpPr>
        <p:spPr>
          <a:xfrm>
            <a:off x="9649971" y="284474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HBD Workshop</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29" name="Customer &amp; business value driving rapid Product evolution within portfolios">
            <a:extLst>
              <a:ext uri="{FF2B5EF4-FFF2-40B4-BE49-F238E27FC236}">
                <a16:creationId xmlns:a16="http://schemas.microsoft.com/office/drawing/2014/main" id="{A038FEA6-ADEA-3CA3-DFA7-CF75CD1D7C66}"/>
              </a:ext>
            </a:extLst>
          </p:cNvPr>
          <p:cNvSpPr/>
          <p:nvPr/>
        </p:nvSpPr>
        <p:spPr>
          <a:xfrm>
            <a:off x="6119756" y="2855980"/>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1" name="Legacy &amp; manual">
            <a:extLst>
              <a:ext uri="{FF2B5EF4-FFF2-40B4-BE49-F238E27FC236}">
                <a16:creationId xmlns:a16="http://schemas.microsoft.com/office/drawing/2014/main" id="{DE2B68BD-FBAA-1A93-2734-32EFEB251AFB}"/>
              </a:ext>
            </a:extLst>
          </p:cNvPr>
          <p:cNvSpPr/>
          <p:nvPr/>
        </p:nvSpPr>
        <p:spPr>
          <a:xfrm>
            <a:off x="2647048" y="2855691"/>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ACM</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2" name="圆角矩形">
            <a:extLst>
              <a:ext uri="{FF2B5EF4-FFF2-40B4-BE49-F238E27FC236}">
                <a16:creationId xmlns:a16="http://schemas.microsoft.com/office/drawing/2014/main" id="{FD42DAB6-5800-635B-9838-147AC45182D8}"/>
              </a:ext>
            </a:extLst>
          </p:cNvPr>
          <p:cNvSpPr/>
          <p:nvPr/>
        </p:nvSpPr>
        <p:spPr>
          <a:xfrm>
            <a:off x="2553752" y="3330037"/>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4" name="Legacy &amp; manual">
            <a:extLst>
              <a:ext uri="{FF2B5EF4-FFF2-40B4-BE49-F238E27FC236}">
                <a16:creationId xmlns:a16="http://schemas.microsoft.com/office/drawing/2014/main" id="{188ACC24-56EA-AE03-9444-B88528E68E30}"/>
              </a:ext>
            </a:extLst>
          </p:cNvPr>
          <p:cNvSpPr/>
          <p:nvPr/>
        </p:nvSpPr>
        <p:spPr>
          <a:xfrm>
            <a:off x="3817830" y="3395862"/>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Plugin Development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5" name="Isolated native stack">
            <a:extLst>
              <a:ext uri="{FF2B5EF4-FFF2-40B4-BE49-F238E27FC236}">
                <a16:creationId xmlns:a16="http://schemas.microsoft.com/office/drawing/2014/main" id="{211093F5-004F-160B-E73A-115AE1777329}"/>
              </a:ext>
            </a:extLst>
          </p:cNvPr>
          <p:cNvSpPr/>
          <p:nvPr/>
        </p:nvSpPr>
        <p:spPr>
          <a:xfrm>
            <a:off x="4988612" y="339586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Developer Advantage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6" name="Customer &amp; business value driving rapid Product evolution within portfolios">
            <a:extLst>
              <a:ext uri="{FF2B5EF4-FFF2-40B4-BE49-F238E27FC236}">
                <a16:creationId xmlns:a16="http://schemas.microsoft.com/office/drawing/2014/main" id="{239E3918-046C-BD2A-B5F1-F7D126AE6039}"/>
              </a:ext>
            </a:extLst>
          </p:cNvPr>
          <p:cNvSpPr/>
          <p:nvPr/>
        </p:nvSpPr>
        <p:spPr>
          <a:xfrm>
            <a:off x="7313159" y="3389728"/>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7" name="Value-driven product culture &amp; capability adopted across the organization">
            <a:extLst>
              <a:ext uri="{FF2B5EF4-FFF2-40B4-BE49-F238E27FC236}">
                <a16:creationId xmlns:a16="http://schemas.microsoft.com/office/drawing/2014/main" id="{3DE01C34-B2F7-449F-DFF3-2E3AC5BD1249}"/>
              </a:ext>
            </a:extLst>
          </p:cNvPr>
          <p:cNvSpPr/>
          <p:nvPr/>
        </p:nvSpPr>
        <p:spPr>
          <a:xfrm>
            <a:off x="8479189" y="3389728"/>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DevOps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8" name="Industrialized capability for Ecosystem &amp; market Creation">
            <a:extLst>
              <a:ext uri="{FF2B5EF4-FFF2-40B4-BE49-F238E27FC236}">
                <a16:creationId xmlns:a16="http://schemas.microsoft.com/office/drawing/2014/main" id="{50AAD982-6630-9473-FF0F-DE2E3126A5E2}"/>
              </a:ext>
            </a:extLst>
          </p:cNvPr>
          <p:cNvSpPr/>
          <p:nvPr/>
        </p:nvSpPr>
        <p:spPr>
          <a:xfrm>
            <a:off x="9649971" y="3384912"/>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9" name="Customer &amp; business value driving rapid Product evolution within portfolios">
            <a:extLst>
              <a:ext uri="{FF2B5EF4-FFF2-40B4-BE49-F238E27FC236}">
                <a16:creationId xmlns:a16="http://schemas.microsoft.com/office/drawing/2014/main" id="{13817229-CF29-2FA9-967E-92FC853D257F}"/>
              </a:ext>
            </a:extLst>
          </p:cNvPr>
          <p:cNvSpPr/>
          <p:nvPr/>
        </p:nvSpPr>
        <p:spPr>
          <a:xfrm>
            <a:off x="6119756" y="339615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Golden Guardrails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1" name="Legacy &amp; manual">
            <a:extLst>
              <a:ext uri="{FF2B5EF4-FFF2-40B4-BE49-F238E27FC236}">
                <a16:creationId xmlns:a16="http://schemas.microsoft.com/office/drawing/2014/main" id="{C620F289-7A38-2408-36BC-47BFCB8FF117}"/>
              </a:ext>
            </a:extLst>
          </p:cNvPr>
          <p:cNvSpPr/>
          <p:nvPr/>
        </p:nvSpPr>
        <p:spPr>
          <a:xfrm>
            <a:off x="2647048" y="3395862"/>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IDP Deployment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2" name="圆角矩形">
            <a:extLst>
              <a:ext uri="{FF2B5EF4-FFF2-40B4-BE49-F238E27FC236}">
                <a16:creationId xmlns:a16="http://schemas.microsoft.com/office/drawing/2014/main" id="{BDB324BE-41CA-A684-62CC-1932F345D2DF}"/>
              </a:ext>
            </a:extLst>
          </p:cNvPr>
          <p:cNvSpPr/>
          <p:nvPr/>
        </p:nvSpPr>
        <p:spPr>
          <a:xfrm>
            <a:off x="2553752" y="3870208"/>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4" name="Legacy &amp; manual">
            <a:extLst>
              <a:ext uri="{FF2B5EF4-FFF2-40B4-BE49-F238E27FC236}">
                <a16:creationId xmlns:a16="http://schemas.microsoft.com/office/drawing/2014/main" id="{9D4CD951-BD4E-ED01-A628-34F4A9AEFD96}"/>
              </a:ext>
            </a:extLst>
          </p:cNvPr>
          <p:cNvSpPr/>
          <p:nvPr/>
        </p:nvSpPr>
        <p:spPr>
          <a:xfrm>
            <a:off x="3817830" y="393603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GitHub Actions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5" name="Isolated native stack">
            <a:extLst>
              <a:ext uri="{FF2B5EF4-FFF2-40B4-BE49-F238E27FC236}">
                <a16:creationId xmlns:a16="http://schemas.microsoft.com/office/drawing/2014/main" id="{9E4B0C09-04E2-299C-1743-FBB0BD5AD928}"/>
              </a:ext>
            </a:extLst>
          </p:cNvPr>
          <p:cNvSpPr/>
          <p:nvPr/>
        </p:nvSpPr>
        <p:spPr>
          <a:xfrm>
            <a:off x="4988612" y="3936034"/>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6" name="Customer &amp; business value driving rapid Product evolution within portfolios">
            <a:extLst>
              <a:ext uri="{FF2B5EF4-FFF2-40B4-BE49-F238E27FC236}">
                <a16:creationId xmlns:a16="http://schemas.microsoft.com/office/drawing/2014/main" id="{EE857181-0E7A-22FC-62A3-345B9C09E18F}"/>
              </a:ext>
            </a:extLst>
          </p:cNvPr>
          <p:cNvSpPr/>
          <p:nvPr/>
        </p:nvSpPr>
        <p:spPr>
          <a:xfrm>
            <a:off x="7313159" y="3929899"/>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7" name="Value-driven product culture &amp; capability adopted across the organization">
            <a:extLst>
              <a:ext uri="{FF2B5EF4-FFF2-40B4-BE49-F238E27FC236}">
                <a16:creationId xmlns:a16="http://schemas.microsoft.com/office/drawing/2014/main" id="{CD050FF1-95D3-05EC-415E-E6813B9C4FFA}"/>
              </a:ext>
            </a:extLst>
          </p:cNvPr>
          <p:cNvSpPr/>
          <p:nvPr/>
        </p:nvSpPr>
        <p:spPr>
          <a:xfrm>
            <a:off x="8479189" y="3929899"/>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8" name="Industrialized capability for Ecosystem &amp; market Creation">
            <a:extLst>
              <a:ext uri="{FF2B5EF4-FFF2-40B4-BE49-F238E27FC236}">
                <a16:creationId xmlns:a16="http://schemas.microsoft.com/office/drawing/2014/main" id="{7FBC1BE0-B028-3AD7-EB8E-B917E747B794}"/>
              </a:ext>
            </a:extLst>
          </p:cNvPr>
          <p:cNvSpPr/>
          <p:nvPr/>
        </p:nvSpPr>
        <p:spPr>
          <a:xfrm>
            <a:off x="9649971" y="3925083"/>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GH Enablement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9" name="Customer &amp; business value driving rapid Product evolution within portfolios">
            <a:extLst>
              <a:ext uri="{FF2B5EF4-FFF2-40B4-BE49-F238E27FC236}">
                <a16:creationId xmlns:a16="http://schemas.microsoft.com/office/drawing/2014/main" id="{AA5CA5DE-0AD6-1FF6-CEE6-5BBC06076B3F}"/>
              </a:ext>
            </a:extLst>
          </p:cNvPr>
          <p:cNvSpPr/>
          <p:nvPr/>
        </p:nvSpPr>
        <p:spPr>
          <a:xfrm>
            <a:off x="6119756" y="3936322"/>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Shift Left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51" name="Legacy &amp; manual">
            <a:extLst>
              <a:ext uri="{FF2B5EF4-FFF2-40B4-BE49-F238E27FC236}">
                <a16:creationId xmlns:a16="http://schemas.microsoft.com/office/drawing/2014/main" id="{F551D940-CBC6-9771-52A6-AEF85914B2DF}"/>
              </a:ext>
            </a:extLst>
          </p:cNvPr>
          <p:cNvSpPr/>
          <p:nvPr/>
        </p:nvSpPr>
        <p:spPr>
          <a:xfrm>
            <a:off x="2647048" y="393603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DevOps Capabilities Eval</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48" name="Freeform 47">
            <a:extLst>
              <a:ext uri="{FF2B5EF4-FFF2-40B4-BE49-F238E27FC236}">
                <a16:creationId xmlns:a16="http://schemas.microsoft.com/office/drawing/2014/main" id="{C6C18F13-6E18-C978-16F1-82EB27271017}"/>
              </a:ext>
            </a:extLst>
          </p:cNvPr>
          <p:cNvSpPr/>
          <p:nvPr/>
        </p:nvSpPr>
        <p:spPr bwMode="auto">
          <a:xfrm>
            <a:off x="106408" y="1866476"/>
            <a:ext cx="4984578" cy="4044114"/>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48">
            <a:extLst>
              <a:ext uri="{FF2B5EF4-FFF2-40B4-BE49-F238E27FC236}">
                <a16:creationId xmlns:a16="http://schemas.microsoft.com/office/drawing/2014/main" id="{E39625EE-5E4D-87CA-6BBC-3AAECF8DE7BE}"/>
              </a:ext>
            </a:extLst>
          </p:cNvPr>
          <p:cNvSpPr/>
          <p:nvPr/>
        </p:nvSpPr>
        <p:spPr bwMode="auto">
          <a:xfrm>
            <a:off x="106627" y="2427104"/>
            <a:ext cx="4984578" cy="3465011"/>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FCB7BCF9-8975-EE0E-8DD0-F9E4C41D0DCA}"/>
              </a:ext>
            </a:extLst>
          </p:cNvPr>
          <p:cNvSpPr/>
          <p:nvPr/>
        </p:nvSpPr>
        <p:spPr bwMode="auto">
          <a:xfrm>
            <a:off x="106627" y="2964506"/>
            <a:ext cx="4984578" cy="2927610"/>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Freeform 50">
            <a:extLst>
              <a:ext uri="{FF2B5EF4-FFF2-40B4-BE49-F238E27FC236}">
                <a16:creationId xmlns:a16="http://schemas.microsoft.com/office/drawing/2014/main" id="{FD1DB250-BAF3-BAB5-3BF0-113E3FD6F69C}"/>
              </a:ext>
            </a:extLst>
          </p:cNvPr>
          <p:cNvSpPr/>
          <p:nvPr/>
        </p:nvSpPr>
        <p:spPr bwMode="auto">
          <a:xfrm>
            <a:off x="106627" y="3499846"/>
            <a:ext cx="4984357" cy="2387439"/>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 name="Freeform 51">
            <a:extLst>
              <a:ext uri="{FF2B5EF4-FFF2-40B4-BE49-F238E27FC236}">
                <a16:creationId xmlns:a16="http://schemas.microsoft.com/office/drawing/2014/main" id="{E158EA88-F756-5B9F-730B-27A86C47126D}"/>
              </a:ext>
            </a:extLst>
          </p:cNvPr>
          <p:cNvSpPr/>
          <p:nvPr/>
        </p:nvSpPr>
        <p:spPr bwMode="auto">
          <a:xfrm>
            <a:off x="106627" y="4038896"/>
            <a:ext cx="4984578" cy="1848389"/>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3EB9C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TextBox 53">
            <a:extLst>
              <a:ext uri="{FF2B5EF4-FFF2-40B4-BE49-F238E27FC236}">
                <a16:creationId xmlns:a16="http://schemas.microsoft.com/office/drawing/2014/main" id="{E152F465-21CC-2E09-DA3E-02C5FD4F3A15}"/>
              </a:ext>
            </a:extLst>
          </p:cNvPr>
          <p:cNvSpPr txBox="1"/>
          <p:nvPr/>
        </p:nvSpPr>
        <p:spPr>
          <a:xfrm>
            <a:off x="5200673" y="5255607"/>
            <a:ext cx="1444563" cy="101566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panose="020B0503050203000203" pitchFamily="34" charset="0"/>
                <a:ea typeface="Arial" charset="0"/>
                <a:cs typeface="Arial" charset="0"/>
              </a:rPr>
              <a:t>Ideal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IBM Plex Sans" panose="020B0503050203000203" pitchFamily="34" charset="0"/>
                <a:ea typeface="Arial" charset="0"/>
                <a:cs typeface="Arial" charset="0"/>
              </a:rPr>
              <a:t>Developer Experience</a:t>
            </a:r>
          </a:p>
        </p:txBody>
      </p:sp>
      <p:sp>
        <p:nvSpPr>
          <p:cNvPr id="14" name="Title 1">
            <a:extLst>
              <a:ext uri="{FF2B5EF4-FFF2-40B4-BE49-F238E27FC236}">
                <a16:creationId xmlns:a16="http://schemas.microsoft.com/office/drawing/2014/main" id="{2ECF5EDB-046F-4F80-2520-04EFB40C5C0D}"/>
              </a:ext>
            </a:extLst>
          </p:cNvPr>
          <p:cNvSpPr>
            <a:spLocks noGrp="1"/>
          </p:cNvSpPr>
          <p:nvPr>
            <p:ph type="title"/>
          </p:nvPr>
        </p:nvSpPr>
        <p:spPr>
          <a:xfrm>
            <a:off x="288000" y="288036"/>
            <a:ext cx="2055874" cy="305960"/>
          </a:xfrm>
        </p:spPr>
        <p:txBody>
          <a:bodyPr/>
          <a:lstStyle/>
          <a:p>
            <a:r>
              <a:rPr lang="en-US">
                <a:solidFill>
                  <a:schemeClr val="accent2"/>
                </a:solidFill>
                <a:latin typeface="IBM Plex Sans Light"/>
              </a:rPr>
              <a:t>BoxBoat’s Offerings</a:t>
            </a:r>
            <a:endParaRPr lang="en-US">
              <a:solidFill>
                <a:schemeClr val="accent2"/>
              </a:solidFill>
            </a:endParaRPr>
          </a:p>
        </p:txBody>
      </p:sp>
    </p:spTree>
    <p:extLst>
      <p:ext uri="{BB962C8B-B14F-4D97-AF65-F5344CB8AC3E}">
        <p14:creationId xmlns:p14="http://schemas.microsoft.com/office/powerpoint/2010/main" val="2977281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7BF43-19A2-DE42-07E6-8D0EF17B0ECA}"/>
            </a:ext>
          </a:extLst>
        </p:cNvPr>
        <p:cNvGrpSpPr/>
        <p:nvPr/>
      </p:nvGrpSpPr>
      <p:grpSpPr>
        <a:xfrm>
          <a:off x="0" y="0"/>
          <a:ext cx="0" cy="0"/>
          <a:chOff x="0" y="0"/>
          <a:chExt cx="0" cy="0"/>
        </a:xfrm>
      </p:grpSpPr>
      <p:sp>
        <p:nvSpPr>
          <p:cNvPr id="6" name="圆角矩形">
            <a:extLst>
              <a:ext uri="{FF2B5EF4-FFF2-40B4-BE49-F238E27FC236}">
                <a16:creationId xmlns:a16="http://schemas.microsoft.com/office/drawing/2014/main" id="{19769790-EF7D-9431-75F3-451AD09BB181}"/>
              </a:ext>
            </a:extLst>
          </p:cNvPr>
          <p:cNvSpPr/>
          <p:nvPr/>
        </p:nvSpPr>
        <p:spPr>
          <a:xfrm>
            <a:off x="6096000" y="4492097"/>
            <a:ext cx="5747590" cy="358536"/>
          </a:xfrm>
          <a:prstGeom prst="roundRect">
            <a:avLst>
              <a:gd name="adj" fmla="val 10284"/>
            </a:avLst>
          </a:prstGeom>
          <a:solidFill>
            <a:schemeClr val="accent3">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274" name="圆角矩形">
            <a:extLst>
              <a:ext uri="{FF2B5EF4-FFF2-40B4-BE49-F238E27FC236}">
                <a16:creationId xmlns:a16="http://schemas.microsoft.com/office/drawing/2014/main" id="{196BEB4F-769D-A50E-54C2-0EF1A0650378}"/>
              </a:ext>
            </a:extLst>
          </p:cNvPr>
          <p:cNvSpPr/>
          <p:nvPr/>
        </p:nvSpPr>
        <p:spPr>
          <a:xfrm>
            <a:off x="6096001" y="1801524"/>
            <a:ext cx="5747590" cy="350967"/>
          </a:xfrm>
          <a:prstGeom prst="roundRect">
            <a:avLst>
              <a:gd name="adj" fmla="val 10284"/>
            </a:avLst>
          </a:prstGeom>
          <a:solidFill>
            <a:schemeClr val="accent4">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7" name="圆角矩形">
            <a:extLst>
              <a:ext uri="{FF2B5EF4-FFF2-40B4-BE49-F238E27FC236}">
                <a16:creationId xmlns:a16="http://schemas.microsoft.com/office/drawing/2014/main" id="{F537A7A9-1D53-0EF9-7663-36D4FBE39A24}"/>
              </a:ext>
            </a:extLst>
          </p:cNvPr>
          <p:cNvSpPr/>
          <p:nvPr/>
        </p:nvSpPr>
        <p:spPr>
          <a:xfrm>
            <a:off x="6096000" y="2334057"/>
            <a:ext cx="5747590" cy="358536"/>
          </a:xfrm>
          <a:prstGeom prst="roundRect">
            <a:avLst>
              <a:gd name="adj" fmla="val 10284"/>
            </a:avLst>
          </a:prstGeom>
          <a:solidFill>
            <a:schemeClr val="accent4">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59" name="圆角矩形">
            <a:extLst>
              <a:ext uri="{FF2B5EF4-FFF2-40B4-BE49-F238E27FC236}">
                <a16:creationId xmlns:a16="http://schemas.microsoft.com/office/drawing/2014/main" id="{4C68CAAC-B0E7-A24A-0008-07E9DB3B9FFE}"/>
              </a:ext>
            </a:extLst>
          </p:cNvPr>
          <p:cNvSpPr/>
          <p:nvPr/>
        </p:nvSpPr>
        <p:spPr>
          <a:xfrm>
            <a:off x="6096000" y="2874158"/>
            <a:ext cx="5747590" cy="358536"/>
          </a:xfrm>
          <a:prstGeom prst="roundRect">
            <a:avLst>
              <a:gd name="adj" fmla="val 10284"/>
            </a:avLst>
          </a:prstGeom>
          <a:solidFill>
            <a:schemeClr val="accent4">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33" name="圆角矩形">
            <a:extLst>
              <a:ext uri="{FF2B5EF4-FFF2-40B4-BE49-F238E27FC236}">
                <a16:creationId xmlns:a16="http://schemas.microsoft.com/office/drawing/2014/main" id="{A34027C0-8C38-70AD-B5A0-7EFFE8AAABA5}"/>
              </a:ext>
            </a:extLst>
          </p:cNvPr>
          <p:cNvSpPr/>
          <p:nvPr/>
        </p:nvSpPr>
        <p:spPr>
          <a:xfrm>
            <a:off x="6096000" y="3414259"/>
            <a:ext cx="5747590" cy="358536"/>
          </a:xfrm>
          <a:prstGeom prst="roundRect">
            <a:avLst>
              <a:gd name="adj" fmla="val 10284"/>
            </a:avLst>
          </a:prstGeom>
          <a:solidFill>
            <a:schemeClr val="accent4">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43" name="圆角矩形">
            <a:extLst>
              <a:ext uri="{FF2B5EF4-FFF2-40B4-BE49-F238E27FC236}">
                <a16:creationId xmlns:a16="http://schemas.microsoft.com/office/drawing/2014/main" id="{14512DD9-0B36-FD8E-41FA-7779347C37B3}"/>
              </a:ext>
            </a:extLst>
          </p:cNvPr>
          <p:cNvSpPr/>
          <p:nvPr/>
        </p:nvSpPr>
        <p:spPr>
          <a:xfrm>
            <a:off x="6096000" y="3954360"/>
            <a:ext cx="5747590" cy="358536"/>
          </a:xfrm>
          <a:prstGeom prst="roundRect">
            <a:avLst>
              <a:gd name="adj" fmla="val 10284"/>
            </a:avLst>
          </a:prstGeom>
          <a:solidFill>
            <a:schemeClr val="accent4">
              <a:lumMod val="40000"/>
              <a:lumOff val="60000"/>
            </a:schemeClr>
          </a:solidFill>
          <a:ln w="12700">
            <a:noFill/>
            <a:miter lim="400000"/>
          </a:ln>
          <a:effectLst/>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35" name="Rectangle 34">
            <a:extLst>
              <a:ext uri="{FF2B5EF4-FFF2-40B4-BE49-F238E27FC236}">
                <a16:creationId xmlns:a16="http://schemas.microsoft.com/office/drawing/2014/main" id="{68EF5AE9-3FFF-698F-FF76-95FE677E69A7}"/>
              </a:ext>
            </a:extLst>
          </p:cNvPr>
          <p:cNvSpPr/>
          <p:nvPr/>
        </p:nvSpPr>
        <p:spPr bwMode="auto">
          <a:xfrm>
            <a:off x="10792767" y="1311052"/>
            <a:ext cx="1050824" cy="3539580"/>
          </a:xfrm>
          <a:prstGeom prst="rect">
            <a:avLst/>
          </a:prstGeom>
          <a:solidFill>
            <a:schemeClr val="accent2">
              <a:lumMod val="50000"/>
              <a:alpha val="29107"/>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7" fontAlgn="base">
              <a:spcBef>
                <a:spcPct val="0"/>
              </a:spcBef>
              <a:spcAft>
                <a:spcPct val="0"/>
              </a:spcAft>
            </a:pPr>
            <a:endParaRPr lang="en-US" sz="1600">
              <a:solidFill>
                <a:srgbClr val="FFFFFF"/>
              </a:solidFill>
              <a:latin typeface="IBM Plex Serif" panose="02060503050406000203" pitchFamily="18" charset="0"/>
            </a:endParaRPr>
          </a:p>
        </p:txBody>
      </p:sp>
      <p:sp>
        <p:nvSpPr>
          <p:cNvPr id="4" name="Rectangle 3">
            <a:extLst>
              <a:ext uri="{FF2B5EF4-FFF2-40B4-BE49-F238E27FC236}">
                <a16:creationId xmlns:a16="http://schemas.microsoft.com/office/drawing/2014/main" id="{D18006F1-673F-09DC-63EB-78ADF4418933}"/>
              </a:ext>
            </a:extLst>
          </p:cNvPr>
          <p:cNvSpPr/>
          <p:nvPr/>
        </p:nvSpPr>
        <p:spPr bwMode="auto">
          <a:xfrm>
            <a:off x="7310622" y="1312577"/>
            <a:ext cx="1050824" cy="3541279"/>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7" fontAlgn="base">
              <a:spcBef>
                <a:spcPct val="0"/>
              </a:spcBef>
              <a:spcAft>
                <a:spcPct val="0"/>
              </a:spcAft>
              <a:defRPr/>
            </a:pPr>
            <a:endParaRPr lang="en-US" sz="1600">
              <a:solidFill>
                <a:srgbClr val="FFFFFF"/>
              </a:solidFill>
              <a:latin typeface="IBM Plex Serif" panose="02060503050406000203" pitchFamily="18" charset="0"/>
            </a:endParaRPr>
          </a:p>
        </p:txBody>
      </p:sp>
      <p:sp>
        <p:nvSpPr>
          <p:cNvPr id="19" name="Rectangle 18">
            <a:extLst>
              <a:ext uri="{FF2B5EF4-FFF2-40B4-BE49-F238E27FC236}">
                <a16:creationId xmlns:a16="http://schemas.microsoft.com/office/drawing/2014/main" id="{4C0A765B-7EC3-5F7D-F430-CED8068F7277}"/>
              </a:ext>
            </a:extLst>
          </p:cNvPr>
          <p:cNvSpPr/>
          <p:nvPr/>
        </p:nvSpPr>
        <p:spPr bwMode="auto">
          <a:xfrm>
            <a:off x="9637624" y="1311054"/>
            <a:ext cx="1050824" cy="3541279"/>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7" fontAlgn="base">
              <a:spcBef>
                <a:spcPct val="0"/>
              </a:spcBef>
              <a:spcAft>
                <a:spcPct val="0"/>
              </a:spcAft>
              <a:defRPr/>
            </a:pPr>
            <a:endParaRPr lang="en-US" sz="1600">
              <a:solidFill>
                <a:srgbClr val="FFFFFF"/>
              </a:solidFill>
              <a:latin typeface="IBM Plex Serif" panose="02060503050406000203" pitchFamily="18" charset="0"/>
            </a:endParaRPr>
          </a:p>
        </p:txBody>
      </p:sp>
      <p:sp>
        <p:nvSpPr>
          <p:cNvPr id="25" name="Rectangle 24">
            <a:extLst>
              <a:ext uri="{FF2B5EF4-FFF2-40B4-BE49-F238E27FC236}">
                <a16:creationId xmlns:a16="http://schemas.microsoft.com/office/drawing/2014/main" id="{BD972A51-061F-5D4A-A94B-8F8234963656}"/>
              </a:ext>
            </a:extLst>
          </p:cNvPr>
          <p:cNvSpPr/>
          <p:nvPr/>
        </p:nvSpPr>
        <p:spPr bwMode="auto">
          <a:xfrm>
            <a:off x="8466995" y="1311054"/>
            <a:ext cx="1050824" cy="3539577"/>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7" fontAlgn="base">
              <a:spcBef>
                <a:spcPct val="0"/>
              </a:spcBef>
              <a:spcAft>
                <a:spcPct val="0"/>
              </a:spcAft>
              <a:defRPr/>
            </a:pPr>
            <a:endParaRPr lang="en-US" sz="1600">
              <a:solidFill>
                <a:srgbClr val="FFFFFF"/>
              </a:solidFill>
              <a:latin typeface="IBM Plex Serif" panose="02060503050406000203" pitchFamily="18" charset="0"/>
            </a:endParaRPr>
          </a:p>
        </p:txBody>
      </p:sp>
      <p:sp>
        <p:nvSpPr>
          <p:cNvPr id="162" name="Rectangle 161">
            <a:extLst>
              <a:ext uri="{FF2B5EF4-FFF2-40B4-BE49-F238E27FC236}">
                <a16:creationId xmlns:a16="http://schemas.microsoft.com/office/drawing/2014/main" id="{7E1A1C60-857B-845C-B959-BE2385397F1B}"/>
              </a:ext>
            </a:extLst>
          </p:cNvPr>
          <p:cNvSpPr/>
          <p:nvPr/>
        </p:nvSpPr>
        <p:spPr bwMode="auto">
          <a:xfrm>
            <a:off x="6119753" y="1311054"/>
            <a:ext cx="1050824" cy="3539578"/>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defTabSz="914217" fontAlgn="base">
              <a:spcBef>
                <a:spcPct val="0"/>
              </a:spcBef>
              <a:spcAft>
                <a:spcPct val="0"/>
              </a:spcAft>
              <a:defRPr/>
            </a:pPr>
            <a:endParaRPr lang="en-US" sz="1600">
              <a:solidFill>
                <a:srgbClr val="FFFFFF"/>
              </a:solidFill>
              <a:latin typeface="IBM Plex Serif" panose="02060503050406000203" pitchFamily="18" charset="0"/>
            </a:endParaRPr>
          </a:p>
        </p:txBody>
      </p:sp>
      <p:sp>
        <p:nvSpPr>
          <p:cNvPr id="189" name="圆角矩形">
            <a:extLst>
              <a:ext uri="{FF2B5EF4-FFF2-40B4-BE49-F238E27FC236}">
                <a16:creationId xmlns:a16="http://schemas.microsoft.com/office/drawing/2014/main" id="{3E7D32C9-C61D-ECFA-EF1B-BD90216177E6}"/>
              </a:ext>
            </a:extLst>
          </p:cNvPr>
          <p:cNvSpPr/>
          <p:nvPr/>
        </p:nvSpPr>
        <p:spPr>
          <a:xfrm>
            <a:off x="2554215" y="1801649"/>
            <a:ext cx="3516329" cy="350843"/>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272" name="圆角矩形 246">
            <a:extLst>
              <a:ext uri="{FF2B5EF4-FFF2-40B4-BE49-F238E27FC236}">
                <a16:creationId xmlns:a16="http://schemas.microsoft.com/office/drawing/2014/main" id="{9C532CDA-F838-6AA8-127C-072A8AF10B28}"/>
              </a:ext>
            </a:extLst>
          </p:cNvPr>
          <p:cNvSpPr/>
          <p:nvPr/>
        </p:nvSpPr>
        <p:spPr bwMode="auto">
          <a:xfrm>
            <a:off x="595914" y="1801650"/>
            <a:ext cx="1693160" cy="350844"/>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0F62FE"/>
                </a:solidFill>
                <a:latin typeface="IBM Plex Serif" panose="02060503050406000203" pitchFamily="18" charset="0"/>
              </a:rPr>
              <a:t>Unified App Platform</a:t>
            </a:r>
          </a:p>
        </p:txBody>
      </p:sp>
      <p:sp>
        <p:nvSpPr>
          <p:cNvPr id="270" name="圆角矩形 248">
            <a:extLst>
              <a:ext uri="{FF2B5EF4-FFF2-40B4-BE49-F238E27FC236}">
                <a16:creationId xmlns:a16="http://schemas.microsoft.com/office/drawing/2014/main" id="{2F9B19EA-7553-A204-1BE4-69DE028AF29B}"/>
              </a:ext>
            </a:extLst>
          </p:cNvPr>
          <p:cNvSpPr/>
          <p:nvPr/>
        </p:nvSpPr>
        <p:spPr bwMode="auto">
          <a:xfrm>
            <a:off x="595916" y="2336853"/>
            <a:ext cx="1693160" cy="355742"/>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0F62FE"/>
                </a:solidFill>
                <a:latin typeface="IBM Plex Serif" panose="02060503050406000203" pitchFamily="18" charset="0"/>
              </a:rPr>
              <a:t>Release Engineering</a:t>
            </a:r>
          </a:p>
        </p:txBody>
      </p:sp>
      <p:sp>
        <p:nvSpPr>
          <p:cNvPr id="268" name="圆角矩形 250">
            <a:extLst>
              <a:ext uri="{FF2B5EF4-FFF2-40B4-BE49-F238E27FC236}">
                <a16:creationId xmlns:a16="http://schemas.microsoft.com/office/drawing/2014/main" id="{BA186372-321E-4D06-A0D0-59ADDC2362B2}"/>
              </a:ext>
            </a:extLst>
          </p:cNvPr>
          <p:cNvSpPr/>
          <p:nvPr/>
        </p:nvSpPr>
        <p:spPr bwMode="auto">
          <a:xfrm>
            <a:off x="595914" y="2876953"/>
            <a:ext cx="1693163" cy="355742"/>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FFFFFF"/>
                </a:solidFill>
                <a:latin typeface="IBM Plex Serif" panose="02060503050406000203" pitchFamily="18" charset="0"/>
              </a:rPr>
              <a:t>Hybrid &amp; Edge Infrastructure</a:t>
            </a:r>
          </a:p>
        </p:txBody>
      </p:sp>
      <p:sp>
        <p:nvSpPr>
          <p:cNvPr id="266" name="圆角矩形 252">
            <a:extLst>
              <a:ext uri="{FF2B5EF4-FFF2-40B4-BE49-F238E27FC236}">
                <a16:creationId xmlns:a16="http://schemas.microsoft.com/office/drawing/2014/main" id="{9C5CE454-6F16-F0FB-22D5-C2B74C3F5F9E}"/>
              </a:ext>
            </a:extLst>
          </p:cNvPr>
          <p:cNvSpPr/>
          <p:nvPr/>
        </p:nvSpPr>
        <p:spPr bwMode="auto">
          <a:xfrm>
            <a:off x="595905" y="3417054"/>
            <a:ext cx="1693165" cy="355742"/>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FFFFFF"/>
                </a:solidFill>
                <a:latin typeface="IBM Plex Serif" panose="02060503050406000203" pitchFamily="18" charset="0"/>
              </a:rPr>
              <a:t>Developer Productivity &amp; Portals</a:t>
            </a:r>
          </a:p>
        </p:txBody>
      </p:sp>
      <p:sp>
        <p:nvSpPr>
          <p:cNvPr id="250" name="圆角矩形 26">
            <a:extLst>
              <a:ext uri="{FF2B5EF4-FFF2-40B4-BE49-F238E27FC236}">
                <a16:creationId xmlns:a16="http://schemas.microsoft.com/office/drawing/2014/main" id="{21239F12-4489-2742-86F5-754740034E90}"/>
              </a:ext>
            </a:extLst>
          </p:cNvPr>
          <p:cNvSpPr/>
          <p:nvPr/>
        </p:nvSpPr>
        <p:spPr bwMode="auto">
          <a:xfrm>
            <a:off x="595905" y="3957155"/>
            <a:ext cx="1693166" cy="355742"/>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FFFFFF"/>
                </a:solidFill>
                <a:latin typeface="IBM Plex Serif" panose="02060503050406000203" pitchFamily="18" charset="0"/>
              </a:rPr>
              <a:t>DevOps Transformation</a:t>
            </a:r>
          </a:p>
        </p:txBody>
      </p:sp>
      <p:sp>
        <p:nvSpPr>
          <p:cNvPr id="282" name="圆角矩形">
            <a:extLst>
              <a:ext uri="{FF2B5EF4-FFF2-40B4-BE49-F238E27FC236}">
                <a16:creationId xmlns:a16="http://schemas.microsoft.com/office/drawing/2014/main" id="{AF91E849-3FCB-10BB-CC8C-70412EFC6680}"/>
              </a:ext>
            </a:extLst>
          </p:cNvPr>
          <p:cNvSpPr/>
          <p:nvPr/>
        </p:nvSpPr>
        <p:spPr>
          <a:xfrm>
            <a:off x="6119754" y="966206"/>
            <a:ext cx="5758747" cy="247953"/>
          </a:xfrm>
          <a:prstGeom prst="roundRect">
            <a:avLst>
              <a:gd name="adj" fmla="val 50000"/>
            </a:avLst>
          </a:prstGeom>
          <a:solidFill>
            <a:schemeClr val="accent4">
              <a:lumMod val="60000"/>
              <a:lumOff val="40000"/>
            </a:schemeClr>
          </a:solidFill>
          <a:ln w="12700">
            <a:noFill/>
            <a:miter lim="400000"/>
          </a:ln>
        </p:spPr>
        <p:txBody>
          <a:bodyPr tIns="91415" bIns="91415" anchor="ctr"/>
          <a:lstStyle/>
          <a:p>
            <a:pPr algn="ctr" defTabSz="1218240">
              <a:defRPr/>
            </a:pPr>
            <a:r>
              <a:rPr lang="en-US" sz="1000" b="1">
                <a:solidFill>
                  <a:srgbClr val="0F62FE"/>
                </a:solidFill>
                <a:latin typeface="IBM Plex Serif" panose="02060503050406000203" pitchFamily="18" charset="0"/>
              </a:rPr>
              <a:t>Offering Sub-pillars</a:t>
            </a:r>
          </a:p>
        </p:txBody>
      </p:sp>
      <p:sp>
        <p:nvSpPr>
          <p:cNvPr id="294" name="Legacy &amp; manual">
            <a:extLst>
              <a:ext uri="{FF2B5EF4-FFF2-40B4-BE49-F238E27FC236}">
                <a16:creationId xmlns:a16="http://schemas.microsoft.com/office/drawing/2014/main" id="{31DB50B2-A535-9F9F-5CFE-EDAC5C79F1C0}"/>
              </a:ext>
            </a:extLst>
          </p:cNvPr>
          <p:cNvSpPr/>
          <p:nvPr/>
        </p:nvSpPr>
        <p:spPr>
          <a:xfrm>
            <a:off x="3818127" y="187393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dirty="0">
                <a:latin typeface="IBM Plex Serif" panose="02060503050406000203" pitchFamily="18" charset="0"/>
              </a:rPr>
              <a:t>RHOV</a:t>
            </a:r>
            <a:endParaRPr sz="700" dirty="0">
              <a:latin typeface="IBM Plex Serif" panose="02060503050406000203" pitchFamily="18" charset="0"/>
            </a:endParaRPr>
          </a:p>
        </p:txBody>
      </p:sp>
      <p:sp>
        <p:nvSpPr>
          <p:cNvPr id="305" name="Isolated native stack">
            <a:extLst>
              <a:ext uri="{FF2B5EF4-FFF2-40B4-BE49-F238E27FC236}">
                <a16:creationId xmlns:a16="http://schemas.microsoft.com/office/drawing/2014/main" id="{0D257E6F-5A2F-3AF9-6309-BEE13922671E}"/>
              </a:ext>
            </a:extLst>
          </p:cNvPr>
          <p:cNvSpPr/>
          <p:nvPr/>
        </p:nvSpPr>
        <p:spPr>
          <a:xfrm>
            <a:off x="4988757" y="1873937"/>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IBM Software LZs</a:t>
            </a:r>
          </a:p>
          <a:p>
            <a:pPr defTabSz="914034">
              <a:lnSpc>
                <a:spcPct val="100000"/>
              </a:lnSpc>
              <a:defRPr/>
            </a:pPr>
            <a:r>
              <a:rPr lang="en-US" sz="700">
                <a:latin typeface="IBM Plex Serif" panose="02060503050406000203" pitchFamily="18" charset="0"/>
              </a:rPr>
              <a:t>(Maximo)</a:t>
            </a:r>
            <a:endParaRPr sz="700">
              <a:latin typeface="IBM Plex Serif" panose="02060503050406000203" pitchFamily="18" charset="0"/>
            </a:endParaRPr>
          </a:p>
        </p:txBody>
      </p:sp>
      <p:sp>
        <p:nvSpPr>
          <p:cNvPr id="306" name="Customer &amp; business value driving rapid Product evolution within portfolios">
            <a:extLst>
              <a:ext uri="{FF2B5EF4-FFF2-40B4-BE49-F238E27FC236}">
                <a16:creationId xmlns:a16="http://schemas.microsoft.com/office/drawing/2014/main" id="{10DD41BA-FF65-59C5-661A-B094EE66BE30}"/>
              </a:ext>
            </a:extLst>
          </p:cNvPr>
          <p:cNvSpPr/>
          <p:nvPr/>
        </p:nvSpPr>
        <p:spPr>
          <a:xfrm>
            <a:off x="7313001" y="1866065"/>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OADP/3</a:t>
            </a:r>
            <a:r>
              <a:rPr lang="en-US" sz="700" baseline="30000">
                <a:latin typeface="IBM Plex Serif" panose="02060503050406000203" pitchFamily="18" charset="0"/>
              </a:rPr>
              <a:t>rd</a:t>
            </a:r>
            <a:r>
              <a:rPr lang="en-US" sz="700">
                <a:latin typeface="IBM Plex Serif" panose="02060503050406000203" pitchFamily="18" charset="0"/>
              </a:rPr>
              <a:t> Party</a:t>
            </a:r>
            <a:endParaRPr sz="700">
              <a:latin typeface="IBM Plex Serif" panose="02060503050406000203" pitchFamily="18" charset="0"/>
            </a:endParaRPr>
          </a:p>
        </p:txBody>
      </p:sp>
      <p:sp>
        <p:nvSpPr>
          <p:cNvPr id="317" name="Value-driven product culture &amp; capability adopted across the organization">
            <a:extLst>
              <a:ext uri="{FF2B5EF4-FFF2-40B4-BE49-F238E27FC236}">
                <a16:creationId xmlns:a16="http://schemas.microsoft.com/office/drawing/2014/main" id="{7138CC59-553B-296C-42D5-DE2E97EDAE79}"/>
              </a:ext>
            </a:extLst>
          </p:cNvPr>
          <p:cNvSpPr/>
          <p:nvPr/>
        </p:nvSpPr>
        <p:spPr>
          <a:xfrm>
            <a:off x="8478879" y="1866065"/>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Platform CoE</a:t>
            </a:r>
            <a:endParaRPr sz="700">
              <a:latin typeface="IBM Plex Serif" panose="02060503050406000203" pitchFamily="18" charset="0"/>
            </a:endParaRPr>
          </a:p>
        </p:txBody>
      </p:sp>
      <p:sp>
        <p:nvSpPr>
          <p:cNvPr id="328" name="Industrialized capability for Ecosystem &amp; market Creation">
            <a:extLst>
              <a:ext uri="{FF2B5EF4-FFF2-40B4-BE49-F238E27FC236}">
                <a16:creationId xmlns:a16="http://schemas.microsoft.com/office/drawing/2014/main" id="{5C6009A7-154D-E69B-451B-8ABC903FFF7A}"/>
              </a:ext>
            </a:extLst>
          </p:cNvPr>
          <p:cNvSpPr/>
          <p:nvPr/>
        </p:nvSpPr>
        <p:spPr>
          <a:xfrm>
            <a:off x="9649509" y="1861250"/>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Cloud Native Fundamentals</a:t>
            </a:r>
            <a:endParaRPr sz="700">
              <a:latin typeface="IBM Plex Serif" panose="02060503050406000203" pitchFamily="18" charset="0"/>
            </a:endParaRPr>
          </a:p>
        </p:txBody>
      </p:sp>
      <p:sp>
        <p:nvSpPr>
          <p:cNvPr id="8" name="Customer &amp; business value driving rapid Product evolution within portfolios">
            <a:extLst>
              <a:ext uri="{FF2B5EF4-FFF2-40B4-BE49-F238E27FC236}">
                <a16:creationId xmlns:a16="http://schemas.microsoft.com/office/drawing/2014/main" id="{EC8F7302-702E-2D87-99AF-D6AFB88F4BAA}"/>
              </a:ext>
            </a:extLst>
          </p:cNvPr>
          <p:cNvSpPr/>
          <p:nvPr/>
        </p:nvSpPr>
        <p:spPr>
          <a:xfrm>
            <a:off x="6119753" y="1872488"/>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ACS</a:t>
            </a:r>
            <a:endParaRPr sz="700">
              <a:latin typeface="IBM Plex Serif" panose="02060503050406000203" pitchFamily="18" charset="0"/>
            </a:endParaRPr>
          </a:p>
        </p:txBody>
      </p:sp>
      <p:sp>
        <p:nvSpPr>
          <p:cNvPr id="10" name="TextBox 9">
            <a:extLst>
              <a:ext uri="{FF2B5EF4-FFF2-40B4-BE49-F238E27FC236}">
                <a16:creationId xmlns:a16="http://schemas.microsoft.com/office/drawing/2014/main" id="{B46F0268-3DBA-7BEF-79ED-DE2B71FA369C}"/>
              </a:ext>
            </a:extLst>
          </p:cNvPr>
          <p:cNvSpPr txBox="1"/>
          <p:nvPr/>
        </p:nvSpPr>
        <p:spPr>
          <a:xfrm>
            <a:off x="6119754" y="1300365"/>
            <a:ext cx="1050824" cy="492418"/>
          </a:xfrm>
          <a:prstGeom prst="rect">
            <a:avLst/>
          </a:prstGeom>
          <a:noFill/>
        </p:spPr>
        <p:txBody>
          <a:bodyPr wrap="square" lIns="91428" tIns="91428" rIns="91428" bIns="91428" rtlCol="0" anchor="ctr">
            <a:spAutoFit/>
          </a:bodyPr>
          <a:lstStyle/>
          <a:p>
            <a:pPr algn="ctr" defTabSz="914217">
              <a:defRPr/>
            </a:pPr>
            <a:r>
              <a:rPr lang="en-US" sz="1000">
                <a:solidFill>
                  <a:srgbClr val="002D9C"/>
                </a:solidFill>
                <a:latin typeface="IBM Plex Serif" panose="02060503050406000203" pitchFamily="18" charset="0"/>
                <a:ea typeface="Arial" charset="0"/>
                <a:cs typeface="Arial" charset="0"/>
              </a:rPr>
              <a:t>Security &amp; Compliance</a:t>
            </a:r>
          </a:p>
        </p:txBody>
      </p:sp>
      <p:sp>
        <p:nvSpPr>
          <p:cNvPr id="12" name="TextBox 11">
            <a:extLst>
              <a:ext uri="{FF2B5EF4-FFF2-40B4-BE49-F238E27FC236}">
                <a16:creationId xmlns:a16="http://schemas.microsoft.com/office/drawing/2014/main" id="{FE0E1A6F-41FA-E1A5-00E9-7D96AAA47B94}"/>
              </a:ext>
            </a:extLst>
          </p:cNvPr>
          <p:cNvSpPr txBox="1"/>
          <p:nvPr/>
        </p:nvSpPr>
        <p:spPr>
          <a:xfrm>
            <a:off x="7303495" y="1282960"/>
            <a:ext cx="1050824" cy="492418"/>
          </a:xfrm>
          <a:prstGeom prst="rect">
            <a:avLst/>
          </a:prstGeom>
          <a:noFill/>
        </p:spPr>
        <p:txBody>
          <a:bodyPr wrap="square" lIns="91428" tIns="91428" rIns="91428" bIns="91428" rtlCol="0" anchor="ctr">
            <a:spAutoFit/>
          </a:bodyPr>
          <a:lstStyle/>
          <a:p>
            <a:pPr algn="ctr" defTabSz="914217">
              <a:defRPr/>
            </a:pPr>
            <a:r>
              <a:rPr lang="en-US" sz="1000">
                <a:solidFill>
                  <a:srgbClr val="002D9C"/>
                </a:solidFill>
                <a:latin typeface="IBM Plex Serif" panose="02060503050406000203" pitchFamily="18" charset="0"/>
              </a:rPr>
              <a:t>Resilience &amp; DR</a:t>
            </a:r>
          </a:p>
        </p:txBody>
      </p:sp>
      <p:sp>
        <p:nvSpPr>
          <p:cNvPr id="13" name="TextBox 12">
            <a:extLst>
              <a:ext uri="{FF2B5EF4-FFF2-40B4-BE49-F238E27FC236}">
                <a16:creationId xmlns:a16="http://schemas.microsoft.com/office/drawing/2014/main" id="{CFD9CCFB-5310-2D56-738B-B2B1DD299C27}"/>
              </a:ext>
            </a:extLst>
          </p:cNvPr>
          <p:cNvSpPr txBox="1"/>
          <p:nvPr/>
        </p:nvSpPr>
        <p:spPr>
          <a:xfrm>
            <a:off x="8474125" y="1286216"/>
            <a:ext cx="1050824" cy="492418"/>
          </a:xfrm>
          <a:prstGeom prst="rect">
            <a:avLst/>
          </a:prstGeom>
          <a:noFill/>
        </p:spPr>
        <p:txBody>
          <a:bodyPr wrap="square" lIns="91428" tIns="91428" rIns="91428" bIns="91428" rtlCol="0" anchor="ctr">
            <a:spAutoFit/>
          </a:bodyPr>
          <a:lstStyle/>
          <a:p>
            <a:pPr algn="ctr" defTabSz="914217" fontAlgn="base">
              <a:spcBef>
                <a:spcPct val="0"/>
              </a:spcBef>
              <a:spcAft>
                <a:spcPct val="0"/>
              </a:spcAft>
              <a:defRPr/>
            </a:pPr>
            <a:r>
              <a:rPr lang="en-US" sz="1000">
                <a:solidFill>
                  <a:srgbClr val="002D9C"/>
                </a:solidFill>
                <a:latin typeface="IBM Plex Serif" panose="02060503050406000203" pitchFamily="18" charset="0"/>
              </a:rPr>
              <a:t>Governance &amp; Policy</a:t>
            </a:r>
          </a:p>
        </p:txBody>
      </p:sp>
      <p:sp>
        <p:nvSpPr>
          <p:cNvPr id="15" name="TextBox 14">
            <a:extLst>
              <a:ext uri="{FF2B5EF4-FFF2-40B4-BE49-F238E27FC236}">
                <a16:creationId xmlns:a16="http://schemas.microsoft.com/office/drawing/2014/main" id="{AF3D3963-44A2-9ADF-B87C-95A9C4C71C05}"/>
              </a:ext>
            </a:extLst>
          </p:cNvPr>
          <p:cNvSpPr txBox="1"/>
          <p:nvPr/>
        </p:nvSpPr>
        <p:spPr>
          <a:xfrm>
            <a:off x="9637625" y="1282961"/>
            <a:ext cx="1050824" cy="492418"/>
          </a:xfrm>
          <a:prstGeom prst="rect">
            <a:avLst/>
          </a:prstGeom>
          <a:noFill/>
        </p:spPr>
        <p:txBody>
          <a:bodyPr wrap="square" lIns="91428" tIns="91428" rIns="91428" bIns="91428" rtlCol="0" anchor="ctr">
            <a:spAutoFit/>
          </a:bodyPr>
          <a:lstStyle/>
          <a:p>
            <a:pPr algn="ctr" defTabSz="914217" fontAlgn="base">
              <a:spcBef>
                <a:spcPct val="0"/>
              </a:spcBef>
              <a:spcAft>
                <a:spcPct val="0"/>
              </a:spcAft>
              <a:defRPr/>
            </a:pPr>
            <a:r>
              <a:rPr lang="en-US" sz="1000">
                <a:solidFill>
                  <a:srgbClr val="002D9C"/>
                </a:solidFill>
                <a:latin typeface="IBM Plex Serif" panose="02060503050406000203" pitchFamily="18" charset="0"/>
              </a:rPr>
              <a:t>Talent &amp; Enablement</a:t>
            </a:r>
          </a:p>
        </p:txBody>
      </p:sp>
      <p:sp>
        <p:nvSpPr>
          <p:cNvPr id="5" name="圆角矩形">
            <a:extLst>
              <a:ext uri="{FF2B5EF4-FFF2-40B4-BE49-F238E27FC236}">
                <a16:creationId xmlns:a16="http://schemas.microsoft.com/office/drawing/2014/main" id="{079E4A84-4B38-D230-1A43-6F616324D517}"/>
              </a:ext>
            </a:extLst>
          </p:cNvPr>
          <p:cNvSpPr/>
          <p:nvPr/>
        </p:nvSpPr>
        <p:spPr>
          <a:xfrm>
            <a:off x="599957" y="966206"/>
            <a:ext cx="1689113" cy="247953"/>
          </a:xfrm>
          <a:prstGeom prst="roundRect">
            <a:avLst>
              <a:gd name="adj" fmla="val 50000"/>
            </a:avLst>
          </a:prstGeom>
          <a:solidFill>
            <a:schemeClr val="tx2">
              <a:lumMod val="90000"/>
            </a:schemeClr>
          </a:solidFill>
          <a:ln w="12700">
            <a:noFill/>
            <a:miter lim="400000"/>
          </a:ln>
        </p:spPr>
        <p:txBody>
          <a:bodyPr tIns="91415" bIns="91415" anchor="ctr"/>
          <a:lstStyle/>
          <a:p>
            <a:pPr algn="ctr" defTabSz="914034">
              <a:defRPr/>
            </a:pPr>
            <a:r>
              <a:rPr lang="en-US" sz="1000" b="1" dirty="0">
                <a:solidFill>
                  <a:srgbClr val="0F62FE"/>
                </a:solidFill>
                <a:latin typeface="IBM Plex Serif" panose="02060503050406000203" pitchFamily="18" charset="0"/>
              </a:rPr>
              <a:t>Offering Pillars</a:t>
            </a:r>
            <a:endParaRPr sz="1000" b="1" dirty="0">
              <a:solidFill>
                <a:srgbClr val="0F62FE"/>
              </a:solidFill>
              <a:latin typeface="IBM Plex Serif" panose="02060503050406000203" pitchFamily="18" charset="0"/>
            </a:endParaRPr>
          </a:p>
        </p:txBody>
      </p:sp>
      <p:sp>
        <p:nvSpPr>
          <p:cNvPr id="7" name="Legacy &amp; manual">
            <a:extLst>
              <a:ext uri="{FF2B5EF4-FFF2-40B4-BE49-F238E27FC236}">
                <a16:creationId xmlns:a16="http://schemas.microsoft.com/office/drawing/2014/main" id="{5CEF0876-2A52-FB5D-FDA3-454146708421}"/>
              </a:ext>
            </a:extLst>
          </p:cNvPr>
          <p:cNvSpPr/>
          <p:nvPr/>
        </p:nvSpPr>
        <p:spPr>
          <a:xfrm>
            <a:off x="2647498" y="187393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K8s (OCP, </a:t>
            </a:r>
            <a:r>
              <a:rPr lang="en-US" sz="700" err="1">
                <a:latin typeface="IBM Plex Serif" panose="02060503050406000203" pitchFamily="18" charset="0"/>
              </a:rPr>
              <a:t>xKS</a:t>
            </a:r>
            <a:r>
              <a:rPr lang="en-US" sz="700">
                <a:latin typeface="IBM Plex Serif" panose="02060503050406000203" pitchFamily="18" charset="0"/>
              </a:rPr>
              <a:t>, </a:t>
            </a:r>
            <a:r>
              <a:rPr lang="en-US" sz="700" err="1">
                <a:latin typeface="IBM Plex Serif" panose="02060503050406000203" pitchFamily="18" charset="0"/>
              </a:rPr>
              <a:t>etc</a:t>
            </a:r>
            <a:r>
              <a:rPr lang="en-US" sz="700">
                <a:latin typeface="IBM Plex Serif" panose="02060503050406000203" pitchFamily="18" charset="0"/>
              </a:rPr>
              <a:t>)</a:t>
            </a:r>
            <a:endParaRPr sz="700">
              <a:latin typeface="IBM Plex Serif" panose="02060503050406000203" pitchFamily="18" charset="0"/>
            </a:endParaRPr>
          </a:p>
        </p:txBody>
      </p:sp>
      <p:sp>
        <p:nvSpPr>
          <p:cNvPr id="16" name="圆角矩形">
            <a:extLst>
              <a:ext uri="{FF2B5EF4-FFF2-40B4-BE49-F238E27FC236}">
                <a16:creationId xmlns:a16="http://schemas.microsoft.com/office/drawing/2014/main" id="{61FBB4A0-88B1-F607-3608-AF43A6912573}"/>
              </a:ext>
            </a:extLst>
          </p:cNvPr>
          <p:cNvSpPr/>
          <p:nvPr/>
        </p:nvSpPr>
        <p:spPr>
          <a:xfrm>
            <a:off x="2554214" y="2334058"/>
            <a:ext cx="3516329" cy="358536"/>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8" name="Legacy &amp; manual">
            <a:extLst>
              <a:ext uri="{FF2B5EF4-FFF2-40B4-BE49-F238E27FC236}">
                <a16:creationId xmlns:a16="http://schemas.microsoft.com/office/drawing/2014/main" id="{BBABEE0B-DE79-662C-5C54-68E34A467BBF}"/>
              </a:ext>
            </a:extLst>
          </p:cNvPr>
          <p:cNvSpPr/>
          <p:nvPr/>
        </p:nvSpPr>
        <p:spPr>
          <a:xfrm>
            <a:off x="3818127" y="2399874"/>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Declarative Workloads</a:t>
            </a:r>
            <a:endParaRPr sz="700">
              <a:latin typeface="IBM Plex Serif" panose="02060503050406000203" pitchFamily="18" charset="0"/>
            </a:endParaRPr>
          </a:p>
        </p:txBody>
      </p:sp>
      <p:sp>
        <p:nvSpPr>
          <p:cNvPr id="20" name="Isolated native stack">
            <a:extLst>
              <a:ext uri="{FF2B5EF4-FFF2-40B4-BE49-F238E27FC236}">
                <a16:creationId xmlns:a16="http://schemas.microsoft.com/office/drawing/2014/main" id="{1D47A724-6558-2B56-9203-87801416208C}"/>
              </a:ext>
            </a:extLst>
          </p:cNvPr>
          <p:cNvSpPr/>
          <p:nvPr/>
        </p:nvSpPr>
        <p:spPr>
          <a:xfrm>
            <a:off x="4988757" y="2399875"/>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Next Gen DC</a:t>
            </a:r>
            <a:endParaRPr sz="700">
              <a:latin typeface="IBM Plex Serif" panose="02060503050406000203" pitchFamily="18" charset="0"/>
            </a:endParaRPr>
          </a:p>
        </p:txBody>
      </p:sp>
      <p:sp>
        <p:nvSpPr>
          <p:cNvPr id="21" name="Customer &amp; business value driving rapid Product evolution within portfolios">
            <a:extLst>
              <a:ext uri="{FF2B5EF4-FFF2-40B4-BE49-F238E27FC236}">
                <a16:creationId xmlns:a16="http://schemas.microsoft.com/office/drawing/2014/main" id="{D0337561-322C-0467-E1AF-78F3DE367F2F}"/>
              </a:ext>
            </a:extLst>
          </p:cNvPr>
          <p:cNvSpPr/>
          <p:nvPr/>
        </p:nvSpPr>
        <p:spPr>
          <a:xfrm>
            <a:off x="7313001" y="2393741"/>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err="1">
                <a:latin typeface="IBM Plex Serif" panose="02060503050406000203" pitchFamily="18" charset="0"/>
              </a:rPr>
              <a:t>EaC</a:t>
            </a:r>
            <a:endParaRPr sz="700">
              <a:latin typeface="IBM Plex Serif" panose="02060503050406000203" pitchFamily="18" charset="0"/>
            </a:endParaRPr>
          </a:p>
        </p:txBody>
      </p:sp>
      <p:sp>
        <p:nvSpPr>
          <p:cNvPr id="22" name="Value-driven product culture &amp; capability adopted across the organization">
            <a:extLst>
              <a:ext uri="{FF2B5EF4-FFF2-40B4-BE49-F238E27FC236}">
                <a16:creationId xmlns:a16="http://schemas.microsoft.com/office/drawing/2014/main" id="{15F5121F-2252-AE37-8A84-F454390C03AA}"/>
              </a:ext>
            </a:extLst>
          </p:cNvPr>
          <p:cNvSpPr/>
          <p:nvPr/>
        </p:nvSpPr>
        <p:spPr>
          <a:xfrm>
            <a:off x="8478879" y="2393741"/>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Automation CoE</a:t>
            </a:r>
            <a:endParaRPr sz="700">
              <a:latin typeface="IBM Plex Serif" panose="02060503050406000203" pitchFamily="18" charset="0"/>
            </a:endParaRPr>
          </a:p>
        </p:txBody>
      </p:sp>
      <p:sp>
        <p:nvSpPr>
          <p:cNvPr id="23" name="Industrialized capability for Ecosystem &amp; market Creation">
            <a:extLst>
              <a:ext uri="{FF2B5EF4-FFF2-40B4-BE49-F238E27FC236}">
                <a16:creationId xmlns:a16="http://schemas.microsoft.com/office/drawing/2014/main" id="{0AE668A0-1D9D-E794-83CB-BE48603475BD}"/>
              </a:ext>
            </a:extLst>
          </p:cNvPr>
          <p:cNvSpPr/>
          <p:nvPr/>
        </p:nvSpPr>
        <p:spPr>
          <a:xfrm>
            <a:off x="9649509" y="2388925"/>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CI/CD &amp; DevOps Fundamentals</a:t>
            </a:r>
            <a:endParaRPr sz="700">
              <a:latin typeface="IBM Plex Serif" panose="02060503050406000203" pitchFamily="18" charset="0"/>
            </a:endParaRPr>
          </a:p>
        </p:txBody>
      </p:sp>
      <p:sp>
        <p:nvSpPr>
          <p:cNvPr id="24" name="Customer &amp; business value driving rapid Product evolution within portfolios">
            <a:extLst>
              <a:ext uri="{FF2B5EF4-FFF2-40B4-BE49-F238E27FC236}">
                <a16:creationId xmlns:a16="http://schemas.microsoft.com/office/drawing/2014/main" id="{BD18D89E-1816-B1F2-465D-1963F2EAB7BD}"/>
              </a:ext>
            </a:extLst>
          </p:cNvPr>
          <p:cNvSpPr/>
          <p:nvPr/>
        </p:nvSpPr>
        <p:spPr>
          <a:xfrm>
            <a:off x="6119753" y="2400163"/>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Zero Touch, Zero Trust</a:t>
            </a:r>
            <a:endParaRPr sz="700">
              <a:latin typeface="IBM Plex Serif" panose="02060503050406000203" pitchFamily="18" charset="0"/>
            </a:endParaRPr>
          </a:p>
        </p:txBody>
      </p:sp>
      <p:sp>
        <p:nvSpPr>
          <p:cNvPr id="26" name="Legacy &amp; manual">
            <a:extLst>
              <a:ext uri="{FF2B5EF4-FFF2-40B4-BE49-F238E27FC236}">
                <a16:creationId xmlns:a16="http://schemas.microsoft.com/office/drawing/2014/main" id="{9990BF16-D828-B96B-3537-79CD01C249CA}"/>
              </a:ext>
            </a:extLst>
          </p:cNvPr>
          <p:cNvSpPr/>
          <p:nvPr/>
        </p:nvSpPr>
        <p:spPr>
          <a:xfrm>
            <a:off x="2647498" y="2399874"/>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Declarative Platforms</a:t>
            </a:r>
            <a:endParaRPr sz="700">
              <a:latin typeface="IBM Plex Serif" panose="02060503050406000203" pitchFamily="18" charset="0"/>
            </a:endParaRPr>
          </a:p>
        </p:txBody>
      </p:sp>
      <p:sp>
        <p:nvSpPr>
          <p:cNvPr id="58" name="圆角矩形">
            <a:extLst>
              <a:ext uri="{FF2B5EF4-FFF2-40B4-BE49-F238E27FC236}">
                <a16:creationId xmlns:a16="http://schemas.microsoft.com/office/drawing/2014/main" id="{7AEB119C-8AC5-05BB-5F7B-C5291EFA992E}"/>
              </a:ext>
            </a:extLst>
          </p:cNvPr>
          <p:cNvSpPr/>
          <p:nvPr/>
        </p:nvSpPr>
        <p:spPr>
          <a:xfrm>
            <a:off x="2554214" y="2874159"/>
            <a:ext cx="3516329" cy="358536"/>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60" name="Legacy &amp; manual">
            <a:extLst>
              <a:ext uri="{FF2B5EF4-FFF2-40B4-BE49-F238E27FC236}">
                <a16:creationId xmlns:a16="http://schemas.microsoft.com/office/drawing/2014/main" id="{CBF3F9FF-74A1-2BCE-53E0-1A005A00571E}"/>
              </a:ext>
            </a:extLst>
          </p:cNvPr>
          <p:cNvSpPr/>
          <p:nvPr/>
        </p:nvSpPr>
        <p:spPr>
          <a:xfrm>
            <a:off x="3818127" y="293997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Hybrid Cloud Control Plane</a:t>
            </a:r>
            <a:endParaRPr sz="700">
              <a:latin typeface="IBM Plex Serif" panose="02060503050406000203" pitchFamily="18" charset="0"/>
            </a:endParaRPr>
          </a:p>
        </p:txBody>
      </p:sp>
      <p:sp>
        <p:nvSpPr>
          <p:cNvPr id="61" name="Isolated native stack">
            <a:extLst>
              <a:ext uri="{FF2B5EF4-FFF2-40B4-BE49-F238E27FC236}">
                <a16:creationId xmlns:a16="http://schemas.microsoft.com/office/drawing/2014/main" id="{38722B61-92BD-90B7-6F11-0216525BE970}"/>
              </a:ext>
            </a:extLst>
          </p:cNvPr>
          <p:cNvSpPr/>
          <p:nvPr/>
        </p:nvSpPr>
        <p:spPr>
          <a:xfrm>
            <a:off x="4988757" y="2939977"/>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Hub &amp; Spoke Orchestration</a:t>
            </a:r>
            <a:endParaRPr sz="700">
              <a:latin typeface="IBM Plex Serif" panose="02060503050406000203" pitchFamily="18" charset="0"/>
            </a:endParaRPr>
          </a:p>
        </p:txBody>
      </p:sp>
      <p:sp>
        <p:nvSpPr>
          <p:cNvPr id="62" name="Customer &amp; business value driving rapid Product evolution within portfolios">
            <a:extLst>
              <a:ext uri="{FF2B5EF4-FFF2-40B4-BE49-F238E27FC236}">
                <a16:creationId xmlns:a16="http://schemas.microsoft.com/office/drawing/2014/main" id="{DC784128-A736-B0C4-FAEE-2C2FF1103ACE}"/>
              </a:ext>
            </a:extLst>
          </p:cNvPr>
          <p:cNvSpPr/>
          <p:nvPr/>
        </p:nvSpPr>
        <p:spPr>
          <a:xfrm>
            <a:off x="7313001" y="2933842"/>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Declarative Clusters/ZTP</a:t>
            </a:r>
            <a:endParaRPr sz="700">
              <a:latin typeface="IBM Plex Serif" panose="02060503050406000203" pitchFamily="18" charset="0"/>
            </a:endParaRPr>
          </a:p>
        </p:txBody>
      </p:sp>
      <p:sp>
        <p:nvSpPr>
          <p:cNvPr id="63" name="Value-driven product culture &amp; capability adopted across the organization">
            <a:extLst>
              <a:ext uri="{FF2B5EF4-FFF2-40B4-BE49-F238E27FC236}">
                <a16:creationId xmlns:a16="http://schemas.microsoft.com/office/drawing/2014/main" id="{B540095A-1B16-3A21-3FFE-390BC86A65FD}"/>
              </a:ext>
            </a:extLst>
          </p:cNvPr>
          <p:cNvSpPr/>
          <p:nvPr/>
        </p:nvSpPr>
        <p:spPr>
          <a:xfrm>
            <a:off x="8478879" y="2933842"/>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Hybrid Cloud CoE</a:t>
            </a:r>
            <a:endParaRPr sz="700">
              <a:latin typeface="IBM Plex Serif" panose="02060503050406000203" pitchFamily="18" charset="0"/>
            </a:endParaRPr>
          </a:p>
        </p:txBody>
      </p:sp>
      <p:sp>
        <p:nvSpPr>
          <p:cNvPr id="128" name="Industrialized capability for Ecosystem &amp; market Creation">
            <a:extLst>
              <a:ext uri="{FF2B5EF4-FFF2-40B4-BE49-F238E27FC236}">
                <a16:creationId xmlns:a16="http://schemas.microsoft.com/office/drawing/2014/main" id="{A7C3939B-32D2-A5E8-3116-F132B498857F}"/>
              </a:ext>
            </a:extLst>
          </p:cNvPr>
          <p:cNvSpPr/>
          <p:nvPr/>
        </p:nvSpPr>
        <p:spPr>
          <a:xfrm>
            <a:off x="9649509" y="2929027"/>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HBD Workshop</a:t>
            </a:r>
            <a:endParaRPr sz="700">
              <a:latin typeface="IBM Plex Serif" panose="02060503050406000203" pitchFamily="18" charset="0"/>
            </a:endParaRPr>
          </a:p>
        </p:txBody>
      </p:sp>
      <p:sp>
        <p:nvSpPr>
          <p:cNvPr id="129" name="Customer &amp; business value driving rapid Product evolution within portfolios">
            <a:extLst>
              <a:ext uri="{FF2B5EF4-FFF2-40B4-BE49-F238E27FC236}">
                <a16:creationId xmlns:a16="http://schemas.microsoft.com/office/drawing/2014/main" id="{C82C59E0-1290-7E28-9A82-342D1B7E45B5}"/>
              </a:ext>
            </a:extLst>
          </p:cNvPr>
          <p:cNvSpPr/>
          <p:nvPr/>
        </p:nvSpPr>
        <p:spPr>
          <a:xfrm>
            <a:off x="6119753" y="2940265"/>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Zero Touch, Zero Trust</a:t>
            </a:r>
            <a:endParaRPr sz="700">
              <a:latin typeface="IBM Plex Serif" panose="02060503050406000203" pitchFamily="18" charset="0"/>
            </a:endParaRPr>
          </a:p>
        </p:txBody>
      </p:sp>
      <p:sp>
        <p:nvSpPr>
          <p:cNvPr id="131" name="Legacy &amp; manual">
            <a:extLst>
              <a:ext uri="{FF2B5EF4-FFF2-40B4-BE49-F238E27FC236}">
                <a16:creationId xmlns:a16="http://schemas.microsoft.com/office/drawing/2014/main" id="{6BCEBA01-A02D-F808-8A80-41AC9F97C959}"/>
              </a:ext>
            </a:extLst>
          </p:cNvPr>
          <p:cNvSpPr/>
          <p:nvPr/>
        </p:nvSpPr>
        <p:spPr>
          <a:xfrm>
            <a:off x="2647498" y="293997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ACM</a:t>
            </a:r>
            <a:endParaRPr sz="700">
              <a:latin typeface="IBM Plex Serif" panose="02060503050406000203" pitchFamily="18" charset="0"/>
            </a:endParaRPr>
          </a:p>
        </p:txBody>
      </p:sp>
      <p:sp>
        <p:nvSpPr>
          <p:cNvPr id="132" name="圆角矩形">
            <a:extLst>
              <a:ext uri="{FF2B5EF4-FFF2-40B4-BE49-F238E27FC236}">
                <a16:creationId xmlns:a16="http://schemas.microsoft.com/office/drawing/2014/main" id="{40E78C0B-E396-20E7-9CA8-131EEEF56A9C}"/>
              </a:ext>
            </a:extLst>
          </p:cNvPr>
          <p:cNvSpPr/>
          <p:nvPr/>
        </p:nvSpPr>
        <p:spPr>
          <a:xfrm>
            <a:off x="2554214" y="3414260"/>
            <a:ext cx="3516329" cy="358536"/>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34" name="Legacy &amp; manual">
            <a:extLst>
              <a:ext uri="{FF2B5EF4-FFF2-40B4-BE49-F238E27FC236}">
                <a16:creationId xmlns:a16="http://schemas.microsoft.com/office/drawing/2014/main" id="{BF6BC186-3FD0-4689-4A98-8649C1E0ABDE}"/>
              </a:ext>
            </a:extLst>
          </p:cNvPr>
          <p:cNvSpPr/>
          <p:nvPr/>
        </p:nvSpPr>
        <p:spPr>
          <a:xfrm>
            <a:off x="3818127" y="348007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Plugin Development</a:t>
            </a:r>
            <a:endParaRPr sz="700">
              <a:latin typeface="IBM Plex Serif" panose="02060503050406000203" pitchFamily="18" charset="0"/>
            </a:endParaRPr>
          </a:p>
        </p:txBody>
      </p:sp>
      <p:sp>
        <p:nvSpPr>
          <p:cNvPr id="135" name="Isolated native stack">
            <a:extLst>
              <a:ext uri="{FF2B5EF4-FFF2-40B4-BE49-F238E27FC236}">
                <a16:creationId xmlns:a16="http://schemas.microsoft.com/office/drawing/2014/main" id="{926464A4-7243-792E-1885-D7C690B963F9}"/>
              </a:ext>
            </a:extLst>
          </p:cNvPr>
          <p:cNvSpPr/>
          <p:nvPr/>
        </p:nvSpPr>
        <p:spPr>
          <a:xfrm>
            <a:off x="4988757" y="3480077"/>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Developer Advantage</a:t>
            </a:r>
            <a:endParaRPr sz="700">
              <a:latin typeface="IBM Plex Serif" panose="02060503050406000203" pitchFamily="18" charset="0"/>
            </a:endParaRPr>
          </a:p>
        </p:txBody>
      </p:sp>
      <p:sp>
        <p:nvSpPr>
          <p:cNvPr id="136" name="Customer &amp; business value driving rapid Product evolution within portfolios">
            <a:extLst>
              <a:ext uri="{FF2B5EF4-FFF2-40B4-BE49-F238E27FC236}">
                <a16:creationId xmlns:a16="http://schemas.microsoft.com/office/drawing/2014/main" id="{9F831744-2903-A73A-6428-F037509C45F7}"/>
              </a:ext>
            </a:extLst>
          </p:cNvPr>
          <p:cNvSpPr/>
          <p:nvPr/>
        </p:nvSpPr>
        <p:spPr>
          <a:xfrm>
            <a:off x="7313001" y="3473943"/>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Shifting Resilience Left</a:t>
            </a:r>
            <a:endParaRPr sz="700">
              <a:latin typeface="IBM Plex Serif" panose="02060503050406000203" pitchFamily="18" charset="0"/>
            </a:endParaRPr>
          </a:p>
        </p:txBody>
      </p:sp>
      <p:sp>
        <p:nvSpPr>
          <p:cNvPr id="137" name="Value-driven product culture &amp; capability adopted across the organization">
            <a:extLst>
              <a:ext uri="{FF2B5EF4-FFF2-40B4-BE49-F238E27FC236}">
                <a16:creationId xmlns:a16="http://schemas.microsoft.com/office/drawing/2014/main" id="{A3C88E44-C682-4A8C-4FAA-CE38BEAC65AD}"/>
              </a:ext>
            </a:extLst>
          </p:cNvPr>
          <p:cNvSpPr/>
          <p:nvPr/>
        </p:nvSpPr>
        <p:spPr>
          <a:xfrm>
            <a:off x="8478879" y="3473943"/>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DevOps CoE</a:t>
            </a:r>
            <a:endParaRPr sz="700">
              <a:latin typeface="IBM Plex Serif" panose="02060503050406000203" pitchFamily="18" charset="0"/>
            </a:endParaRPr>
          </a:p>
        </p:txBody>
      </p:sp>
      <p:sp>
        <p:nvSpPr>
          <p:cNvPr id="138" name="Industrialized capability for Ecosystem &amp; market Creation">
            <a:extLst>
              <a:ext uri="{FF2B5EF4-FFF2-40B4-BE49-F238E27FC236}">
                <a16:creationId xmlns:a16="http://schemas.microsoft.com/office/drawing/2014/main" id="{13B9F201-1FB5-A2ED-46FC-86B204EA67CB}"/>
              </a:ext>
            </a:extLst>
          </p:cNvPr>
          <p:cNvSpPr/>
          <p:nvPr/>
        </p:nvSpPr>
        <p:spPr>
          <a:xfrm>
            <a:off x="9649509" y="3469128"/>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Dev Advantage Onboarding</a:t>
            </a:r>
            <a:endParaRPr sz="700">
              <a:latin typeface="IBM Plex Serif" panose="02060503050406000203" pitchFamily="18" charset="0"/>
            </a:endParaRPr>
          </a:p>
        </p:txBody>
      </p:sp>
      <p:sp>
        <p:nvSpPr>
          <p:cNvPr id="139" name="Customer &amp; business value driving rapid Product evolution within portfolios">
            <a:extLst>
              <a:ext uri="{FF2B5EF4-FFF2-40B4-BE49-F238E27FC236}">
                <a16:creationId xmlns:a16="http://schemas.microsoft.com/office/drawing/2014/main" id="{35854745-2CD0-70AE-35E1-1E8C0E3AEE0A}"/>
              </a:ext>
            </a:extLst>
          </p:cNvPr>
          <p:cNvSpPr/>
          <p:nvPr/>
        </p:nvSpPr>
        <p:spPr>
          <a:xfrm>
            <a:off x="6119753" y="3480365"/>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Golden Guardrails</a:t>
            </a:r>
            <a:endParaRPr sz="700">
              <a:latin typeface="IBM Plex Serif" panose="02060503050406000203" pitchFamily="18" charset="0"/>
            </a:endParaRPr>
          </a:p>
        </p:txBody>
      </p:sp>
      <p:sp>
        <p:nvSpPr>
          <p:cNvPr id="141" name="Legacy &amp; manual">
            <a:extLst>
              <a:ext uri="{FF2B5EF4-FFF2-40B4-BE49-F238E27FC236}">
                <a16:creationId xmlns:a16="http://schemas.microsoft.com/office/drawing/2014/main" id="{01649E83-1E02-70D1-4DB7-11E3B25F3C16}"/>
              </a:ext>
            </a:extLst>
          </p:cNvPr>
          <p:cNvSpPr/>
          <p:nvPr/>
        </p:nvSpPr>
        <p:spPr>
          <a:xfrm>
            <a:off x="2647498" y="3480076"/>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IDP Deployment</a:t>
            </a:r>
            <a:endParaRPr sz="700">
              <a:latin typeface="IBM Plex Serif" panose="02060503050406000203" pitchFamily="18" charset="0"/>
            </a:endParaRPr>
          </a:p>
        </p:txBody>
      </p:sp>
      <p:sp>
        <p:nvSpPr>
          <p:cNvPr id="142" name="圆角矩形">
            <a:extLst>
              <a:ext uri="{FF2B5EF4-FFF2-40B4-BE49-F238E27FC236}">
                <a16:creationId xmlns:a16="http://schemas.microsoft.com/office/drawing/2014/main" id="{80E90CF0-FEF2-A0D2-83F9-F94BC96779B4}"/>
              </a:ext>
            </a:extLst>
          </p:cNvPr>
          <p:cNvSpPr/>
          <p:nvPr/>
        </p:nvSpPr>
        <p:spPr>
          <a:xfrm>
            <a:off x="2554214" y="3954361"/>
            <a:ext cx="3516329" cy="358536"/>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44" name="Legacy &amp; manual">
            <a:extLst>
              <a:ext uri="{FF2B5EF4-FFF2-40B4-BE49-F238E27FC236}">
                <a16:creationId xmlns:a16="http://schemas.microsoft.com/office/drawing/2014/main" id="{3EA1C3B1-CF99-2CFA-279C-A85436252535}"/>
              </a:ext>
            </a:extLst>
          </p:cNvPr>
          <p:cNvSpPr/>
          <p:nvPr/>
        </p:nvSpPr>
        <p:spPr>
          <a:xfrm>
            <a:off x="3818127" y="4020177"/>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GitHub Actions</a:t>
            </a:r>
            <a:endParaRPr sz="700">
              <a:latin typeface="IBM Plex Serif" panose="02060503050406000203" pitchFamily="18" charset="0"/>
            </a:endParaRPr>
          </a:p>
        </p:txBody>
      </p:sp>
      <p:sp>
        <p:nvSpPr>
          <p:cNvPr id="145" name="Isolated native stack">
            <a:extLst>
              <a:ext uri="{FF2B5EF4-FFF2-40B4-BE49-F238E27FC236}">
                <a16:creationId xmlns:a16="http://schemas.microsoft.com/office/drawing/2014/main" id="{8D3708C0-2A37-126F-BE21-F62452C767D8}"/>
              </a:ext>
            </a:extLst>
          </p:cNvPr>
          <p:cNvSpPr/>
          <p:nvPr/>
        </p:nvSpPr>
        <p:spPr>
          <a:xfrm>
            <a:off x="4988757" y="4020178"/>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Eng Productivity Benchmark</a:t>
            </a:r>
            <a:endParaRPr sz="700">
              <a:latin typeface="IBM Plex Serif" panose="02060503050406000203" pitchFamily="18" charset="0"/>
            </a:endParaRPr>
          </a:p>
        </p:txBody>
      </p:sp>
      <p:sp>
        <p:nvSpPr>
          <p:cNvPr id="146" name="Customer &amp; business value driving rapid Product evolution within portfolios">
            <a:extLst>
              <a:ext uri="{FF2B5EF4-FFF2-40B4-BE49-F238E27FC236}">
                <a16:creationId xmlns:a16="http://schemas.microsoft.com/office/drawing/2014/main" id="{B2DA8098-5BFE-B42B-053B-93E1E831EE2D}"/>
              </a:ext>
            </a:extLst>
          </p:cNvPr>
          <p:cNvSpPr/>
          <p:nvPr/>
        </p:nvSpPr>
        <p:spPr>
          <a:xfrm>
            <a:off x="7313001" y="4014044"/>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NFRs and </a:t>
            </a:r>
            <a:r>
              <a:rPr lang="en-US" sz="700" err="1">
                <a:latin typeface="IBM Plex Serif" panose="02060503050406000203" pitchFamily="18" charset="0"/>
              </a:rPr>
              <a:t>SLx</a:t>
            </a:r>
            <a:endParaRPr lang="en-US" sz="700">
              <a:latin typeface="IBM Plex Serif" panose="02060503050406000203" pitchFamily="18" charset="0"/>
            </a:endParaRPr>
          </a:p>
        </p:txBody>
      </p:sp>
      <p:sp>
        <p:nvSpPr>
          <p:cNvPr id="147" name="Value-driven product culture &amp; capability adopted across the organization">
            <a:extLst>
              <a:ext uri="{FF2B5EF4-FFF2-40B4-BE49-F238E27FC236}">
                <a16:creationId xmlns:a16="http://schemas.microsoft.com/office/drawing/2014/main" id="{13B0B0FC-4B9A-C641-4254-E68171CB2F21}"/>
              </a:ext>
            </a:extLst>
          </p:cNvPr>
          <p:cNvSpPr/>
          <p:nvPr/>
        </p:nvSpPr>
        <p:spPr>
          <a:xfrm>
            <a:off x="8478879" y="4014044"/>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Cloud Native ETOM</a:t>
            </a:r>
            <a:endParaRPr sz="700">
              <a:latin typeface="IBM Plex Serif" panose="02060503050406000203" pitchFamily="18" charset="0"/>
            </a:endParaRPr>
          </a:p>
        </p:txBody>
      </p:sp>
      <p:sp>
        <p:nvSpPr>
          <p:cNvPr id="148" name="Industrialized capability for Ecosystem &amp; market Creation">
            <a:extLst>
              <a:ext uri="{FF2B5EF4-FFF2-40B4-BE49-F238E27FC236}">
                <a16:creationId xmlns:a16="http://schemas.microsoft.com/office/drawing/2014/main" id="{3691062E-9D39-1C65-CED2-52120138D76D}"/>
              </a:ext>
            </a:extLst>
          </p:cNvPr>
          <p:cNvSpPr/>
          <p:nvPr/>
        </p:nvSpPr>
        <p:spPr>
          <a:xfrm>
            <a:off x="9649509" y="4009228"/>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GH Enablement</a:t>
            </a:r>
            <a:endParaRPr sz="700">
              <a:latin typeface="IBM Plex Serif" panose="02060503050406000203" pitchFamily="18" charset="0"/>
            </a:endParaRPr>
          </a:p>
        </p:txBody>
      </p:sp>
      <p:sp>
        <p:nvSpPr>
          <p:cNvPr id="149" name="Customer &amp; business value driving rapid Product evolution within portfolios">
            <a:extLst>
              <a:ext uri="{FF2B5EF4-FFF2-40B4-BE49-F238E27FC236}">
                <a16:creationId xmlns:a16="http://schemas.microsoft.com/office/drawing/2014/main" id="{EBB89FC2-D6F2-9776-40AC-2FE30448D053}"/>
              </a:ext>
            </a:extLst>
          </p:cNvPr>
          <p:cNvSpPr/>
          <p:nvPr/>
        </p:nvSpPr>
        <p:spPr>
          <a:xfrm>
            <a:off x="6119753" y="4020466"/>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TSSC</a:t>
            </a:r>
            <a:endParaRPr sz="700">
              <a:latin typeface="IBM Plex Serif" panose="02060503050406000203" pitchFamily="18" charset="0"/>
            </a:endParaRPr>
          </a:p>
        </p:txBody>
      </p:sp>
      <p:sp>
        <p:nvSpPr>
          <p:cNvPr id="151" name="Legacy &amp; manual">
            <a:extLst>
              <a:ext uri="{FF2B5EF4-FFF2-40B4-BE49-F238E27FC236}">
                <a16:creationId xmlns:a16="http://schemas.microsoft.com/office/drawing/2014/main" id="{F5AF8089-6B75-93A9-995C-1897F6BB5A05}"/>
              </a:ext>
            </a:extLst>
          </p:cNvPr>
          <p:cNvSpPr/>
          <p:nvPr/>
        </p:nvSpPr>
        <p:spPr>
          <a:xfrm>
            <a:off x="2647498" y="4020177"/>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DevOps Capabilities Eval</a:t>
            </a:r>
            <a:endParaRPr sz="700">
              <a:latin typeface="IBM Plex Serif" panose="02060503050406000203" pitchFamily="18" charset="0"/>
            </a:endParaRPr>
          </a:p>
        </p:txBody>
      </p:sp>
      <p:sp>
        <p:nvSpPr>
          <p:cNvPr id="48" name="Freeform 47">
            <a:extLst>
              <a:ext uri="{FF2B5EF4-FFF2-40B4-BE49-F238E27FC236}">
                <a16:creationId xmlns:a16="http://schemas.microsoft.com/office/drawing/2014/main" id="{E77B9021-CD44-E0F7-5E91-04448F0BCBD1}"/>
              </a:ext>
            </a:extLst>
          </p:cNvPr>
          <p:cNvSpPr/>
          <p:nvPr/>
        </p:nvSpPr>
        <p:spPr bwMode="auto">
          <a:xfrm>
            <a:off x="107188" y="1961339"/>
            <a:ext cx="4983929" cy="3948928"/>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defRPr/>
            </a:pPr>
            <a:endParaRPr lang="en-US">
              <a:solidFill>
                <a:srgbClr val="FFFFFF"/>
              </a:solidFill>
              <a:latin typeface="IBM Plex Serif" panose="02060503050406000203" pitchFamily="18" charset="0"/>
            </a:endParaRPr>
          </a:p>
        </p:txBody>
      </p:sp>
      <p:sp>
        <p:nvSpPr>
          <p:cNvPr id="49" name="Freeform 48">
            <a:extLst>
              <a:ext uri="{FF2B5EF4-FFF2-40B4-BE49-F238E27FC236}">
                <a16:creationId xmlns:a16="http://schemas.microsoft.com/office/drawing/2014/main" id="{6E42DE15-C907-F5D2-DD2C-336B1D6A157D}"/>
              </a:ext>
            </a:extLst>
          </p:cNvPr>
          <p:cNvSpPr/>
          <p:nvPr/>
        </p:nvSpPr>
        <p:spPr bwMode="auto">
          <a:xfrm>
            <a:off x="107407" y="2532632"/>
            <a:ext cx="4983929" cy="3359163"/>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defRPr/>
            </a:pPr>
            <a:endParaRPr lang="en-US">
              <a:solidFill>
                <a:srgbClr val="FFFFFF"/>
              </a:solidFill>
              <a:latin typeface="IBM Plex Serif" panose="02060503050406000203" pitchFamily="18" charset="0"/>
            </a:endParaRPr>
          </a:p>
        </p:txBody>
      </p:sp>
      <p:sp>
        <p:nvSpPr>
          <p:cNvPr id="50" name="Freeform 49">
            <a:extLst>
              <a:ext uri="{FF2B5EF4-FFF2-40B4-BE49-F238E27FC236}">
                <a16:creationId xmlns:a16="http://schemas.microsoft.com/office/drawing/2014/main" id="{F514A87C-AEEA-DCEF-2406-EACA11832AAF}"/>
              </a:ext>
            </a:extLst>
          </p:cNvPr>
          <p:cNvSpPr/>
          <p:nvPr/>
        </p:nvSpPr>
        <p:spPr bwMode="auto">
          <a:xfrm>
            <a:off x="107407" y="3072734"/>
            <a:ext cx="4983929" cy="2819061"/>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defRPr/>
            </a:pPr>
            <a:endParaRPr lang="en-US">
              <a:solidFill>
                <a:srgbClr val="FFFFFF"/>
              </a:solidFill>
              <a:latin typeface="IBM Plex Serif" panose="02060503050406000203" pitchFamily="18" charset="0"/>
            </a:endParaRPr>
          </a:p>
        </p:txBody>
      </p:sp>
      <p:sp>
        <p:nvSpPr>
          <p:cNvPr id="51" name="Freeform 50">
            <a:extLst>
              <a:ext uri="{FF2B5EF4-FFF2-40B4-BE49-F238E27FC236}">
                <a16:creationId xmlns:a16="http://schemas.microsoft.com/office/drawing/2014/main" id="{7C81103D-9321-1C2D-A5A3-EEE1672653BA}"/>
              </a:ext>
            </a:extLst>
          </p:cNvPr>
          <p:cNvSpPr/>
          <p:nvPr/>
        </p:nvSpPr>
        <p:spPr bwMode="auto">
          <a:xfrm>
            <a:off x="107407" y="3615605"/>
            <a:ext cx="4983708" cy="2271360"/>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defRPr/>
            </a:pPr>
            <a:endParaRPr lang="en-US">
              <a:solidFill>
                <a:srgbClr val="FFFFFF"/>
              </a:solidFill>
              <a:latin typeface="IBM Plex Serif" panose="02060503050406000203" pitchFamily="18" charset="0"/>
            </a:endParaRPr>
          </a:p>
        </p:txBody>
      </p:sp>
      <p:sp>
        <p:nvSpPr>
          <p:cNvPr id="52" name="Freeform 51">
            <a:extLst>
              <a:ext uri="{FF2B5EF4-FFF2-40B4-BE49-F238E27FC236}">
                <a16:creationId xmlns:a16="http://schemas.microsoft.com/office/drawing/2014/main" id="{A36C725A-7455-5BE6-51FE-07FC413887CF}"/>
              </a:ext>
            </a:extLst>
          </p:cNvPr>
          <p:cNvSpPr/>
          <p:nvPr/>
        </p:nvSpPr>
        <p:spPr bwMode="auto">
          <a:xfrm>
            <a:off x="107407" y="4160535"/>
            <a:ext cx="4983929" cy="1726430"/>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3EB9C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defRPr/>
            </a:pPr>
            <a:endParaRPr lang="en-US">
              <a:solidFill>
                <a:srgbClr val="FFFFFF"/>
              </a:solidFill>
              <a:latin typeface="IBM Plex Serif" panose="02060503050406000203" pitchFamily="18" charset="0"/>
            </a:endParaRPr>
          </a:p>
        </p:txBody>
      </p:sp>
      <p:sp>
        <p:nvSpPr>
          <p:cNvPr id="54" name="TextBox 53">
            <a:extLst>
              <a:ext uri="{FF2B5EF4-FFF2-40B4-BE49-F238E27FC236}">
                <a16:creationId xmlns:a16="http://schemas.microsoft.com/office/drawing/2014/main" id="{BBF2E5A9-B46C-4E70-54D4-9146BE27972E}"/>
              </a:ext>
            </a:extLst>
          </p:cNvPr>
          <p:cNvSpPr txBox="1"/>
          <p:nvPr/>
        </p:nvSpPr>
        <p:spPr>
          <a:xfrm>
            <a:off x="5464612" y="5437997"/>
            <a:ext cx="2991649" cy="738640"/>
          </a:xfrm>
          <a:prstGeom prst="rect">
            <a:avLst/>
          </a:prstGeom>
          <a:noFill/>
        </p:spPr>
        <p:txBody>
          <a:bodyPr wrap="square" lIns="91428" tIns="91428" rIns="91428" bIns="91428" rtlCol="0">
            <a:spAutoFit/>
          </a:bodyPr>
          <a:lstStyle/>
          <a:p>
            <a:pPr defTabSz="914217">
              <a:defRPr/>
            </a:pPr>
            <a:r>
              <a:rPr lang="en-US" dirty="0">
                <a:solidFill>
                  <a:srgbClr val="000000"/>
                </a:solidFill>
                <a:latin typeface="IBM Plex Serif" panose="02060503050406000203" pitchFamily="18" charset="0"/>
                <a:ea typeface="Arial" charset="0"/>
                <a:cs typeface="Arial" charset="0"/>
              </a:rPr>
              <a:t>Ideal</a:t>
            </a:r>
          </a:p>
          <a:p>
            <a:pPr defTabSz="914217">
              <a:defRPr/>
            </a:pPr>
            <a:r>
              <a:rPr lang="en-US" b="1" dirty="0">
                <a:solidFill>
                  <a:srgbClr val="000000"/>
                </a:solidFill>
                <a:latin typeface="IBM Plex Serif" panose="02060503050406000203" pitchFamily="18" charset="0"/>
                <a:ea typeface="Arial" charset="0"/>
                <a:cs typeface="Arial" charset="0"/>
              </a:rPr>
              <a:t>Developer Experience</a:t>
            </a:r>
          </a:p>
        </p:txBody>
      </p:sp>
      <p:sp>
        <p:nvSpPr>
          <p:cNvPr id="9" name="圆角矩形 254">
            <a:extLst>
              <a:ext uri="{FF2B5EF4-FFF2-40B4-BE49-F238E27FC236}">
                <a16:creationId xmlns:a16="http://schemas.microsoft.com/office/drawing/2014/main" id="{A05F5161-35F2-063B-B8D5-6E18F616D20D}"/>
              </a:ext>
            </a:extLst>
          </p:cNvPr>
          <p:cNvSpPr/>
          <p:nvPr/>
        </p:nvSpPr>
        <p:spPr bwMode="auto">
          <a:xfrm>
            <a:off x="595905" y="4497255"/>
            <a:ext cx="1693166" cy="355742"/>
          </a:xfrm>
          <a:prstGeom prst="roundRect">
            <a:avLst>
              <a:gd name="adj" fmla="val 50000"/>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16" tIns="91416" rIns="91416" bIns="91416" numCol="1" rtlCol="0" anchor="ctr" anchorCtr="0" compatLnSpc="1">
            <a:prstTxWarp prst="textNoShape">
              <a:avLst/>
            </a:prstTxWarp>
          </a:bodyPr>
          <a:lstStyle/>
          <a:p>
            <a:pPr algn="ctr" defTabSz="2437424">
              <a:spcBef>
                <a:spcPts val="2898"/>
              </a:spcBef>
              <a:buSzPct val="100000"/>
              <a:defRPr/>
            </a:pPr>
            <a:r>
              <a:rPr lang="en-US" altLang="zh-CN" sz="1000" b="1">
                <a:solidFill>
                  <a:srgbClr val="FFFFFF"/>
                </a:solidFill>
                <a:latin typeface="IBM Plex Serif" panose="02060503050406000203" pitchFamily="18" charset="0"/>
              </a:rPr>
              <a:t>AI‑Ready Platforms &amp; Enablement</a:t>
            </a:r>
          </a:p>
        </p:txBody>
      </p:sp>
      <p:sp>
        <p:nvSpPr>
          <p:cNvPr id="11" name="圆角矩形">
            <a:extLst>
              <a:ext uri="{FF2B5EF4-FFF2-40B4-BE49-F238E27FC236}">
                <a16:creationId xmlns:a16="http://schemas.microsoft.com/office/drawing/2014/main" id="{D545C58B-E75D-183B-2683-2D48618AB0F9}"/>
              </a:ext>
            </a:extLst>
          </p:cNvPr>
          <p:cNvSpPr/>
          <p:nvPr/>
        </p:nvSpPr>
        <p:spPr>
          <a:xfrm>
            <a:off x="2554214" y="4492098"/>
            <a:ext cx="3516329" cy="358536"/>
          </a:xfrm>
          <a:prstGeom prst="roundRect">
            <a:avLst>
              <a:gd name="adj" fmla="val 10284"/>
            </a:avLst>
          </a:prstGeom>
          <a:solidFill>
            <a:schemeClr val="accent3">
              <a:lumMod val="20000"/>
              <a:lumOff val="80000"/>
              <a:alpha val="79553"/>
            </a:schemeClr>
          </a:solidFill>
          <a:ln w="12700">
            <a:miter lim="400000"/>
          </a:ln>
        </p:spPr>
        <p:txBody>
          <a:bodyPr tIns="91415" bIns="91415"/>
          <a:lstStyle/>
          <a:p>
            <a:pPr defTabSz="914034">
              <a:defRPr>
                <a:solidFill>
                  <a:srgbClr val="A2A9B0"/>
                </a:solidFill>
              </a:defRPr>
            </a:pPr>
            <a:endParaRPr sz="700">
              <a:solidFill>
                <a:srgbClr val="A2A9B0"/>
              </a:solidFill>
              <a:latin typeface="IBM Plex Serif" panose="02060503050406000203" pitchFamily="18" charset="0"/>
            </a:endParaRPr>
          </a:p>
        </p:txBody>
      </p:sp>
      <p:sp>
        <p:nvSpPr>
          <p:cNvPr id="14" name="Legacy &amp; manual">
            <a:extLst>
              <a:ext uri="{FF2B5EF4-FFF2-40B4-BE49-F238E27FC236}">
                <a16:creationId xmlns:a16="http://schemas.microsoft.com/office/drawing/2014/main" id="{FDCD6B81-35F0-78E6-1541-12275F231C59}"/>
              </a:ext>
            </a:extLst>
          </p:cNvPr>
          <p:cNvSpPr/>
          <p:nvPr/>
        </p:nvSpPr>
        <p:spPr>
          <a:xfrm>
            <a:off x="3818127" y="4557914"/>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RH Inference Server /</a:t>
            </a:r>
          </a:p>
          <a:p>
            <a:pPr defTabSz="914034">
              <a:lnSpc>
                <a:spcPct val="100000"/>
              </a:lnSpc>
              <a:defRPr/>
            </a:pPr>
            <a:r>
              <a:rPr lang="en-US" sz="700" err="1">
                <a:latin typeface="IBM Plex Serif" panose="02060503050406000203" pitchFamily="18" charset="0"/>
              </a:rPr>
              <a:t>InstructLab</a:t>
            </a:r>
            <a:endParaRPr sz="700">
              <a:latin typeface="IBM Plex Serif" panose="02060503050406000203" pitchFamily="18" charset="0"/>
            </a:endParaRPr>
          </a:p>
        </p:txBody>
      </p:sp>
      <p:sp>
        <p:nvSpPr>
          <p:cNvPr id="27" name="Isolated native stack">
            <a:extLst>
              <a:ext uri="{FF2B5EF4-FFF2-40B4-BE49-F238E27FC236}">
                <a16:creationId xmlns:a16="http://schemas.microsoft.com/office/drawing/2014/main" id="{BF78F758-8413-E72E-91F5-E82F70CB4B45}"/>
              </a:ext>
            </a:extLst>
          </p:cNvPr>
          <p:cNvSpPr/>
          <p:nvPr/>
        </p:nvSpPr>
        <p:spPr>
          <a:xfrm>
            <a:off x="4988757" y="4557915"/>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RHOAI</a:t>
            </a:r>
            <a:endParaRPr sz="700">
              <a:latin typeface="IBM Plex Serif" panose="02060503050406000203" pitchFamily="18" charset="0"/>
            </a:endParaRPr>
          </a:p>
        </p:txBody>
      </p:sp>
      <p:sp>
        <p:nvSpPr>
          <p:cNvPr id="28" name="Customer &amp; business value driving rapid Product evolution within portfolios">
            <a:extLst>
              <a:ext uri="{FF2B5EF4-FFF2-40B4-BE49-F238E27FC236}">
                <a16:creationId xmlns:a16="http://schemas.microsoft.com/office/drawing/2014/main" id="{913A9D3F-4AB5-3C86-F684-176BD21E8194}"/>
              </a:ext>
            </a:extLst>
          </p:cNvPr>
          <p:cNvSpPr/>
          <p:nvPr/>
        </p:nvSpPr>
        <p:spPr>
          <a:xfrm>
            <a:off x="8456261" y="4564467"/>
            <a:ext cx="1050824" cy="223142"/>
          </a:xfrm>
          <a:prstGeom prst="roundRect">
            <a:avLst>
              <a:gd name="adj" fmla="val 50000"/>
            </a:avLst>
          </a:prstGeom>
          <a:solidFill>
            <a:srgbClr val="49E3E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err="1">
                <a:latin typeface="IBM Plex Serif" panose="02060503050406000203" pitchFamily="18" charset="0"/>
              </a:rPr>
              <a:t>watsonX</a:t>
            </a:r>
            <a:endParaRPr sz="700">
              <a:latin typeface="IBM Plex Serif" panose="02060503050406000203" pitchFamily="18" charset="0"/>
            </a:endParaRPr>
          </a:p>
        </p:txBody>
      </p:sp>
      <p:sp>
        <p:nvSpPr>
          <p:cNvPr id="29" name="Value-driven product culture &amp; capability adopted across the organization">
            <a:extLst>
              <a:ext uri="{FF2B5EF4-FFF2-40B4-BE49-F238E27FC236}">
                <a16:creationId xmlns:a16="http://schemas.microsoft.com/office/drawing/2014/main" id="{938FF09D-011E-4E9F-88A4-BE1A4DC916D6}"/>
              </a:ext>
            </a:extLst>
          </p:cNvPr>
          <p:cNvSpPr/>
          <p:nvPr/>
        </p:nvSpPr>
        <p:spPr>
          <a:xfrm>
            <a:off x="9622139" y="4564467"/>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Copilot Enablement</a:t>
            </a:r>
          </a:p>
        </p:txBody>
      </p:sp>
      <p:sp>
        <p:nvSpPr>
          <p:cNvPr id="30" name="Industrialized capability for Ecosystem &amp; market Creation">
            <a:extLst>
              <a:ext uri="{FF2B5EF4-FFF2-40B4-BE49-F238E27FC236}">
                <a16:creationId xmlns:a16="http://schemas.microsoft.com/office/drawing/2014/main" id="{36736539-F7CE-F829-AF29-BFEB23DE37E7}"/>
              </a:ext>
            </a:extLst>
          </p:cNvPr>
          <p:cNvSpPr/>
          <p:nvPr/>
        </p:nvSpPr>
        <p:spPr>
          <a:xfrm>
            <a:off x="10792769" y="4559652"/>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solidFill>
                  <a:srgbClr val="FFFFFF"/>
                </a:solidFill>
                <a:latin typeface="IBM Plex Serif" panose="02060503050406000203" pitchFamily="18" charset="0"/>
              </a:rPr>
              <a:t>GenAI FinOps</a:t>
            </a:r>
            <a:endParaRPr sz="700">
              <a:solidFill>
                <a:srgbClr val="FFFFFF"/>
              </a:solidFill>
              <a:latin typeface="IBM Plex Serif" panose="02060503050406000203" pitchFamily="18" charset="0"/>
            </a:endParaRPr>
          </a:p>
        </p:txBody>
      </p:sp>
      <p:sp>
        <p:nvSpPr>
          <p:cNvPr id="31" name="Customer &amp; business value driving rapid Product evolution within portfolios">
            <a:extLst>
              <a:ext uri="{FF2B5EF4-FFF2-40B4-BE49-F238E27FC236}">
                <a16:creationId xmlns:a16="http://schemas.microsoft.com/office/drawing/2014/main" id="{9B16E12A-9338-F144-BF01-FCDB3B88AB61}"/>
              </a:ext>
            </a:extLst>
          </p:cNvPr>
          <p:cNvSpPr/>
          <p:nvPr/>
        </p:nvSpPr>
        <p:spPr>
          <a:xfrm>
            <a:off x="6119753" y="4558203"/>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Auto-remediation</a:t>
            </a:r>
            <a:endParaRPr sz="700">
              <a:latin typeface="IBM Plex Serif" panose="02060503050406000203" pitchFamily="18" charset="0"/>
            </a:endParaRPr>
          </a:p>
        </p:txBody>
      </p:sp>
      <p:sp>
        <p:nvSpPr>
          <p:cNvPr id="32" name="Value-driven product culture &amp; capability adopted across the organization">
            <a:extLst>
              <a:ext uri="{FF2B5EF4-FFF2-40B4-BE49-F238E27FC236}">
                <a16:creationId xmlns:a16="http://schemas.microsoft.com/office/drawing/2014/main" id="{4E946626-3437-97B6-ECCC-4D2453241512}"/>
              </a:ext>
            </a:extLst>
          </p:cNvPr>
          <p:cNvSpPr/>
          <p:nvPr/>
        </p:nvSpPr>
        <p:spPr>
          <a:xfrm>
            <a:off x="7290382" y="4557914"/>
            <a:ext cx="1050824" cy="223142"/>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latin typeface="IBM Plex Serif" panose="02060503050406000203" pitchFamily="18" charset="0"/>
              </a:rPr>
              <a:t>EDA</a:t>
            </a:r>
            <a:endParaRPr sz="700">
              <a:latin typeface="IBM Plex Serif" panose="02060503050406000203" pitchFamily="18" charset="0"/>
            </a:endParaRPr>
          </a:p>
        </p:txBody>
      </p:sp>
      <p:sp>
        <p:nvSpPr>
          <p:cNvPr id="33" name="Legacy &amp; manual">
            <a:extLst>
              <a:ext uri="{FF2B5EF4-FFF2-40B4-BE49-F238E27FC236}">
                <a16:creationId xmlns:a16="http://schemas.microsoft.com/office/drawing/2014/main" id="{ECDD2636-FB53-FF2C-ED8B-8713FEC166D1}"/>
              </a:ext>
            </a:extLst>
          </p:cNvPr>
          <p:cNvSpPr/>
          <p:nvPr/>
        </p:nvSpPr>
        <p:spPr>
          <a:xfrm>
            <a:off x="2647498" y="4557914"/>
            <a:ext cx="1050824" cy="223142"/>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defTabSz="914034">
              <a:lnSpc>
                <a:spcPct val="100000"/>
              </a:lnSpc>
              <a:defRPr/>
            </a:pPr>
            <a:r>
              <a:rPr lang="en-US" sz="700" dirty="0">
                <a:latin typeface="IBM Plex Serif" panose="02060503050406000203" pitchFamily="18" charset="0"/>
              </a:rPr>
              <a:t>ICA/</a:t>
            </a:r>
            <a:r>
              <a:rPr lang="en-US" sz="700" dirty="0" err="1">
                <a:latin typeface="IBM Plex Serif" panose="02060503050406000203" pitchFamily="18" charset="0"/>
              </a:rPr>
              <a:t>watsonx</a:t>
            </a:r>
            <a:endParaRPr sz="700" dirty="0">
              <a:latin typeface="IBM Plex Serif" panose="02060503050406000203" pitchFamily="18" charset="0"/>
            </a:endParaRPr>
          </a:p>
        </p:txBody>
      </p:sp>
      <p:sp>
        <p:nvSpPr>
          <p:cNvPr id="34" name="Freeform 33">
            <a:extLst>
              <a:ext uri="{FF2B5EF4-FFF2-40B4-BE49-F238E27FC236}">
                <a16:creationId xmlns:a16="http://schemas.microsoft.com/office/drawing/2014/main" id="{848B8ADF-B792-624E-9695-7495532B7BF9}"/>
              </a:ext>
            </a:extLst>
          </p:cNvPr>
          <p:cNvSpPr/>
          <p:nvPr/>
        </p:nvSpPr>
        <p:spPr bwMode="auto">
          <a:xfrm>
            <a:off x="107407" y="4680121"/>
            <a:ext cx="4983929" cy="1206845"/>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53C0CA"/>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endParaRPr lang="en-US">
              <a:solidFill>
                <a:srgbClr val="FFFFFF"/>
              </a:solidFill>
              <a:latin typeface="IBM Plex Serif" panose="02060503050406000203" pitchFamily="18" charset="0"/>
            </a:endParaRPr>
          </a:p>
        </p:txBody>
      </p:sp>
      <p:sp>
        <p:nvSpPr>
          <p:cNvPr id="36" name="Value-driven product culture &amp; capability adopted across the organization">
            <a:extLst>
              <a:ext uri="{FF2B5EF4-FFF2-40B4-BE49-F238E27FC236}">
                <a16:creationId xmlns:a16="http://schemas.microsoft.com/office/drawing/2014/main" id="{D86BFEF8-DC4A-518C-5E5F-94DDCDC1E99E}"/>
              </a:ext>
            </a:extLst>
          </p:cNvPr>
          <p:cNvSpPr/>
          <p:nvPr/>
        </p:nvSpPr>
        <p:spPr>
          <a:xfrm>
            <a:off x="10792767" y="1870672"/>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err="1">
                <a:solidFill>
                  <a:srgbClr val="FFFFFF"/>
                </a:solidFill>
                <a:latin typeface="IBM Plex Serif" panose="02060503050406000203" pitchFamily="18" charset="0"/>
              </a:rPr>
              <a:t>KubeCost</a:t>
            </a:r>
            <a:endParaRPr sz="700">
              <a:solidFill>
                <a:srgbClr val="FFFFFF"/>
              </a:solidFill>
              <a:latin typeface="IBM Plex Serif" panose="02060503050406000203" pitchFamily="18" charset="0"/>
            </a:endParaRPr>
          </a:p>
        </p:txBody>
      </p:sp>
      <p:sp>
        <p:nvSpPr>
          <p:cNvPr id="37" name="TextBox 36">
            <a:extLst>
              <a:ext uri="{FF2B5EF4-FFF2-40B4-BE49-F238E27FC236}">
                <a16:creationId xmlns:a16="http://schemas.microsoft.com/office/drawing/2014/main" id="{8AF10430-C243-F07F-23AE-F4A76BA98CE0}"/>
              </a:ext>
            </a:extLst>
          </p:cNvPr>
          <p:cNvSpPr txBox="1"/>
          <p:nvPr/>
        </p:nvSpPr>
        <p:spPr>
          <a:xfrm>
            <a:off x="10792769" y="1294436"/>
            <a:ext cx="1050824" cy="492418"/>
          </a:xfrm>
          <a:prstGeom prst="rect">
            <a:avLst/>
          </a:prstGeom>
          <a:noFill/>
        </p:spPr>
        <p:txBody>
          <a:bodyPr wrap="square" lIns="91428" tIns="91428" rIns="91428" bIns="91428" rtlCol="0" anchor="ctr">
            <a:spAutoFit/>
          </a:bodyPr>
          <a:lstStyle/>
          <a:p>
            <a:pPr algn="ctr" defTabSz="914217" fontAlgn="base">
              <a:spcBef>
                <a:spcPct val="0"/>
              </a:spcBef>
              <a:spcAft>
                <a:spcPct val="0"/>
              </a:spcAft>
            </a:pPr>
            <a:r>
              <a:rPr lang="en-US" sz="1000">
                <a:solidFill>
                  <a:srgbClr val="002D9C"/>
                </a:solidFill>
                <a:latin typeface="IBM Plex Serif" panose="02060503050406000203" pitchFamily="18" charset="0"/>
              </a:rPr>
              <a:t>FinOps &amp; Sustainability</a:t>
            </a:r>
          </a:p>
        </p:txBody>
      </p:sp>
      <p:sp>
        <p:nvSpPr>
          <p:cNvPr id="38" name="Value-driven product culture &amp; capability adopted across the organization">
            <a:extLst>
              <a:ext uri="{FF2B5EF4-FFF2-40B4-BE49-F238E27FC236}">
                <a16:creationId xmlns:a16="http://schemas.microsoft.com/office/drawing/2014/main" id="{AE3BCF2A-C86F-5CD8-91A6-14806CF328F3}"/>
              </a:ext>
            </a:extLst>
          </p:cNvPr>
          <p:cNvSpPr/>
          <p:nvPr/>
        </p:nvSpPr>
        <p:spPr>
          <a:xfrm>
            <a:off x="10792767" y="2398347"/>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err="1">
                <a:solidFill>
                  <a:srgbClr val="FFFFFF"/>
                </a:solidFill>
                <a:latin typeface="IBM Plex Serif" panose="02060503050406000203" pitchFamily="18" charset="0"/>
              </a:rPr>
              <a:t>Turbonomic</a:t>
            </a:r>
            <a:endParaRPr lang="en-US" sz="700">
              <a:solidFill>
                <a:srgbClr val="FFFFFF"/>
              </a:solidFill>
              <a:latin typeface="IBM Plex Serif" panose="02060503050406000203" pitchFamily="18" charset="0"/>
            </a:endParaRPr>
          </a:p>
        </p:txBody>
      </p:sp>
      <p:sp>
        <p:nvSpPr>
          <p:cNvPr id="39" name="Value-driven product culture &amp; capability adopted across the organization">
            <a:extLst>
              <a:ext uri="{FF2B5EF4-FFF2-40B4-BE49-F238E27FC236}">
                <a16:creationId xmlns:a16="http://schemas.microsoft.com/office/drawing/2014/main" id="{9EB6EF46-1918-73DE-FB18-27CF0ADE0DD1}"/>
              </a:ext>
            </a:extLst>
          </p:cNvPr>
          <p:cNvSpPr/>
          <p:nvPr/>
        </p:nvSpPr>
        <p:spPr>
          <a:xfrm>
            <a:off x="10792767" y="2938449"/>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solidFill>
                  <a:srgbClr val="FFFFFF"/>
                </a:solidFill>
                <a:latin typeface="IBM Plex Serif" panose="02060503050406000203" pitchFamily="18" charset="0"/>
              </a:rPr>
              <a:t>Live Cost Metrics</a:t>
            </a:r>
            <a:endParaRPr sz="700">
              <a:solidFill>
                <a:srgbClr val="FFFFFF"/>
              </a:solidFill>
              <a:latin typeface="IBM Plex Serif" panose="02060503050406000203" pitchFamily="18" charset="0"/>
            </a:endParaRPr>
          </a:p>
        </p:txBody>
      </p:sp>
      <p:sp>
        <p:nvSpPr>
          <p:cNvPr id="40" name="Value-driven product culture &amp; capability adopted across the organization">
            <a:extLst>
              <a:ext uri="{FF2B5EF4-FFF2-40B4-BE49-F238E27FC236}">
                <a16:creationId xmlns:a16="http://schemas.microsoft.com/office/drawing/2014/main" id="{798169B3-8274-FA92-5EFF-D989A7D6FDA4}"/>
              </a:ext>
            </a:extLst>
          </p:cNvPr>
          <p:cNvSpPr/>
          <p:nvPr/>
        </p:nvSpPr>
        <p:spPr>
          <a:xfrm>
            <a:off x="10792767" y="3478550"/>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solidFill>
                  <a:srgbClr val="FFFFFF"/>
                </a:solidFill>
                <a:latin typeface="IBM Plex Serif" panose="02060503050406000203" pitchFamily="18" charset="0"/>
              </a:rPr>
              <a:t>IDP Dynamic Deployments</a:t>
            </a:r>
            <a:endParaRPr sz="700">
              <a:solidFill>
                <a:srgbClr val="FFFFFF"/>
              </a:solidFill>
              <a:latin typeface="IBM Plex Serif" panose="02060503050406000203" pitchFamily="18" charset="0"/>
            </a:endParaRPr>
          </a:p>
        </p:txBody>
      </p:sp>
      <p:sp>
        <p:nvSpPr>
          <p:cNvPr id="41" name="Value-driven product culture &amp; capability adopted across the organization">
            <a:extLst>
              <a:ext uri="{FF2B5EF4-FFF2-40B4-BE49-F238E27FC236}">
                <a16:creationId xmlns:a16="http://schemas.microsoft.com/office/drawing/2014/main" id="{47D52916-57F5-4612-DBF3-24A30026368B}"/>
              </a:ext>
            </a:extLst>
          </p:cNvPr>
          <p:cNvSpPr/>
          <p:nvPr/>
        </p:nvSpPr>
        <p:spPr>
          <a:xfrm>
            <a:off x="10792767" y="4018650"/>
            <a:ext cx="1050824" cy="223142"/>
          </a:xfrm>
          <a:prstGeom prst="roundRect">
            <a:avLst>
              <a:gd name="adj" fmla="val 50000"/>
            </a:avLst>
          </a:prstGeom>
          <a:solidFill>
            <a:schemeClr val="accent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defTabSz="914034">
              <a:lnSpc>
                <a:spcPct val="100000"/>
              </a:lnSpc>
              <a:defRPr/>
            </a:pPr>
            <a:r>
              <a:rPr lang="en-US" sz="700">
                <a:solidFill>
                  <a:srgbClr val="FFFFFF"/>
                </a:solidFill>
                <a:latin typeface="IBM Plex Serif" panose="02060503050406000203" pitchFamily="18" charset="0"/>
              </a:rPr>
              <a:t>SRE</a:t>
            </a:r>
            <a:endParaRPr sz="700">
              <a:solidFill>
                <a:srgbClr val="FFFFFF"/>
              </a:solidFill>
              <a:latin typeface="IBM Plex Serif" panose="02060503050406000203" pitchFamily="18" charset="0"/>
            </a:endParaRPr>
          </a:p>
        </p:txBody>
      </p:sp>
      <p:sp>
        <p:nvSpPr>
          <p:cNvPr id="55" name="圆角矩形">
            <a:extLst>
              <a:ext uri="{FF2B5EF4-FFF2-40B4-BE49-F238E27FC236}">
                <a16:creationId xmlns:a16="http://schemas.microsoft.com/office/drawing/2014/main" id="{4BECAB38-5148-1B68-46CD-B45EED9DE027}"/>
              </a:ext>
            </a:extLst>
          </p:cNvPr>
          <p:cNvSpPr/>
          <p:nvPr/>
        </p:nvSpPr>
        <p:spPr>
          <a:xfrm>
            <a:off x="2554214" y="966206"/>
            <a:ext cx="3485368" cy="247953"/>
          </a:xfrm>
          <a:prstGeom prst="roundRect">
            <a:avLst>
              <a:gd name="adj" fmla="val 50000"/>
            </a:avLst>
          </a:prstGeom>
          <a:solidFill>
            <a:schemeClr val="accent3">
              <a:lumMod val="40000"/>
              <a:lumOff val="60000"/>
            </a:schemeClr>
          </a:solidFill>
          <a:ln w="12700">
            <a:noFill/>
            <a:miter lim="400000"/>
          </a:ln>
        </p:spPr>
        <p:txBody>
          <a:bodyPr tIns="91415" bIns="91415" anchor="ctr"/>
          <a:lstStyle/>
          <a:p>
            <a:pPr algn="ctr" defTabSz="1218240">
              <a:defRPr/>
            </a:pPr>
            <a:r>
              <a:rPr lang="en-US" sz="1000" b="1">
                <a:solidFill>
                  <a:srgbClr val="0F62FE"/>
                </a:solidFill>
                <a:latin typeface="IBM Plex Serif" panose="02060503050406000203" pitchFamily="18" charset="0"/>
              </a:rPr>
              <a:t>Core Offerings</a:t>
            </a:r>
          </a:p>
        </p:txBody>
      </p:sp>
      <p:sp>
        <p:nvSpPr>
          <p:cNvPr id="3" name="Title 7">
            <a:extLst>
              <a:ext uri="{FF2B5EF4-FFF2-40B4-BE49-F238E27FC236}">
                <a16:creationId xmlns:a16="http://schemas.microsoft.com/office/drawing/2014/main" id="{3DA3A314-772B-07C1-2854-2B9AD78AE3EB}"/>
              </a:ext>
            </a:extLst>
          </p:cNvPr>
          <p:cNvSpPr txBox="1">
            <a:spLocks/>
          </p:cNvSpPr>
          <p:nvPr/>
        </p:nvSpPr>
        <p:spPr>
          <a:xfrm>
            <a:off x="212349" y="95980"/>
            <a:ext cx="9976882" cy="445371"/>
          </a:xfrm>
          <a:prstGeom prst="rect">
            <a:avLst/>
          </a:prstGeom>
        </p:spPr>
        <p:txBody>
          <a:bodyPr vert="horz" lIns="0" tIns="0" rIns="0" bIns="0" rtlCol="0" anchor="t">
            <a:noAutofit/>
          </a:bodyPr>
          <a:lstStyle>
            <a:lvl1pPr algn="l" rtl="0" eaLnBrk="1" fontAlgn="base" hangingPunct="1">
              <a:lnSpc>
                <a:spcPct val="110000"/>
              </a:lnSpc>
              <a:spcBef>
                <a:spcPct val="0"/>
              </a:spcBef>
              <a:spcAft>
                <a:spcPct val="0"/>
              </a:spcAft>
              <a:defRPr sz="3600" b="0" i="0">
                <a:solidFill>
                  <a:schemeClr val="tx2"/>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5910">
                <a:solidFill>
                  <a:srgbClr val="191919"/>
                </a:solidFill>
                <a:latin typeface="IBM Plex Sans Light" pitchFamily="34" charset="0"/>
              </a:defRPr>
            </a:lvl2pPr>
            <a:lvl3pPr algn="l" rtl="0" eaLnBrk="1" fontAlgn="base" hangingPunct="1">
              <a:lnSpc>
                <a:spcPct val="90000"/>
              </a:lnSpc>
              <a:spcBef>
                <a:spcPct val="0"/>
              </a:spcBef>
              <a:spcAft>
                <a:spcPct val="0"/>
              </a:spcAft>
              <a:defRPr sz="5910">
                <a:solidFill>
                  <a:srgbClr val="191919"/>
                </a:solidFill>
                <a:latin typeface="IBM Plex Sans Light" pitchFamily="34" charset="0"/>
              </a:defRPr>
            </a:lvl3pPr>
            <a:lvl4pPr algn="l" rtl="0" eaLnBrk="1" fontAlgn="base" hangingPunct="1">
              <a:lnSpc>
                <a:spcPct val="90000"/>
              </a:lnSpc>
              <a:spcBef>
                <a:spcPct val="0"/>
              </a:spcBef>
              <a:spcAft>
                <a:spcPct val="0"/>
              </a:spcAft>
              <a:defRPr sz="5910">
                <a:solidFill>
                  <a:srgbClr val="191919"/>
                </a:solidFill>
                <a:latin typeface="IBM Plex Sans Light" pitchFamily="34" charset="0"/>
              </a:defRPr>
            </a:lvl4pPr>
            <a:lvl5pPr algn="l" rtl="0" eaLnBrk="1" fontAlgn="base" hangingPunct="1">
              <a:lnSpc>
                <a:spcPct val="90000"/>
              </a:lnSpc>
              <a:spcBef>
                <a:spcPct val="0"/>
              </a:spcBef>
              <a:spcAft>
                <a:spcPct val="0"/>
              </a:spcAft>
              <a:defRPr sz="5910">
                <a:solidFill>
                  <a:srgbClr val="191919"/>
                </a:solidFill>
                <a:latin typeface="IBM Plex Sans Light" pitchFamily="34" charset="0"/>
              </a:defRPr>
            </a:lvl5pPr>
            <a:lvl6pPr marL="965062" algn="l" rtl="0" eaLnBrk="1" fontAlgn="base" hangingPunct="1">
              <a:lnSpc>
                <a:spcPct val="90000"/>
              </a:lnSpc>
              <a:spcBef>
                <a:spcPct val="0"/>
              </a:spcBef>
              <a:spcAft>
                <a:spcPct val="0"/>
              </a:spcAft>
              <a:defRPr sz="5910">
                <a:solidFill>
                  <a:srgbClr val="191919"/>
                </a:solidFill>
                <a:latin typeface="IBM Plex Sans Light" pitchFamily="34" charset="0"/>
              </a:defRPr>
            </a:lvl6pPr>
            <a:lvl7pPr marL="1930130" algn="l" rtl="0" eaLnBrk="1" fontAlgn="base" hangingPunct="1">
              <a:lnSpc>
                <a:spcPct val="90000"/>
              </a:lnSpc>
              <a:spcBef>
                <a:spcPct val="0"/>
              </a:spcBef>
              <a:spcAft>
                <a:spcPct val="0"/>
              </a:spcAft>
              <a:defRPr sz="5910">
                <a:solidFill>
                  <a:srgbClr val="191919"/>
                </a:solidFill>
                <a:latin typeface="IBM Plex Sans Light" pitchFamily="34" charset="0"/>
              </a:defRPr>
            </a:lvl7pPr>
            <a:lvl8pPr marL="2895188" algn="l" rtl="0" eaLnBrk="1" fontAlgn="base" hangingPunct="1">
              <a:lnSpc>
                <a:spcPct val="90000"/>
              </a:lnSpc>
              <a:spcBef>
                <a:spcPct val="0"/>
              </a:spcBef>
              <a:spcAft>
                <a:spcPct val="0"/>
              </a:spcAft>
              <a:defRPr sz="5910">
                <a:solidFill>
                  <a:srgbClr val="191919"/>
                </a:solidFill>
                <a:latin typeface="IBM Plex Sans Light" pitchFamily="34" charset="0"/>
              </a:defRPr>
            </a:lvl8pPr>
            <a:lvl9pPr marL="3860252" algn="l" rtl="0" eaLnBrk="1" fontAlgn="base" hangingPunct="1">
              <a:lnSpc>
                <a:spcPct val="90000"/>
              </a:lnSpc>
              <a:spcBef>
                <a:spcPct val="0"/>
              </a:spcBef>
              <a:spcAft>
                <a:spcPct val="0"/>
              </a:spcAft>
              <a:defRPr sz="5910">
                <a:solidFill>
                  <a:srgbClr val="191919"/>
                </a:solidFill>
                <a:latin typeface="IBM Plex Sans Light" pitchFamily="34" charset="0"/>
              </a:defRPr>
            </a:lvl9pPr>
          </a:lstStyle>
          <a:p>
            <a:pPr defTabSz="457109"/>
            <a:r>
              <a:rPr lang="en-US" sz="2999" dirty="0">
                <a:solidFill>
                  <a:srgbClr val="002D9C"/>
                </a:solidFill>
                <a:latin typeface="IBM Plex Sans ExtLt" panose="020B0303050203000203" pitchFamily="34" charset="0"/>
                <a:sym typeface="IBM Plex Sans Light"/>
              </a:rPr>
              <a:t>Our Core Capability is to improve Developer Experience</a:t>
            </a:r>
            <a:r>
              <a:rPr lang="en-US" sz="2999" dirty="0">
                <a:solidFill>
                  <a:srgbClr val="002D9C"/>
                </a:solidFill>
                <a:latin typeface="IBM Plex Sans ExtLt" panose="020B0303050203000203" pitchFamily="34" charset="0"/>
              </a:rPr>
              <a:t>…</a:t>
            </a:r>
          </a:p>
        </p:txBody>
      </p:sp>
      <p:sp>
        <p:nvSpPr>
          <p:cNvPr id="44" name="Triangle 43">
            <a:extLst>
              <a:ext uri="{FF2B5EF4-FFF2-40B4-BE49-F238E27FC236}">
                <a16:creationId xmlns:a16="http://schemas.microsoft.com/office/drawing/2014/main" id="{4C65CC95-92E8-DF1B-05A4-333DBA50CD77}"/>
              </a:ext>
            </a:extLst>
          </p:cNvPr>
          <p:cNvSpPr/>
          <p:nvPr/>
        </p:nvSpPr>
        <p:spPr bwMode="auto">
          <a:xfrm rot="5400000">
            <a:off x="5021004" y="5582696"/>
            <a:ext cx="423053" cy="340683"/>
          </a:xfrm>
          <a:prstGeom prst="triangle">
            <a:avLst/>
          </a:prstGeom>
          <a:solidFill>
            <a:schemeClr val="accent3"/>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defTabSz="914217"/>
            <a:endParaRPr lang="en-US" dirty="0">
              <a:solidFill>
                <a:srgbClr val="FFFFFF"/>
              </a:solidFill>
              <a:latin typeface="IBM Plex Serif" panose="02060503050406000203" pitchFamily="18" charset="0"/>
            </a:endParaRPr>
          </a:p>
        </p:txBody>
      </p:sp>
    </p:spTree>
    <p:extLst>
      <p:ext uri="{BB962C8B-B14F-4D97-AF65-F5344CB8AC3E}">
        <p14:creationId xmlns:p14="http://schemas.microsoft.com/office/powerpoint/2010/main" val="3534658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440F2-ED7F-FA2A-FDF8-F62BBC14757B}"/>
            </a:ext>
          </a:extLst>
        </p:cNvPr>
        <p:cNvGrpSpPr/>
        <p:nvPr/>
      </p:nvGrpSpPr>
      <p:grpSpPr>
        <a:xfrm>
          <a:off x="0" y="0"/>
          <a:ext cx="0" cy="0"/>
          <a:chOff x="0" y="0"/>
          <a:chExt cx="0" cy="0"/>
        </a:xfrm>
      </p:grpSpPr>
      <p:sp>
        <p:nvSpPr>
          <p:cNvPr id="6" name="圆角矩形">
            <a:extLst>
              <a:ext uri="{FF2B5EF4-FFF2-40B4-BE49-F238E27FC236}">
                <a16:creationId xmlns:a16="http://schemas.microsoft.com/office/drawing/2014/main" id="{0DD28D83-8823-2BAC-085C-589A5C3A2D3C}"/>
              </a:ext>
            </a:extLst>
          </p:cNvPr>
          <p:cNvSpPr/>
          <p:nvPr/>
        </p:nvSpPr>
        <p:spPr>
          <a:xfrm>
            <a:off x="3854992" y="4408016"/>
            <a:ext cx="6913811" cy="358583"/>
          </a:xfrm>
          <a:prstGeom prst="roundRect">
            <a:avLst>
              <a:gd name="adj" fmla="val 10284"/>
            </a:avLst>
          </a:prstGeom>
          <a:solidFill>
            <a:schemeClr val="accent3">
              <a:lumMod val="40000"/>
              <a:lumOff val="60000"/>
            </a:schemeClr>
          </a:solidFill>
          <a:ln w="12700">
            <a:noFill/>
            <a:miter lim="400000"/>
          </a:ln>
          <a:effectLst/>
        </p:spPr>
        <p:txBody>
          <a:bodyPr tIns="91427" bIns="91427"/>
          <a:lstStyle/>
          <a:p>
            <a:pPr defTabSz="914217">
              <a:defRPr>
                <a:solidFill>
                  <a:srgbClr val="A2A9B0"/>
                </a:solidFill>
              </a:defRPr>
            </a:pPr>
            <a:endParaRPr sz="500">
              <a:solidFill>
                <a:srgbClr val="A2A9B0"/>
              </a:solidFill>
              <a:latin typeface="IBM Plex Sans" panose="020B0503050203000203" pitchFamily="34" charset="0"/>
            </a:endParaRPr>
          </a:p>
        </p:txBody>
      </p:sp>
      <p:sp>
        <p:nvSpPr>
          <p:cNvPr id="274" name="圆角矩形">
            <a:extLst>
              <a:ext uri="{FF2B5EF4-FFF2-40B4-BE49-F238E27FC236}">
                <a16:creationId xmlns:a16="http://schemas.microsoft.com/office/drawing/2014/main" id="{B9ACD0ED-5560-2099-626E-DF50C2D24AD6}"/>
              </a:ext>
            </a:extLst>
          </p:cNvPr>
          <p:cNvSpPr/>
          <p:nvPr/>
        </p:nvSpPr>
        <p:spPr>
          <a:xfrm>
            <a:off x="3854993" y="1717093"/>
            <a:ext cx="6913811" cy="35101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7" name="圆角矩形">
            <a:extLst>
              <a:ext uri="{FF2B5EF4-FFF2-40B4-BE49-F238E27FC236}">
                <a16:creationId xmlns:a16="http://schemas.microsoft.com/office/drawing/2014/main" id="{8A8C909B-8BCD-F596-CC1D-3808717DAD62}"/>
              </a:ext>
            </a:extLst>
          </p:cNvPr>
          <p:cNvSpPr/>
          <p:nvPr/>
        </p:nvSpPr>
        <p:spPr>
          <a:xfrm>
            <a:off x="3854992" y="2249695"/>
            <a:ext cx="6913811"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9" name="圆角矩形">
            <a:extLst>
              <a:ext uri="{FF2B5EF4-FFF2-40B4-BE49-F238E27FC236}">
                <a16:creationId xmlns:a16="http://schemas.microsoft.com/office/drawing/2014/main" id="{BA858295-3FEC-DF8F-E671-CD3641A84139}"/>
              </a:ext>
            </a:extLst>
          </p:cNvPr>
          <p:cNvSpPr/>
          <p:nvPr/>
        </p:nvSpPr>
        <p:spPr>
          <a:xfrm>
            <a:off x="3854992" y="2789867"/>
            <a:ext cx="6913811"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3" name="圆角矩形">
            <a:extLst>
              <a:ext uri="{FF2B5EF4-FFF2-40B4-BE49-F238E27FC236}">
                <a16:creationId xmlns:a16="http://schemas.microsoft.com/office/drawing/2014/main" id="{1DE3A8E6-E7E3-4B3C-23A2-D5171AA5BE54}"/>
              </a:ext>
            </a:extLst>
          </p:cNvPr>
          <p:cNvSpPr/>
          <p:nvPr/>
        </p:nvSpPr>
        <p:spPr>
          <a:xfrm>
            <a:off x="3854992" y="3330038"/>
            <a:ext cx="6913811"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3" name="圆角矩形">
            <a:extLst>
              <a:ext uri="{FF2B5EF4-FFF2-40B4-BE49-F238E27FC236}">
                <a16:creationId xmlns:a16="http://schemas.microsoft.com/office/drawing/2014/main" id="{4A66E39B-1610-519D-B939-41B8B309FE1B}"/>
              </a:ext>
            </a:extLst>
          </p:cNvPr>
          <p:cNvSpPr/>
          <p:nvPr/>
        </p:nvSpPr>
        <p:spPr>
          <a:xfrm>
            <a:off x="3854992" y="3870209"/>
            <a:ext cx="6913811"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0" name="Rectangle 139">
            <a:extLst>
              <a:ext uri="{FF2B5EF4-FFF2-40B4-BE49-F238E27FC236}">
                <a16:creationId xmlns:a16="http://schemas.microsoft.com/office/drawing/2014/main" id="{C148121F-B282-30F4-8C93-B6FB7F24816D}"/>
              </a:ext>
            </a:extLst>
          </p:cNvPr>
          <p:cNvSpPr/>
          <p:nvPr/>
        </p:nvSpPr>
        <p:spPr bwMode="auto">
          <a:xfrm>
            <a:off x="9717844" y="1222296"/>
            <a:ext cx="1050961" cy="3540041"/>
          </a:xfrm>
          <a:prstGeom prst="rect">
            <a:avLst/>
          </a:prstGeom>
          <a:solidFill>
            <a:srgbClr val="7030A0">
              <a:alpha val="37174"/>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a:ln>
                <a:noFill/>
              </a:ln>
              <a:solidFill>
                <a:schemeClr val="bg1"/>
              </a:solidFill>
              <a:effectLst/>
              <a:latin typeface="+mn-lt"/>
            </a:endParaRPr>
          </a:p>
        </p:txBody>
      </p:sp>
      <p:sp>
        <p:nvSpPr>
          <p:cNvPr id="35" name="Rectangle 34">
            <a:extLst>
              <a:ext uri="{FF2B5EF4-FFF2-40B4-BE49-F238E27FC236}">
                <a16:creationId xmlns:a16="http://schemas.microsoft.com/office/drawing/2014/main" id="{3D61E404-AE3B-9D81-56F7-B16FF7C0E253}"/>
              </a:ext>
            </a:extLst>
          </p:cNvPr>
          <p:cNvSpPr/>
          <p:nvPr/>
        </p:nvSpPr>
        <p:spPr bwMode="auto">
          <a:xfrm>
            <a:off x="8552371" y="1226557"/>
            <a:ext cx="1050961" cy="3540041"/>
          </a:xfrm>
          <a:prstGeom prst="rect">
            <a:avLst/>
          </a:prstGeom>
          <a:solidFill>
            <a:schemeClr val="accent2">
              <a:lumMod val="50000"/>
              <a:alpha val="29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System Font Regular"/>
              <a:buNone/>
              <a:tabLst/>
            </a:pPr>
            <a:endParaRPr kumimoji="0" lang="en-US" sz="1400" b="0" i="0" u="none" strike="noStrike" cap="none" normalizeH="0" baseline="0">
              <a:ln>
                <a:noFill/>
              </a:ln>
              <a:solidFill>
                <a:schemeClr val="bg1"/>
              </a:solidFill>
              <a:effectLst/>
              <a:latin typeface="+mn-lt"/>
            </a:endParaRPr>
          </a:p>
        </p:txBody>
      </p:sp>
      <p:sp>
        <p:nvSpPr>
          <p:cNvPr id="4" name="Rectangle 3">
            <a:extLst>
              <a:ext uri="{FF2B5EF4-FFF2-40B4-BE49-F238E27FC236}">
                <a16:creationId xmlns:a16="http://schemas.microsoft.com/office/drawing/2014/main" id="{D85511C5-B9E4-96ED-EF31-59BF62B3FC97}"/>
              </a:ext>
            </a:extLst>
          </p:cNvPr>
          <p:cNvSpPr/>
          <p:nvPr/>
        </p:nvSpPr>
        <p:spPr bwMode="auto">
          <a:xfrm>
            <a:off x="5069773" y="1228083"/>
            <a:ext cx="1050961" cy="3541740"/>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A2BAB795-E137-AD5E-45E4-FDC62B2A832E}"/>
              </a:ext>
            </a:extLst>
          </p:cNvPr>
          <p:cNvSpPr/>
          <p:nvPr/>
        </p:nvSpPr>
        <p:spPr bwMode="auto">
          <a:xfrm>
            <a:off x="7397078" y="1226560"/>
            <a:ext cx="1050961" cy="3541740"/>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83961C9F-E4F0-9ED2-A095-7A319FB53810}"/>
              </a:ext>
            </a:extLst>
          </p:cNvPr>
          <p:cNvSpPr/>
          <p:nvPr/>
        </p:nvSpPr>
        <p:spPr bwMode="auto">
          <a:xfrm>
            <a:off x="6226296" y="1226560"/>
            <a:ext cx="1050961" cy="3540038"/>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599BBFA4-795F-D6BA-AF09-A59ED61403C7}"/>
              </a:ext>
            </a:extLst>
          </p:cNvPr>
          <p:cNvSpPr/>
          <p:nvPr/>
        </p:nvSpPr>
        <p:spPr bwMode="auto">
          <a:xfrm>
            <a:off x="3878749" y="1226559"/>
            <a:ext cx="1050961" cy="3540039"/>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BA170ABA-2DA6-7237-94A3-F05CFCD90F34}"/>
              </a:ext>
            </a:extLst>
          </p:cNvPr>
          <p:cNvSpPr>
            <a:spLocks noGrp="1"/>
          </p:cNvSpPr>
          <p:nvPr>
            <p:ph type="title"/>
          </p:nvPr>
        </p:nvSpPr>
        <p:spPr>
          <a:xfrm>
            <a:off x="288000" y="288036"/>
            <a:ext cx="2055874" cy="305960"/>
          </a:xfrm>
        </p:spPr>
        <p:txBody>
          <a:bodyPr/>
          <a:lstStyle/>
          <a:p>
            <a:r>
              <a:rPr lang="en-US">
                <a:solidFill>
                  <a:schemeClr val="accent2"/>
                </a:solidFill>
                <a:latin typeface="IBM Plex Sans Light"/>
              </a:rPr>
              <a:t>BoxBoat’s Offerings</a:t>
            </a:r>
            <a:endParaRPr lang="en-US">
              <a:solidFill>
                <a:schemeClr val="accent2"/>
              </a:solidFill>
            </a:endParaRPr>
          </a:p>
        </p:txBody>
      </p:sp>
      <p:sp>
        <p:nvSpPr>
          <p:cNvPr id="189" name="圆角矩形">
            <a:extLst>
              <a:ext uri="{FF2B5EF4-FFF2-40B4-BE49-F238E27FC236}">
                <a16:creationId xmlns:a16="http://schemas.microsoft.com/office/drawing/2014/main" id="{7CDCF103-40C1-D85A-ADD5-F041E0A00657}"/>
              </a:ext>
            </a:extLst>
          </p:cNvPr>
          <p:cNvSpPr/>
          <p:nvPr/>
        </p:nvSpPr>
        <p:spPr>
          <a:xfrm>
            <a:off x="2553753" y="1717216"/>
            <a:ext cx="1238699" cy="350889"/>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72" name="圆角矩形 246">
            <a:extLst>
              <a:ext uri="{FF2B5EF4-FFF2-40B4-BE49-F238E27FC236}">
                <a16:creationId xmlns:a16="http://schemas.microsoft.com/office/drawing/2014/main" id="{38BEE76C-D412-9260-2F79-A4CF1D4B993D}"/>
              </a:ext>
            </a:extLst>
          </p:cNvPr>
          <p:cNvSpPr/>
          <p:nvPr/>
        </p:nvSpPr>
        <p:spPr bwMode="auto">
          <a:xfrm>
            <a:off x="595198" y="1717217"/>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270" name="圆角矩形 248">
            <a:extLst>
              <a:ext uri="{FF2B5EF4-FFF2-40B4-BE49-F238E27FC236}">
                <a16:creationId xmlns:a16="http://schemas.microsoft.com/office/drawing/2014/main" id="{8F779E37-FA77-6800-2CDA-754920098DD0}"/>
              </a:ext>
            </a:extLst>
          </p:cNvPr>
          <p:cNvSpPr/>
          <p:nvPr/>
        </p:nvSpPr>
        <p:spPr bwMode="auto">
          <a:xfrm>
            <a:off x="595200" y="2252490"/>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268" name="圆角矩形 250">
            <a:extLst>
              <a:ext uri="{FF2B5EF4-FFF2-40B4-BE49-F238E27FC236}">
                <a16:creationId xmlns:a16="http://schemas.microsoft.com/office/drawing/2014/main" id="{881AA07B-0041-B094-CB67-103891B0D0CB}"/>
              </a:ext>
            </a:extLst>
          </p:cNvPr>
          <p:cNvSpPr/>
          <p:nvPr/>
        </p:nvSpPr>
        <p:spPr bwMode="auto">
          <a:xfrm>
            <a:off x="595198" y="2792661"/>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266" name="圆角矩形 252">
            <a:extLst>
              <a:ext uri="{FF2B5EF4-FFF2-40B4-BE49-F238E27FC236}">
                <a16:creationId xmlns:a16="http://schemas.microsoft.com/office/drawing/2014/main" id="{DF1866C2-2F50-C865-CEF2-195C2430DDA6}"/>
              </a:ext>
            </a:extLst>
          </p:cNvPr>
          <p:cNvSpPr/>
          <p:nvPr/>
        </p:nvSpPr>
        <p:spPr bwMode="auto">
          <a:xfrm>
            <a:off x="595189" y="3332832"/>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250" name="圆角矩形 26">
            <a:extLst>
              <a:ext uri="{FF2B5EF4-FFF2-40B4-BE49-F238E27FC236}">
                <a16:creationId xmlns:a16="http://schemas.microsoft.com/office/drawing/2014/main" id="{29854B09-7006-0A66-97E0-05AD5D4E72CF}"/>
              </a:ext>
            </a:extLst>
          </p:cNvPr>
          <p:cNvSpPr/>
          <p:nvPr/>
        </p:nvSpPr>
        <p:spPr bwMode="auto">
          <a:xfrm>
            <a:off x="595189" y="3873003"/>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
        <p:nvSpPr>
          <p:cNvPr id="282" name="圆角矩形">
            <a:extLst>
              <a:ext uri="{FF2B5EF4-FFF2-40B4-BE49-F238E27FC236}">
                <a16:creationId xmlns:a16="http://schemas.microsoft.com/office/drawing/2014/main" id="{9A23A2FD-B8DF-F37C-9F24-6CB99ED0C84D}"/>
              </a:ext>
            </a:extLst>
          </p:cNvPr>
          <p:cNvSpPr/>
          <p:nvPr/>
        </p:nvSpPr>
        <p:spPr>
          <a:xfrm>
            <a:off x="3878750" y="965887"/>
            <a:ext cx="6890055" cy="247985"/>
          </a:xfrm>
          <a:prstGeom prst="roundRect">
            <a:avLst>
              <a:gd name="adj" fmla="val 50000"/>
            </a:avLst>
          </a:prstGeom>
          <a:solidFill>
            <a:schemeClr val="accent4">
              <a:lumMod val="60000"/>
              <a:lumOff val="4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Offering Sub-pillars</a:t>
            </a:r>
          </a:p>
        </p:txBody>
      </p:sp>
      <p:sp>
        <p:nvSpPr>
          <p:cNvPr id="306" name="Customer &amp; business value driving rapid Product evolution within portfolios">
            <a:extLst>
              <a:ext uri="{FF2B5EF4-FFF2-40B4-BE49-F238E27FC236}">
                <a16:creationId xmlns:a16="http://schemas.microsoft.com/office/drawing/2014/main" id="{A2D70C08-8139-98A3-2837-68445DD0F8E6}"/>
              </a:ext>
            </a:extLst>
          </p:cNvPr>
          <p:cNvSpPr/>
          <p:nvPr/>
        </p:nvSpPr>
        <p:spPr>
          <a:xfrm>
            <a:off x="5072152" y="1781643"/>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17" name="Value-driven product culture &amp; capability adopted across the organization">
            <a:extLst>
              <a:ext uri="{FF2B5EF4-FFF2-40B4-BE49-F238E27FC236}">
                <a16:creationId xmlns:a16="http://schemas.microsoft.com/office/drawing/2014/main" id="{9991A0C7-13D8-C237-6D63-876B89B3B40A}"/>
              </a:ext>
            </a:extLst>
          </p:cNvPr>
          <p:cNvSpPr/>
          <p:nvPr/>
        </p:nvSpPr>
        <p:spPr>
          <a:xfrm>
            <a:off x="6238182" y="1781643"/>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Platform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328" name="Industrialized capability for Ecosystem &amp; market Creation">
            <a:extLst>
              <a:ext uri="{FF2B5EF4-FFF2-40B4-BE49-F238E27FC236}">
                <a16:creationId xmlns:a16="http://schemas.microsoft.com/office/drawing/2014/main" id="{0C5ED716-B05D-DBEE-6FAD-F5A4F7B1387B}"/>
              </a:ext>
            </a:extLst>
          </p:cNvPr>
          <p:cNvSpPr/>
          <p:nvPr/>
        </p:nvSpPr>
        <p:spPr>
          <a:xfrm>
            <a:off x="7408964" y="1776827"/>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 name="Customer &amp; business value driving rapid Product evolution within portfolios">
            <a:extLst>
              <a:ext uri="{FF2B5EF4-FFF2-40B4-BE49-F238E27FC236}">
                <a16:creationId xmlns:a16="http://schemas.microsoft.com/office/drawing/2014/main" id="{DDFCECB9-68E9-4123-B663-FEC5741BEB34}"/>
              </a:ext>
            </a:extLst>
          </p:cNvPr>
          <p:cNvSpPr/>
          <p:nvPr/>
        </p:nvSpPr>
        <p:spPr>
          <a:xfrm>
            <a:off x="3878749" y="1788066"/>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0" name="TextBox 9">
            <a:extLst>
              <a:ext uri="{FF2B5EF4-FFF2-40B4-BE49-F238E27FC236}">
                <a16:creationId xmlns:a16="http://schemas.microsoft.com/office/drawing/2014/main" id="{3916C867-92F5-B9A0-0C71-1ACB163BF544}"/>
              </a:ext>
            </a:extLst>
          </p:cNvPr>
          <p:cNvSpPr txBox="1"/>
          <p:nvPr/>
        </p:nvSpPr>
        <p:spPr>
          <a:xfrm>
            <a:off x="3878750" y="1231277"/>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Security &amp; Compliance</a:t>
            </a:r>
          </a:p>
        </p:txBody>
      </p:sp>
      <p:sp>
        <p:nvSpPr>
          <p:cNvPr id="12" name="TextBox 11">
            <a:extLst>
              <a:ext uri="{FF2B5EF4-FFF2-40B4-BE49-F238E27FC236}">
                <a16:creationId xmlns:a16="http://schemas.microsoft.com/office/drawing/2014/main" id="{7A197340-70FC-83B4-888C-615EB69A02CC}"/>
              </a:ext>
            </a:extLst>
          </p:cNvPr>
          <p:cNvSpPr txBox="1"/>
          <p:nvPr/>
        </p:nvSpPr>
        <p:spPr>
          <a:xfrm>
            <a:off x="5062645" y="1283121"/>
            <a:ext cx="1050961" cy="3231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Resilience &amp; DR</a:t>
            </a:r>
          </a:p>
        </p:txBody>
      </p:sp>
      <p:sp>
        <p:nvSpPr>
          <p:cNvPr id="13" name="TextBox 12">
            <a:extLst>
              <a:ext uri="{FF2B5EF4-FFF2-40B4-BE49-F238E27FC236}">
                <a16:creationId xmlns:a16="http://schemas.microsoft.com/office/drawing/2014/main" id="{37363317-7798-6CA0-79C6-74D690BA7610}"/>
              </a:ext>
            </a:extLst>
          </p:cNvPr>
          <p:cNvSpPr txBox="1"/>
          <p:nvPr/>
        </p:nvSpPr>
        <p:spPr>
          <a:xfrm>
            <a:off x="6233427" y="1217127"/>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Governance &amp; Policy</a:t>
            </a:r>
          </a:p>
        </p:txBody>
      </p:sp>
      <p:sp>
        <p:nvSpPr>
          <p:cNvPr id="15" name="TextBox 14">
            <a:extLst>
              <a:ext uri="{FF2B5EF4-FFF2-40B4-BE49-F238E27FC236}">
                <a16:creationId xmlns:a16="http://schemas.microsoft.com/office/drawing/2014/main" id="{6D455123-81F7-06D8-2300-475E8F13ABCA}"/>
              </a:ext>
            </a:extLst>
          </p:cNvPr>
          <p:cNvSpPr txBox="1"/>
          <p:nvPr/>
        </p:nvSpPr>
        <p:spPr>
          <a:xfrm>
            <a:off x="7397079" y="1213871"/>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Talent &amp; Enablement</a:t>
            </a:r>
          </a:p>
        </p:txBody>
      </p:sp>
      <p:sp>
        <p:nvSpPr>
          <p:cNvPr id="3" name="圆角矩形">
            <a:extLst>
              <a:ext uri="{FF2B5EF4-FFF2-40B4-BE49-F238E27FC236}">
                <a16:creationId xmlns:a16="http://schemas.microsoft.com/office/drawing/2014/main" id="{8333DFC4-FD5D-0786-7557-63606EFBC86F}"/>
              </a:ext>
            </a:extLst>
          </p:cNvPr>
          <p:cNvSpPr/>
          <p:nvPr/>
        </p:nvSpPr>
        <p:spPr>
          <a:xfrm>
            <a:off x="2553752" y="974311"/>
            <a:ext cx="1238700" cy="247985"/>
          </a:xfrm>
          <a:prstGeom prst="roundRect">
            <a:avLst>
              <a:gd name="adj" fmla="val 50000"/>
            </a:avLst>
          </a:prstGeom>
          <a:solidFill>
            <a:schemeClr val="accent3">
              <a:lumMod val="40000"/>
              <a:lumOff val="6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Core Offerings</a:t>
            </a:r>
          </a:p>
        </p:txBody>
      </p:sp>
      <p:sp>
        <p:nvSpPr>
          <p:cNvPr id="5" name="圆角矩形">
            <a:extLst>
              <a:ext uri="{FF2B5EF4-FFF2-40B4-BE49-F238E27FC236}">
                <a16:creationId xmlns:a16="http://schemas.microsoft.com/office/drawing/2014/main" id="{D1C8B49F-7EE5-0053-73B1-40DCBCD90E1B}"/>
              </a:ext>
            </a:extLst>
          </p:cNvPr>
          <p:cNvSpPr/>
          <p:nvPr/>
        </p:nvSpPr>
        <p:spPr>
          <a:xfrm>
            <a:off x="599241" y="965885"/>
            <a:ext cx="1689333" cy="247985"/>
          </a:xfrm>
          <a:prstGeom prst="roundRect">
            <a:avLst>
              <a:gd name="adj" fmla="val 50000"/>
            </a:avLst>
          </a:prstGeom>
          <a:solidFill>
            <a:schemeClr val="tx2">
              <a:lumMod val="90000"/>
            </a:schemeClr>
          </a:solidFill>
          <a:ln w="12700">
            <a:noFill/>
            <a:miter lim="400000"/>
          </a:ln>
        </p:spPr>
        <p:txBody>
          <a:bodyPr tIns="91427" bIns="91427"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Offering Pillars</a:t>
            </a:r>
            <a:endParaRPr kumimoji="0"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endParaRPr>
          </a:p>
        </p:txBody>
      </p:sp>
      <p:sp>
        <p:nvSpPr>
          <p:cNvPr id="7" name="Legacy &amp; manual">
            <a:extLst>
              <a:ext uri="{FF2B5EF4-FFF2-40B4-BE49-F238E27FC236}">
                <a16:creationId xmlns:a16="http://schemas.microsoft.com/office/drawing/2014/main" id="{EEF2CCB2-F438-F279-3A4F-07A3518E3F82}"/>
              </a:ext>
            </a:extLst>
          </p:cNvPr>
          <p:cNvSpPr/>
          <p:nvPr/>
        </p:nvSpPr>
        <p:spPr>
          <a:xfrm>
            <a:off x="2647048" y="178951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K8s (OCP, </a:t>
            </a:r>
            <a:r>
              <a:rPr kumimoji="0" lang="en-US" sz="5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xKS</a:t>
            </a: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 </a:t>
            </a:r>
            <a:r>
              <a:rPr kumimoji="0" lang="en-US" sz="5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etc</a:t>
            </a: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6" name="圆角矩形">
            <a:extLst>
              <a:ext uri="{FF2B5EF4-FFF2-40B4-BE49-F238E27FC236}">
                <a16:creationId xmlns:a16="http://schemas.microsoft.com/office/drawing/2014/main" id="{89D46F9E-DEB3-B138-E96E-ADDBEF01A92B}"/>
              </a:ext>
            </a:extLst>
          </p:cNvPr>
          <p:cNvSpPr/>
          <p:nvPr/>
        </p:nvSpPr>
        <p:spPr>
          <a:xfrm>
            <a:off x="2553752" y="2249694"/>
            <a:ext cx="1238699"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1" name="Customer &amp; business value driving rapid Product evolution within portfolios">
            <a:extLst>
              <a:ext uri="{FF2B5EF4-FFF2-40B4-BE49-F238E27FC236}">
                <a16:creationId xmlns:a16="http://schemas.microsoft.com/office/drawing/2014/main" id="{210E108A-A5A1-BEC2-1740-DABB3E02776E}"/>
              </a:ext>
            </a:extLst>
          </p:cNvPr>
          <p:cNvSpPr/>
          <p:nvPr/>
        </p:nvSpPr>
        <p:spPr>
          <a:xfrm>
            <a:off x="5072152" y="2309387"/>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2" name="Value-driven product culture &amp; capability adopted across the organization">
            <a:extLst>
              <a:ext uri="{FF2B5EF4-FFF2-40B4-BE49-F238E27FC236}">
                <a16:creationId xmlns:a16="http://schemas.microsoft.com/office/drawing/2014/main" id="{222B0926-2149-17E2-8249-660ED101A5AF}"/>
              </a:ext>
            </a:extLst>
          </p:cNvPr>
          <p:cNvSpPr/>
          <p:nvPr/>
        </p:nvSpPr>
        <p:spPr>
          <a:xfrm>
            <a:off x="6238182" y="2309387"/>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Automation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3" name="Industrialized capability for Ecosystem &amp; market Creation">
            <a:extLst>
              <a:ext uri="{FF2B5EF4-FFF2-40B4-BE49-F238E27FC236}">
                <a16:creationId xmlns:a16="http://schemas.microsoft.com/office/drawing/2014/main" id="{E8419AD9-565B-4426-9FBF-45713AE50443}"/>
              </a:ext>
            </a:extLst>
          </p:cNvPr>
          <p:cNvSpPr/>
          <p:nvPr/>
        </p:nvSpPr>
        <p:spPr>
          <a:xfrm>
            <a:off x="7408964" y="230457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4" name="Customer &amp; business value driving rapid Product evolution within portfolios">
            <a:extLst>
              <a:ext uri="{FF2B5EF4-FFF2-40B4-BE49-F238E27FC236}">
                <a16:creationId xmlns:a16="http://schemas.microsoft.com/office/drawing/2014/main" id="{A054FB9F-8E46-5C44-2C63-4FD3A63F0C5F}"/>
              </a:ext>
            </a:extLst>
          </p:cNvPr>
          <p:cNvSpPr/>
          <p:nvPr/>
        </p:nvSpPr>
        <p:spPr>
          <a:xfrm>
            <a:off x="3878749" y="2315810"/>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Zero Touch, Zero Trust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26" name="Legacy &amp; manual">
            <a:extLst>
              <a:ext uri="{FF2B5EF4-FFF2-40B4-BE49-F238E27FC236}">
                <a16:creationId xmlns:a16="http://schemas.microsoft.com/office/drawing/2014/main" id="{999D482A-EDE2-A8C8-A1A4-46321EE52468}"/>
              </a:ext>
            </a:extLst>
          </p:cNvPr>
          <p:cNvSpPr/>
          <p:nvPr/>
        </p:nvSpPr>
        <p:spPr>
          <a:xfrm>
            <a:off x="2647048" y="2315519"/>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Declarative Platforms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58" name="圆角矩形">
            <a:extLst>
              <a:ext uri="{FF2B5EF4-FFF2-40B4-BE49-F238E27FC236}">
                <a16:creationId xmlns:a16="http://schemas.microsoft.com/office/drawing/2014/main" id="{4E0E2C5A-CD7A-8DBA-13DE-E4AFC315C19A}"/>
              </a:ext>
            </a:extLst>
          </p:cNvPr>
          <p:cNvSpPr/>
          <p:nvPr/>
        </p:nvSpPr>
        <p:spPr>
          <a:xfrm>
            <a:off x="2553752" y="2789866"/>
            <a:ext cx="1238699"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62" name="Customer &amp; business value driving rapid Product evolution within portfolios">
            <a:extLst>
              <a:ext uri="{FF2B5EF4-FFF2-40B4-BE49-F238E27FC236}">
                <a16:creationId xmlns:a16="http://schemas.microsoft.com/office/drawing/2014/main" id="{1F7CCD79-F19C-28D0-1A7D-4D1F3A47F52A}"/>
              </a:ext>
            </a:extLst>
          </p:cNvPr>
          <p:cNvSpPr/>
          <p:nvPr/>
        </p:nvSpPr>
        <p:spPr>
          <a:xfrm>
            <a:off x="5072152" y="2849559"/>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Declarative Clusters/ZTP</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63" name="Value-driven product culture &amp; capability adopted across the organization">
            <a:extLst>
              <a:ext uri="{FF2B5EF4-FFF2-40B4-BE49-F238E27FC236}">
                <a16:creationId xmlns:a16="http://schemas.microsoft.com/office/drawing/2014/main" id="{FC314690-643F-B4EA-7302-F018F784B9BA}"/>
              </a:ext>
            </a:extLst>
          </p:cNvPr>
          <p:cNvSpPr/>
          <p:nvPr/>
        </p:nvSpPr>
        <p:spPr>
          <a:xfrm>
            <a:off x="6238182" y="2849559"/>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Hybrid Cloud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28" name="Industrialized capability for Ecosystem &amp; market Creation">
            <a:extLst>
              <a:ext uri="{FF2B5EF4-FFF2-40B4-BE49-F238E27FC236}">
                <a16:creationId xmlns:a16="http://schemas.microsoft.com/office/drawing/2014/main" id="{192ACC66-C185-F7F5-D37B-AB1B6832D614}"/>
              </a:ext>
            </a:extLst>
          </p:cNvPr>
          <p:cNvSpPr/>
          <p:nvPr/>
        </p:nvSpPr>
        <p:spPr>
          <a:xfrm>
            <a:off x="7408964" y="2844743"/>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HBD Workshop</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29" name="Customer &amp; business value driving rapid Product evolution within portfolios">
            <a:extLst>
              <a:ext uri="{FF2B5EF4-FFF2-40B4-BE49-F238E27FC236}">
                <a16:creationId xmlns:a16="http://schemas.microsoft.com/office/drawing/2014/main" id="{A54FCF10-7071-E148-6321-4BF1EA1F97F6}"/>
              </a:ext>
            </a:extLst>
          </p:cNvPr>
          <p:cNvSpPr/>
          <p:nvPr/>
        </p:nvSpPr>
        <p:spPr>
          <a:xfrm>
            <a:off x="3878749" y="2855982"/>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1" name="Legacy &amp; manual">
            <a:extLst>
              <a:ext uri="{FF2B5EF4-FFF2-40B4-BE49-F238E27FC236}">
                <a16:creationId xmlns:a16="http://schemas.microsoft.com/office/drawing/2014/main" id="{37462F9E-90E5-B189-7E68-F30B92365257}"/>
              </a:ext>
            </a:extLst>
          </p:cNvPr>
          <p:cNvSpPr/>
          <p:nvPr/>
        </p:nvSpPr>
        <p:spPr>
          <a:xfrm>
            <a:off x="2647048" y="2855691"/>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ACM</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2" name="圆角矩形">
            <a:extLst>
              <a:ext uri="{FF2B5EF4-FFF2-40B4-BE49-F238E27FC236}">
                <a16:creationId xmlns:a16="http://schemas.microsoft.com/office/drawing/2014/main" id="{4DE77EA6-F7D1-F7B3-763A-0830E9BF0B86}"/>
              </a:ext>
            </a:extLst>
          </p:cNvPr>
          <p:cNvSpPr/>
          <p:nvPr/>
        </p:nvSpPr>
        <p:spPr>
          <a:xfrm>
            <a:off x="2553752" y="3330037"/>
            <a:ext cx="1238699"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6" name="Customer &amp; business value driving rapid Product evolution within portfolios">
            <a:extLst>
              <a:ext uri="{FF2B5EF4-FFF2-40B4-BE49-F238E27FC236}">
                <a16:creationId xmlns:a16="http://schemas.microsoft.com/office/drawing/2014/main" id="{6AAA51FD-A215-D239-AE62-50478CA81338}"/>
              </a:ext>
            </a:extLst>
          </p:cNvPr>
          <p:cNvSpPr/>
          <p:nvPr/>
        </p:nvSpPr>
        <p:spPr>
          <a:xfrm>
            <a:off x="5072152" y="3389730"/>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7" name="Value-driven product culture &amp; capability adopted across the organization">
            <a:extLst>
              <a:ext uri="{FF2B5EF4-FFF2-40B4-BE49-F238E27FC236}">
                <a16:creationId xmlns:a16="http://schemas.microsoft.com/office/drawing/2014/main" id="{7A69E5EC-3FC2-06FB-3761-B5F9608C9BB0}"/>
              </a:ext>
            </a:extLst>
          </p:cNvPr>
          <p:cNvSpPr/>
          <p:nvPr/>
        </p:nvSpPr>
        <p:spPr>
          <a:xfrm>
            <a:off x="6238182" y="3389730"/>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DevOps CoE</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8" name="Industrialized capability for Ecosystem &amp; market Creation">
            <a:extLst>
              <a:ext uri="{FF2B5EF4-FFF2-40B4-BE49-F238E27FC236}">
                <a16:creationId xmlns:a16="http://schemas.microsoft.com/office/drawing/2014/main" id="{6C9FDE90-DEC9-88DE-7662-676A55A25755}"/>
              </a:ext>
            </a:extLst>
          </p:cNvPr>
          <p:cNvSpPr/>
          <p:nvPr/>
        </p:nvSpPr>
        <p:spPr>
          <a:xfrm>
            <a:off x="7408964" y="3384914"/>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39" name="Customer &amp; business value driving rapid Product evolution within portfolios">
            <a:extLst>
              <a:ext uri="{FF2B5EF4-FFF2-40B4-BE49-F238E27FC236}">
                <a16:creationId xmlns:a16="http://schemas.microsoft.com/office/drawing/2014/main" id="{DB8FB9A0-45E5-585F-0E35-D85CC9B0901C}"/>
              </a:ext>
            </a:extLst>
          </p:cNvPr>
          <p:cNvSpPr/>
          <p:nvPr/>
        </p:nvSpPr>
        <p:spPr>
          <a:xfrm>
            <a:off x="3878749" y="3396153"/>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Golden Guardrails</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1" name="Legacy &amp; manual">
            <a:extLst>
              <a:ext uri="{FF2B5EF4-FFF2-40B4-BE49-F238E27FC236}">
                <a16:creationId xmlns:a16="http://schemas.microsoft.com/office/drawing/2014/main" id="{0A09EDD9-F9C4-2BBE-FD26-3C083580E1B7}"/>
              </a:ext>
            </a:extLst>
          </p:cNvPr>
          <p:cNvSpPr/>
          <p:nvPr/>
        </p:nvSpPr>
        <p:spPr>
          <a:xfrm>
            <a:off x="2647048" y="3395862"/>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IDP Deployment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2" name="圆角矩形">
            <a:extLst>
              <a:ext uri="{FF2B5EF4-FFF2-40B4-BE49-F238E27FC236}">
                <a16:creationId xmlns:a16="http://schemas.microsoft.com/office/drawing/2014/main" id="{3D1CDDA7-E428-F0FD-9953-54BBD098E0AC}"/>
              </a:ext>
            </a:extLst>
          </p:cNvPr>
          <p:cNvSpPr/>
          <p:nvPr/>
        </p:nvSpPr>
        <p:spPr>
          <a:xfrm>
            <a:off x="2553752" y="3870208"/>
            <a:ext cx="1238699"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6" name="Customer &amp; business value driving rapid Product evolution within portfolios">
            <a:extLst>
              <a:ext uri="{FF2B5EF4-FFF2-40B4-BE49-F238E27FC236}">
                <a16:creationId xmlns:a16="http://schemas.microsoft.com/office/drawing/2014/main" id="{BB871E22-3B08-FF71-C643-60B5CB0BA100}"/>
              </a:ext>
            </a:extLst>
          </p:cNvPr>
          <p:cNvSpPr/>
          <p:nvPr/>
        </p:nvSpPr>
        <p:spPr>
          <a:xfrm>
            <a:off x="5072152" y="392990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7" name="Value-driven product culture &amp; capability adopted across the organization">
            <a:extLst>
              <a:ext uri="{FF2B5EF4-FFF2-40B4-BE49-F238E27FC236}">
                <a16:creationId xmlns:a16="http://schemas.microsoft.com/office/drawing/2014/main" id="{1F7A8885-9185-0BCB-C5A7-9980D7E10381}"/>
              </a:ext>
            </a:extLst>
          </p:cNvPr>
          <p:cNvSpPr/>
          <p:nvPr/>
        </p:nvSpPr>
        <p:spPr>
          <a:xfrm>
            <a:off x="6238182" y="392990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8" name="Industrialized capability for Ecosystem &amp; market Creation">
            <a:extLst>
              <a:ext uri="{FF2B5EF4-FFF2-40B4-BE49-F238E27FC236}">
                <a16:creationId xmlns:a16="http://schemas.microsoft.com/office/drawing/2014/main" id="{55CA3B17-B967-96B2-40F2-04A0A8EF7933}"/>
              </a:ext>
            </a:extLst>
          </p:cNvPr>
          <p:cNvSpPr/>
          <p:nvPr/>
        </p:nvSpPr>
        <p:spPr>
          <a:xfrm>
            <a:off x="7408964" y="3925085"/>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GH Enablement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49" name="Customer &amp; business value driving rapid Product evolution within portfolios">
            <a:extLst>
              <a:ext uri="{FF2B5EF4-FFF2-40B4-BE49-F238E27FC236}">
                <a16:creationId xmlns:a16="http://schemas.microsoft.com/office/drawing/2014/main" id="{158E1FA8-CF17-51C1-1D63-BE5B77E2F096}"/>
              </a:ext>
            </a:extLst>
          </p:cNvPr>
          <p:cNvSpPr/>
          <p:nvPr/>
        </p:nvSpPr>
        <p:spPr>
          <a:xfrm>
            <a:off x="3878749" y="3936324"/>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Shift Left</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151" name="Legacy &amp; manual">
            <a:extLst>
              <a:ext uri="{FF2B5EF4-FFF2-40B4-BE49-F238E27FC236}">
                <a16:creationId xmlns:a16="http://schemas.microsoft.com/office/drawing/2014/main" id="{37706DDA-9F40-E516-881C-EC5FA2C06AD9}"/>
              </a:ext>
            </a:extLst>
          </p:cNvPr>
          <p:cNvSpPr/>
          <p:nvPr/>
        </p:nvSpPr>
        <p:spPr>
          <a:xfrm>
            <a:off x="2647048" y="3936033"/>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DevOps Capabilities Eval</a:t>
            </a:r>
            <a:endParaRPr kumimoji="0" sz="5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48" name="Freeform 47">
            <a:extLst>
              <a:ext uri="{FF2B5EF4-FFF2-40B4-BE49-F238E27FC236}">
                <a16:creationId xmlns:a16="http://schemas.microsoft.com/office/drawing/2014/main" id="{3CEF3167-918B-DA28-33DD-2EFBEEC93C79}"/>
              </a:ext>
            </a:extLst>
          </p:cNvPr>
          <p:cNvSpPr/>
          <p:nvPr/>
        </p:nvSpPr>
        <p:spPr bwMode="auto">
          <a:xfrm>
            <a:off x="106408" y="1866476"/>
            <a:ext cx="4984578" cy="4044114"/>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9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9" name="Freeform 48">
            <a:extLst>
              <a:ext uri="{FF2B5EF4-FFF2-40B4-BE49-F238E27FC236}">
                <a16:creationId xmlns:a16="http://schemas.microsoft.com/office/drawing/2014/main" id="{9171A238-4F4F-18D0-F6B4-34A8F175B44F}"/>
              </a:ext>
            </a:extLst>
          </p:cNvPr>
          <p:cNvSpPr/>
          <p:nvPr/>
        </p:nvSpPr>
        <p:spPr bwMode="auto">
          <a:xfrm>
            <a:off x="106627" y="2427104"/>
            <a:ext cx="4984578" cy="3465011"/>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75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0" name="Freeform 49">
            <a:extLst>
              <a:ext uri="{FF2B5EF4-FFF2-40B4-BE49-F238E27FC236}">
                <a16:creationId xmlns:a16="http://schemas.microsoft.com/office/drawing/2014/main" id="{768A7775-9227-4271-8FF8-22C94ADB4C59}"/>
              </a:ext>
            </a:extLst>
          </p:cNvPr>
          <p:cNvSpPr/>
          <p:nvPr/>
        </p:nvSpPr>
        <p:spPr bwMode="auto">
          <a:xfrm>
            <a:off x="106627" y="2964506"/>
            <a:ext cx="4984578" cy="2927610"/>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chemeClr val="bg2">
                <a:lumMod val="50000"/>
              </a:schemeClr>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1" name="Freeform 50">
            <a:extLst>
              <a:ext uri="{FF2B5EF4-FFF2-40B4-BE49-F238E27FC236}">
                <a16:creationId xmlns:a16="http://schemas.microsoft.com/office/drawing/2014/main" id="{EEF114C9-2314-E9CA-09B4-1A019E65FAC9}"/>
              </a:ext>
            </a:extLst>
          </p:cNvPr>
          <p:cNvSpPr/>
          <p:nvPr/>
        </p:nvSpPr>
        <p:spPr bwMode="auto">
          <a:xfrm>
            <a:off x="106627" y="3499846"/>
            <a:ext cx="4984357" cy="2387439"/>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1192E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2" name="Freeform 51">
            <a:extLst>
              <a:ext uri="{FF2B5EF4-FFF2-40B4-BE49-F238E27FC236}">
                <a16:creationId xmlns:a16="http://schemas.microsoft.com/office/drawing/2014/main" id="{3618CB59-79F7-5ECB-32F0-5337DFD154C6}"/>
              </a:ext>
            </a:extLst>
          </p:cNvPr>
          <p:cNvSpPr/>
          <p:nvPr/>
        </p:nvSpPr>
        <p:spPr bwMode="auto">
          <a:xfrm>
            <a:off x="106627" y="4038896"/>
            <a:ext cx="4984578" cy="1848389"/>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3EB9C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54" name="TextBox 53">
            <a:extLst>
              <a:ext uri="{FF2B5EF4-FFF2-40B4-BE49-F238E27FC236}">
                <a16:creationId xmlns:a16="http://schemas.microsoft.com/office/drawing/2014/main" id="{F748727C-D804-F92B-22B0-5394A00E3BD2}"/>
              </a:ext>
            </a:extLst>
          </p:cNvPr>
          <p:cNvSpPr txBox="1"/>
          <p:nvPr/>
        </p:nvSpPr>
        <p:spPr>
          <a:xfrm>
            <a:off x="5200673" y="5255607"/>
            <a:ext cx="1444563" cy="101566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panose="020B0503050203000203" pitchFamily="34" charset="0"/>
                <a:ea typeface="Arial" charset="0"/>
                <a:cs typeface="Arial" charset="0"/>
              </a:rPr>
              <a:t>Ideal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IBM Plex Sans" panose="020B0503050203000203" pitchFamily="34" charset="0"/>
                <a:ea typeface="Arial" charset="0"/>
                <a:cs typeface="Arial" charset="0"/>
              </a:rPr>
              <a:t>Developer Experience</a:t>
            </a:r>
          </a:p>
        </p:txBody>
      </p:sp>
      <p:sp>
        <p:nvSpPr>
          <p:cNvPr id="9" name="圆角矩形 254">
            <a:extLst>
              <a:ext uri="{FF2B5EF4-FFF2-40B4-BE49-F238E27FC236}">
                <a16:creationId xmlns:a16="http://schemas.microsoft.com/office/drawing/2014/main" id="{54F8C9AD-6071-C521-E871-1DDB1CA251C1}"/>
              </a:ext>
            </a:extLst>
          </p:cNvPr>
          <p:cNvSpPr/>
          <p:nvPr/>
        </p:nvSpPr>
        <p:spPr bwMode="auto">
          <a:xfrm>
            <a:off x="595189" y="4413174"/>
            <a:ext cx="1693386" cy="355788"/>
          </a:xfrm>
          <a:prstGeom prst="roundRect">
            <a:avLst>
              <a:gd name="adj" fmla="val 50000"/>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2437912">
              <a:spcBef>
                <a:spcPts val="2899"/>
              </a:spcBef>
              <a:buSzPct val="100000"/>
              <a:defRPr/>
            </a:pPr>
            <a:r>
              <a:rPr lang="en-US" altLang="zh-CN" sz="900" b="1">
                <a:solidFill>
                  <a:srgbClr val="FFFFFF"/>
                </a:solidFill>
                <a:latin typeface="IBM Plex Sans SmBld" panose="020B0503050203000203" pitchFamily="34" charset="0"/>
              </a:rPr>
              <a:t>AI‑Ready Platforms &amp; Enablement</a:t>
            </a:r>
          </a:p>
        </p:txBody>
      </p:sp>
      <p:sp>
        <p:nvSpPr>
          <p:cNvPr id="11" name="圆角矩形">
            <a:extLst>
              <a:ext uri="{FF2B5EF4-FFF2-40B4-BE49-F238E27FC236}">
                <a16:creationId xmlns:a16="http://schemas.microsoft.com/office/drawing/2014/main" id="{01933579-943A-AED6-0CF0-9915B3AB0C74}"/>
              </a:ext>
            </a:extLst>
          </p:cNvPr>
          <p:cNvSpPr/>
          <p:nvPr/>
        </p:nvSpPr>
        <p:spPr>
          <a:xfrm>
            <a:off x="2553752" y="4408015"/>
            <a:ext cx="1238699"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defTabSz="914217">
              <a:defRPr>
                <a:solidFill>
                  <a:srgbClr val="A2A9B0"/>
                </a:solidFill>
              </a:defRPr>
            </a:pPr>
            <a:endParaRPr sz="500">
              <a:solidFill>
                <a:srgbClr val="A2A9B0"/>
              </a:solidFill>
              <a:latin typeface="IBM Plex Sans" panose="020B0503050203000203" pitchFamily="34" charset="0"/>
            </a:endParaRPr>
          </a:p>
        </p:txBody>
      </p:sp>
      <p:sp>
        <p:nvSpPr>
          <p:cNvPr id="28" name="Customer &amp; business value driving rapid Product evolution within portfolios">
            <a:extLst>
              <a:ext uri="{FF2B5EF4-FFF2-40B4-BE49-F238E27FC236}">
                <a16:creationId xmlns:a16="http://schemas.microsoft.com/office/drawing/2014/main" id="{0632B9B1-33EB-6D49-BB0B-6D23FEE282BE}"/>
              </a:ext>
            </a:extLst>
          </p:cNvPr>
          <p:cNvSpPr/>
          <p:nvPr/>
        </p:nvSpPr>
        <p:spPr>
          <a:xfrm>
            <a:off x="6215561" y="4480396"/>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err="1">
                <a:solidFill>
                  <a:schemeClr val="bg1"/>
                </a:solidFill>
                <a:latin typeface="IBM Plex Sans" panose="020B0503050203000203" pitchFamily="34" charset="0"/>
              </a:rPr>
              <a:t>watsonX</a:t>
            </a:r>
            <a:endParaRPr sz="500">
              <a:solidFill>
                <a:schemeClr val="bg1"/>
              </a:solidFill>
              <a:latin typeface="IBM Plex Sans" panose="020B0503050203000203" pitchFamily="34" charset="0"/>
            </a:endParaRPr>
          </a:p>
        </p:txBody>
      </p:sp>
      <p:sp>
        <p:nvSpPr>
          <p:cNvPr id="29" name="Value-driven product culture &amp; capability adopted across the organization">
            <a:extLst>
              <a:ext uri="{FF2B5EF4-FFF2-40B4-BE49-F238E27FC236}">
                <a16:creationId xmlns:a16="http://schemas.microsoft.com/office/drawing/2014/main" id="{E7692966-48F1-331A-CB54-BCF6EFC5BF63}"/>
              </a:ext>
            </a:extLst>
          </p:cNvPr>
          <p:cNvSpPr/>
          <p:nvPr/>
        </p:nvSpPr>
        <p:spPr>
          <a:xfrm>
            <a:off x="7381591" y="4480396"/>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a:latin typeface="IBM Plex Sans" panose="020B0503050203000203" pitchFamily="34" charset="0"/>
              </a:rPr>
              <a:t>Copilot Enablement</a:t>
            </a:r>
          </a:p>
        </p:txBody>
      </p:sp>
      <p:sp>
        <p:nvSpPr>
          <p:cNvPr id="30" name="Industrialized capability for Ecosystem &amp; market Creation">
            <a:extLst>
              <a:ext uri="{FF2B5EF4-FFF2-40B4-BE49-F238E27FC236}">
                <a16:creationId xmlns:a16="http://schemas.microsoft.com/office/drawing/2014/main" id="{46D04D0C-C78E-7915-4379-92F391E44FF8}"/>
              </a:ext>
            </a:extLst>
          </p:cNvPr>
          <p:cNvSpPr/>
          <p:nvPr/>
        </p:nvSpPr>
        <p:spPr>
          <a:xfrm>
            <a:off x="8552373" y="4475580"/>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31" name="Customer &amp; business value driving rapid Product evolution within portfolios">
            <a:extLst>
              <a:ext uri="{FF2B5EF4-FFF2-40B4-BE49-F238E27FC236}">
                <a16:creationId xmlns:a16="http://schemas.microsoft.com/office/drawing/2014/main" id="{7227B28A-323F-A89C-BC35-94766F92E407}"/>
              </a:ext>
            </a:extLst>
          </p:cNvPr>
          <p:cNvSpPr/>
          <p:nvPr/>
        </p:nvSpPr>
        <p:spPr>
          <a:xfrm>
            <a:off x="3878749" y="4474131"/>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latin typeface="IBM Plex Sans" panose="020B0503050203000203" pitchFamily="34" charset="0"/>
            </a:endParaRPr>
          </a:p>
        </p:txBody>
      </p:sp>
      <p:sp>
        <p:nvSpPr>
          <p:cNvPr id="32" name="Value-driven product culture &amp; capability adopted across the organization">
            <a:extLst>
              <a:ext uri="{FF2B5EF4-FFF2-40B4-BE49-F238E27FC236}">
                <a16:creationId xmlns:a16="http://schemas.microsoft.com/office/drawing/2014/main" id="{EB4DAB01-8021-9C48-087B-3D81C1610334}"/>
              </a:ext>
            </a:extLst>
          </p:cNvPr>
          <p:cNvSpPr/>
          <p:nvPr/>
        </p:nvSpPr>
        <p:spPr>
          <a:xfrm>
            <a:off x="5049530" y="4473842"/>
            <a:ext cx="1050961" cy="223171"/>
          </a:xfrm>
          <a:prstGeom prst="roundRect">
            <a:avLst>
              <a:gd name="adj" fmla="val 50000"/>
            </a:avLst>
          </a:prstGeom>
          <a:solidFill>
            <a:schemeClr val="accent4">
              <a:lumMod val="75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latin typeface="IBM Plex Sans" panose="020B0503050203000203" pitchFamily="34" charset="0"/>
            </a:endParaRPr>
          </a:p>
        </p:txBody>
      </p:sp>
      <p:sp>
        <p:nvSpPr>
          <p:cNvPr id="33" name="Legacy &amp; manual">
            <a:extLst>
              <a:ext uri="{FF2B5EF4-FFF2-40B4-BE49-F238E27FC236}">
                <a16:creationId xmlns:a16="http://schemas.microsoft.com/office/drawing/2014/main" id="{B026211B-A499-691C-F4EF-7FBF4FDA3F79}"/>
              </a:ext>
            </a:extLst>
          </p:cNvPr>
          <p:cNvSpPr/>
          <p:nvPr/>
        </p:nvSpPr>
        <p:spPr>
          <a:xfrm>
            <a:off x="2647048" y="4473840"/>
            <a:ext cx="1050961" cy="223171"/>
          </a:xfrm>
          <a:prstGeom prst="roundRect">
            <a:avLst>
              <a:gd name="adj" fmla="val 50000"/>
            </a:avLst>
          </a:prstGeom>
          <a:solidFill>
            <a:schemeClr val="accent3">
              <a:lumMod val="60000"/>
              <a:lumOff val="4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defTabSz="914217">
              <a:lnSpc>
                <a:spcPct val="100000"/>
              </a:lnSpc>
              <a:defRPr/>
            </a:pPr>
            <a:r>
              <a:rPr lang="en-US" sz="500">
                <a:latin typeface="IBM Plex Sans" panose="020B0503050203000203" pitchFamily="34" charset="0"/>
              </a:rPr>
              <a:t>ICA/</a:t>
            </a:r>
            <a:r>
              <a:rPr lang="en-US" sz="500" err="1">
                <a:latin typeface="IBM Plex Sans" panose="020B0503050203000203" pitchFamily="34" charset="0"/>
              </a:rPr>
              <a:t>watsonX</a:t>
            </a:r>
            <a:endParaRPr sz="500">
              <a:latin typeface="IBM Plex Sans" panose="020B0503050203000203" pitchFamily="34" charset="0"/>
            </a:endParaRPr>
          </a:p>
        </p:txBody>
      </p:sp>
      <p:sp>
        <p:nvSpPr>
          <p:cNvPr id="34" name="Freeform 33">
            <a:extLst>
              <a:ext uri="{FF2B5EF4-FFF2-40B4-BE49-F238E27FC236}">
                <a16:creationId xmlns:a16="http://schemas.microsoft.com/office/drawing/2014/main" id="{07CCF648-CD42-74EC-FD92-3EF6857BE5DA}"/>
              </a:ext>
            </a:extLst>
          </p:cNvPr>
          <p:cNvSpPr/>
          <p:nvPr/>
        </p:nvSpPr>
        <p:spPr bwMode="auto">
          <a:xfrm>
            <a:off x="106627" y="4579068"/>
            <a:ext cx="4984578" cy="1308218"/>
          </a:xfrm>
          <a:custGeom>
            <a:avLst/>
            <a:gdLst>
              <a:gd name="connsiteX0" fmla="*/ 501256 w 4999116"/>
              <a:gd name="connsiteY0" fmla="*/ 185957 h 4361552"/>
              <a:gd name="connsiteX1" fmla="*/ 130554 w 4999116"/>
              <a:gd name="connsiteY1" fmla="*/ 439271 h 4361552"/>
              <a:gd name="connsiteX2" fmla="*/ 482721 w 4999116"/>
              <a:gd name="connsiteY2" fmla="*/ 4022730 h 4361552"/>
              <a:gd name="connsiteX3" fmla="*/ 4999116 w 4999116"/>
              <a:gd name="connsiteY3" fmla="*/ 4004195 h 4361552"/>
              <a:gd name="connsiteX0" fmla="*/ 550539 w 5048399"/>
              <a:gd name="connsiteY0" fmla="*/ 88652 h 4264247"/>
              <a:gd name="connsiteX1" fmla="*/ 80983 w 5048399"/>
              <a:gd name="connsiteY1" fmla="*/ 632081 h 4264247"/>
              <a:gd name="connsiteX2" fmla="*/ 532004 w 5048399"/>
              <a:gd name="connsiteY2" fmla="*/ 3925425 h 4264247"/>
              <a:gd name="connsiteX3" fmla="*/ 5048399 w 5048399"/>
              <a:gd name="connsiteY3" fmla="*/ 3906890 h 4264247"/>
              <a:gd name="connsiteX0" fmla="*/ 532659 w 5030519"/>
              <a:gd name="connsiteY0" fmla="*/ 75286 h 4250881"/>
              <a:gd name="connsiteX1" fmla="*/ 63103 w 5030519"/>
              <a:gd name="connsiteY1" fmla="*/ 618715 h 4250881"/>
              <a:gd name="connsiteX2" fmla="*/ 514124 w 5030519"/>
              <a:gd name="connsiteY2" fmla="*/ 3912059 h 4250881"/>
              <a:gd name="connsiteX3" fmla="*/ 5030519 w 5030519"/>
              <a:gd name="connsiteY3" fmla="*/ 3893524 h 4250881"/>
              <a:gd name="connsiteX0" fmla="*/ 531883 w 5029743"/>
              <a:gd name="connsiteY0" fmla="*/ 89603 h 4284765"/>
              <a:gd name="connsiteX1" fmla="*/ 62327 w 5029743"/>
              <a:gd name="connsiteY1" fmla="*/ 633032 h 4284765"/>
              <a:gd name="connsiteX2" fmla="*/ 550418 w 5029743"/>
              <a:gd name="connsiteY2" fmla="*/ 3957240 h 4284765"/>
              <a:gd name="connsiteX3" fmla="*/ 5029743 w 5029743"/>
              <a:gd name="connsiteY3" fmla="*/ 3907841 h 4284765"/>
              <a:gd name="connsiteX0" fmla="*/ 531883 w 5029743"/>
              <a:gd name="connsiteY0" fmla="*/ 89603 h 4122097"/>
              <a:gd name="connsiteX1" fmla="*/ 62327 w 5029743"/>
              <a:gd name="connsiteY1" fmla="*/ 633032 h 4122097"/>
              <a:gd name="connsiteX2" fmla="*/ 550418 w 5029743"/>
              <a:gd name="connsiteY2" fmla="*/ 3957240 h 4122097"/>
              <a:gd name="connsiteX3" fmla="*/ 5029743 w 5029743"/>
              <a:gd name="connsiteY3" fmla="*/ 3907841 h 4122097"/>
              <a:gd name="connsiteX0" fmla="*/ 479930 w 4977790"/>
              <a:gd name="connsiteY0" fmla="*/ 89603 h 4122097"/>
              <a:gd name="connsiteX1" fmla="*/ 10374 w 4977790"/>
              <a:gd name="connsiteY1" fmla="*/ 633032 h 4122097"/>
              <a:gd name="connsiteX2" fmla="*/ 498465 w 4977790"/>
              <a:gd name="connsiteY2" fmla="*/ 3957240 h 4122097"/>
              <a:gd name="connsiteX3" fmla="*/ 4977790 w 4977790"/>
              <a:gd name="connsiteY3" fmla="*/ 3907841 h 4122097"/>
              <a:gd name="connsiteX0" fmla="*/ 476658 w 4974518"/>
              <a:gd name="connsiteY0" fmla="*/ 88396 h 4120890"/>
              <a:gd name="connsiteX1" fmla="*/ 223345 w 4974518"/>
              <a:gd name="connsiteY1" fmla="*/ 30542 h 4120890"/>
              <a:gd name="connsiteX2" fmla="*/ 7102 w 4974518"/>
              <a:gd name="connsiteY2" fmla="*/ 631825 h 4120890"/>
              <a:gd name="connsiteX3" fmla="*/ 495193 w 4974518"/>
              <a:gd name="connsiteY3" fmla="*/ 3956033 h 4120890"/>
              <a:gd name="connsiteX4" fmla="*/ 4974518 w 4974518"/>
              <a:gd name="connsiteY4" fmla="*/ 3906634 h 4120890"/>
              <a:gd name="connsiteX0" fmla="*/ 497043 w 4994903"/>
              <a:gd name="connsiteY0" fmla="*/ 23795 h 4056289"/>
              <a:gd name="connsiteX1" fmla="*/ 107806 w 4994903"/>
              <a:gd name="connsiteY1" fmla="*/ 52358 h 4056289"/>
              <a:gd name="connsiteX2" fmla="*/ 27487 w 4994903"/>
              <a:gd name="connsiteY2" fmla="*/ 567224 h 4056289"/>
              <a:gd name="connsiteX3" fmla="*/ 515578 w 4994903"/>
              <a:gd name="connsiteY3" fmla="*/ 3891432 h 4056289"/>
              <a:gd name="connsiteX4" fmla="*/ 4994903 w 4994903"/>
              <a:gd name="connsiteY4" fmla="*/ 3842033 h 4056289"/>
              <a:gd name="connsiteX0" fmla="*/ 490166 w 4988026"/>
              <a:gd name="connsiteY0" fmla="*/ 23795 h 4056289"/>
              <a:gd name="connsiteX1" fmla="*/ 100929 w 4988026"/>
              <a:gd name="connsiteY1" fmla="*/ 52358 h 4056289"/>
              <a:gd name="connsiteX2" fmla="*/ 20610 w 4988026"/>
              <a:gd name="connsiteY2" fmla="*/ 567224 h 4056289"/>
              <a:gd name="connsiteX3" fmla="*/ 508701 w 4988026"/>
              <a:gd name="connsiteY3" fmla="*/ 3891432 h 4056289"/>
              <a:gd name="connsiteX4" fmla="*/ 4988026 w 4988026"/>
              <a:gd name="connsiteY4" fmla="*/ 3842033 h 4056289"/>
              <a:gd name="connsiteX0" fmla="*/ 490166 w 4988026"/>
              <a:gd name="connsiteY0" fmla="*/ 4703 h 4037197"/>
              <a:gd name="connsiteX1" fmla="*/ 100929 w 4988026"/>
              <a:gd name="connsiteY1" fmla="*/ 33266 h 4037197"/>
              <a:gd name="connsiteX2" fmla="*/ 20610 w 4988026"/>
              <a:gd name="connsiteY2" fmla="*/ 548132 h 4037197"/>
              <a:gd name="connsiteX3" fmla="*/ 508701 w 4988026"/>
              <a:gd name="connsiteY3" fmla="*/ 3872340 h 4037197"/>
              <a:gd name="connsiteX4" fmla="*/ 4988026 w 4988026"/>
              <a:gd name="connsiteY4" fmla="*/ 3822941 h 4037197"/>
              <a:gd name="connsiteX0" fmla="*/ 506122 w 5003982"/>
              <a:gd name="connsiteY0" fmla="*/ 4703 h 4037197"/>
              <a:gd name="connsiteX1" fmla="*/ 116885 w 5003982"/>
              <a:gd name="connsiteY1" fmla="*/ 33266 h 4037197"/>
              <a:gd name="connsiteX2" fmla="*/ 36566 w 5003982"/>
              <a:gd name="connsiteY2" fmla="*/ 548132 h 4037197"/>
              <a:gd name="connsiteX3" fmla="*/ 524657 w 5003982"/>
              <a:gd name="connsiteY3" fmla="*/ 3872340 h 4037197"/>
              <a:gd name="connsiteX4" fmla="*/ 5003982 w 5003982"/>
              <a:gd name="connsiteY4" fmla="*/ 3822941 h 4037197"/>
              <a:gd name="connsiteX0" fmla="*/ 498147 w 4996007"/>
              <a:gd name="connsiteY0" fmla="*/ 4703 h 4037197"/>
              <a:gd name="connsiteX1" fmla="*/ 108910 w 4996007"/>
              <a:gd name="connsiteY1" fmla="*/ 33266 h 4037197"/>
              <a:gd name="connsiteX2" fmla="*/ 28591 w 4996007"/>
              <a:gd name="connsiteY2" fmla="*/ 548132 h 4037197"/>
              <a:gd name="connsiteX3" fmla="*/ 516682 w 4996007"/>
              <a:gd name="connsiteY3" fmla="*/ 3872340 h 4037197"/>
              <a:gd name="connsiteX4" fmla="*/ 4996007 w 4996007"/>
              <a:gd name="connsiteY4" fmla="*/ 3822941 h 4037197"/>
              <a:gd name="connsiteX0" fmla="*/ 488885 w 4986745"/>
              <a:gd name="connsiteY0" fmla="*/ 198040 h 4230534"/>
              <a:gd name="connsiteX1" fmla="*/ 99648 w 4986745"/>
              <a:gd name="connsiteY1" fmla="*/ 226603 h 4230534"/>
              <a:gd name="connsiteX2" fmla="*/ 19329 w 4986745"/>
              <a:gd name="connsiteY2" fmla="*/ 741469 h 4230534"/>
              <a:gd name="connsiteX3" fmla="*/ 507420 w 4986745"/>
              <a:gd name="connsiteY3" fmla="*/ 4065677 h 4230534"/>
              <a:gd name="connsiteX4" fmla="*/ 4986745 w 4986745"/>
              <a:gd name="connsiteY4" fmla="*/ 4016278 h 4230534"/>
              <a:gd name="connsiteX0" fmla="*/ 479560 w 4977420"/>
              <a:gd name="connsiteY0" fmla="*/ 313394 h 4345888"/>
              <a:gd name="connsiteX1" fmla="*/ 164464 w 4977420"/>
              <a:gd name="connsiteY1" fmla="*/ 199985 h 4345888"/>
              <a:gd name="connsiteX2" fmla="*/ 10004 w 4977420"/>
              <a:gd name="connsiteY2" fmla="*/ 856823 h 4345888"/>
              <a:gd name="connsiteX3" fmla="*/ 498095 w 4977420"/>
              <a:gd name="connsiteY3" fmla="*/ 4181031 h 4345888"/>
              <a:gd name="connsiteX4" fmla="*/ 4977420 w 4977420"/>
              <a:gd name="connsiteY4" fmla="*/ 4131632 h 4345888"/>
              <a:gd name="connsiteX0" fmla="*/ 504890 w 5002750"/>
              <a:gd name="connsiteY0" fmla="*/ 122290 h 4154784"/>
              <a:gd name="connsiteX1" fmla="*/ 189794 w 5002750"/>
              <a:gd name="connsiteY1" fmla="*/ 8881 h 4154784"/>
              <a:gd name="connsiteX2" fmla="*/ 35334 w 5002750"/>
              <a:gd name="connsiteY2" fmla="*/ 665719 h 4154784"/>
              <a:gd name="connsiteX3" fmla="*/ 523425 w 5002750"/>
              <a:gd name="connsiteY3" fmla="*/ 3989927 h 4154784"/>
              <a:gd name="connsiteX4" fmla="*/ 5002750 w 5002750"/>
              <a:gd name="connsiteY4" fmla="*/ 3940528 h 4154784"/>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7260 w 5005120"/>
              <a:gd name="connsiteY0" fmla="*/ 87715 h 4120209"/>
              <a:gd name="connsiteX1" fmla="*/ 185986 w 5005120"/>
              <a:gd name="connsiteY1" fmla="*/ 11341 h 4120209"/>
              <a:gd name="connsiteX2" fmla="*/ 37704 w 5005120"/>
              <a:gd name="connsiteY2" fmla="*/ 631144 h 4120209"/>
              <a:gd name="connsiteX3" fmla="*/ 525795 w 5005120"/>
              <a:gd name="connsiteY3" fmla="*/ 3955352 h 4120209"/>
              <a:gd name="connsiteX4" fmla="*/ 5005120 w 5005120"/>
              <a:gd name="connsiteY4" fmla="*/ 3905953 h 4120209"/>
              <a:gd name="connsiteX0" fmla="*/ 509733 w 5007593"/>
              <a:gd name="connsiteY0" fmla="*/ 16378 h 4048872"/>
              <a:gd name="connsiteX1" fmla="*/ 182281 w 5007593"/>
              <a:gd name="connsiteY1" fmla="*/ 20249 h 4048872"/>
              <a:gd name="connsiteX2" fmla="*/ 40177 w 5007593"/>
              <a:gd name="connsiteY2" fmla="*/ 559807 h 4048872"/>
              <a:gd name="connsiteX3" fmla="*/ 528268 w 5007593"/>
              <a:gd name="connsiteY3" fmla="*/ 3884015 h 4048872"/>
              <a:gd name="connsiteX4" fmla="*/ 5007593 w 5007593"/>
              <a:gd name="connsiteY4" fmla="*/ 3834616 h 4048872"/>
              <a:gd name="connsiteX0" fmla="*/ 504835 w 5002695"/>
              <a:gd name="connsiteY0" fmla="*/ 2522 h 4035016"/>
              <a:gd name="connsiteX1" fmla="*/ 177383 w 5002695"/>
              <a:gd name="connsiteY1" fmla="*/ 6393 h 4035016"/>
              <a:gd name="connsiteX2" fmla="*/ 35279 w 5002695"/>
              <a:gd name="connsiteY2" fmla="*/ 545951 h 4035016"/>
              <a:gd name="connsiteX3" fmla="*/ 523370 w 5002695"/>
              <a:gd name="connsiteY3" fmla="*/ 3870159 h 4035016"/>
              <a:gd name="connsiteX4" fmla="*/ 5002695 w 5002695"/>
              <a:gd name="connsiteY4" fmla="*/ 3820760 h 4035016"/>
              <a:gd name="connsiteX0" fmla="*/ 500448 w 4998308"/>
              <a:gd name="connsiteY0" fmla="*/ 2522 h 4035016"/>
              <a:gd name="connsiteX1" fmla="*/ 172996 w 4998308"/>
              <a:gd name="connsiteY1" fmla="*/ 6393 h 4035016"/>
              <a:gd name="connsiteX2" fmla="*/ 30892 w 4998308"/>
              <a:gd name="connsiteY2" fmla="*/ 545951 h 4035016"/>
              <a:gd name="connsiteX3" fmla="*/ 518983 w 4998308"/>
              <a:gd name="connsiteY3" fmla="*/ 3870159 h 4035016"/>
              <a:gd name="connsiteX4" fmla="*/ 4998308 w 4998308"/>
              <a:gd name="connsiteY4" fmla="*/ 3820760 h 4035016"/>
              <a:gd name="connsiteX0" fmla="*/ 500448 w 4998308"/>
              <a:gd name="connsiteY0" fmla="*/ 7870 h 4040364"/>
              <a:gd name="connsiteX1" fmla="*/ 172996 w 4998308"/>
              <a:gd name="connsiteY1" fmla="*/ 11741 h 4040364"/>
              <a:gd name="connsiteX2" fmla="*/ 30892 w 4998308"/>
              <a:gd name="connsiteY2" fmla="*/ 551299 h 4040364"/>
              <a:gd name="connsiteX3" fmla="*/ 518983 w 4998308"/>
              <a:gd name="connsiteY3" fmla="*/ 3875507 h 4040364"/>
              <a:gd name="connsiteX4" fmla="*/ 4998308 w 4998308"/>
              <a:gd name="connsiteY4" fmla="*/ 3826108 h 4040364"/>
              <a:gd name="connsiteX0" fmla="*/ 558112 w 5055972"/>
              <a:gd name="connsiteY0" fmla="*/ 7870 h 4040364"/>
              <a:gd name="connsiteX1" fmla="*/ 230660 w 5055972"/>
              <a:gd name="connsiteY1" fmla="*/ 11741 h 4040364"/>
              <a:gd name="connsiteX2" fmla="*/ 88556 w 5055972"/>
              <a:gd name="connsiteY2" fmla="*/ 551299 h 4040364"/>
              <a:gd name="connsiteX3" fmla="*/ 576647 w 5055972"/>
              <a:gd name="connsiteY3" fmla="*/ 3875507 h 4040364"/>
              <a:gd name="connsiteX4" fmla="*/ 5055972 w 5055972"/>
              <a:gd name="connsiteY4" fmla="*/ 3826108 h 4040364"/>
              <a:gd name="connsiteX0" fmla="*/ 516923 w 5014783"/>
              <a:gd name="connsiteY0" fmla="*/ 7870 h 4040364"/>
              <a:gd name="connsiteX1" fmla="*/ 189471 w 5014783"/>
              <a:gd name="connsiteY1" fmla="*/ 11741 h 4040364"/>
              <a:gd name="connsiteX2" fmla="*/ 47367 w 5014783"/>
              <a:gd name="connsiteY2" fmla="*/ 551299 h 4040364"/>
              <a:gd name="connsiteX3" fmla="*/ 535458 w 5014783"/>
              <a:gd name="connsiteY3" fmla="*/ 3875507 h 4040364"/>
              <a:gd name="connsiteX4" fmla="*/ 5014783 w 5014783"/>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 name="connsiteX0" fmla="*/ 486718 w 4984578"/>
              <a:gd name="connsiteY0" fmla="*/ 7870 h 4040364"/>
              <a:gd name="connsiteX1" fmla="*/ 159266 w 4984578"/>
              <a:gd name="connsiteY1" fmla="*/ 11741 h 4040364"/>
              <a:gd name="connsiteX2" fmla="*/ 17162 w 4984578"/>
              <a:gd name="connsiteY2" fmla="*/ 551299 h 4040364"/>
              <a:gd name="connsiteX3" fmla="*/ 505253 w 4984578"/>
              <a:gd name="connsiteY3" fmla="*/ 3875507 h 4040364"/>
              <a:gd name="connsiteX4" fmla="*/ 4984578 w 4984578"/>
              <a:gd name="connsiteY4" fmla="*/ 3826108 h 4040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4578" h="4040364">
                <a:moveTo>
                  <a:pt x="486718" y="7870"/>
                </a:moveTo>
                <a:cubicBezTo>
                  <a:pt x="444499" y="-1772"/>
                  <a:pt x="336379" y="-4758"/>
                  <a:pt x="159266" y="11741"/>
                </a:cubicBezTo>
                <a:cubicBezTo>
                  <a:pt x="-30205" y="120830"/>
                  <a:pt x="-9610" y="104862"/>
                  <a:pt x="17162" y="551299"/>
                </a:cubicBezTo>
                <a:cubicBezTo>
                  <a:pt x="43934" y="997736"/>
                  <a:pt x="-170250" y="3812200"/>
                  <a:pt x="505253" y="3875507"/>
                </a:cubicBezTo>
                <a:cubicBezTo>
                  <a:pt x="1298145" y="4074612"/>
                  <a:pt x="3132094" y="4132452"/>
                  <a:pt x="4984578" y="3826108"/>
                </a:cubicBezTo>
              </a:path>
            </a:pathLst>
          </a:custGeom>
          <a:noFill/>
          <a:ln w="19050">
            <a:solidFill>
              <a:srgbClr val="53C0CA"/>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Value-driven product culture &amp; capability adopted across the organization">
            <a:extLst>
              <a:ext uri="{FF2B5EF4-FFF2-40B4-BE49-F238E27FC236}">
                <a16:creationId xmlns:a16="http://schemas.microsoft.com/office/drawing/2014/main" id="{4105E81E-2660-8754-946E-70433AB1DB76}"/>
              </a:ext>
            </a:extLst>
          </p:cNvPr>
          <p:cNvSpPr/>
          <p:nvPr/>
        </p:nvSpPr>
        <p:spPr>
          <a:xfrm>
            <a:off x="8552371" y="1786250"/>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37" name="TextBox 36">
            <a:extLst>
              <a:ext uri="{FF2B5EF4-FFF2-40B4-BE49-F238E27FC236}">
                <a16:creationId xmlns:a16="http://schemas.microsoft.com/office/drawing/2014/main" id="{824E1704-5567-A561-8EE1-3C062B9CA292}"/>
              </a:ext>
            </a:extLst>
          </p:cNvPr>
          <p:cNvSpPr txBox="1"/>
          <p:nvPr/>
        </p:nvSpPr>
        <p:spPr>
          <a:xfrm>
            <a:off x="8552373" y="1225348"/>
            <a:ext cx="1050961" cy="461665"/>
          </a:xfrm>
          <a:prstGeom prst="rect">
            <a:avLst/>
          </a:prstGeom>
          <a:noFill/>
        </p:spPr>
        <p:txBody>
          <a:bodyPr wrap="square" lIns="91440" tIns="91440" rIns="91440" bIns="91440" rtlCol="0" anchor="ctr">
            <a:spAutoFit/>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900" b="0" i="0" u="none" strike="noStrike" cap="none" normalizeH="0" baseline="0">
                <a:ln>
                  <a:noFill/>
                </a:ln>
                <a:solidFill>
                  <a:schemeClr val="accent1"/>
                </a:solidFill>
                <a:effectLst/>
                <a:latin typeface="IBM Plex Sans" panose="020B0503050203000203" pitchFamily="34" charset="0"/>
              </a:rPr>
              <a:t>FinOps &amp; Sustainability</a:t>
            </a:r>
          </a:p>
        </p:txBody>
      </p:sp>
      <p:sp>
        <p:nvSpPr>
          <p:cNvPr id="38" name="Value-driven product culture &amp; capability adopted across the organization">
            <a:extLst>
              <a:ext uri="{FF2B5EF4-FFF2-40B4-BE49-F238E27FC236}">
                <a16:creationId xmlns:a16="http://schemas.microsoft.com/office/drawing/2014/main" id="{A3095E8A-5E65-50FD-37DA-EF0B4E74292B}"/>
              </a:ext>
            </a:extLst>
          </p:cNvPr>
          <p:cNvSpPr/>
          <p:nvPr/>
        </p:nvSpPr>
        <p:spPr>
          <a:xfrm>
            <a:off x="8552371" y="2313994"/>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err="1">
                <a:solidFill>
                  <a:schemeClr val="bg1"/>
                </a:solidFill>
                <a:latin typeface="IBM Plex Sans" panose="020B0503050203000203" pitchFamily="34" charset="0"/>
              </a:rPr>
              <a:t>Turbonomic</a:t>
            </a:r>
            <a:endParaRPr sz="500">
              <a:solidFill>
                <a:schemeClr val="bg1"/>
              </a:solidFill>
              <a:latin typeface="IBM Plex Sans" panose="020B0503050203000203" pitchFamily="34" charset="0"/>
            </a:endParaRPr>
          </a:p>
        </p:txBody>
      </p:sp>
      <p:sp>
        <p:nvSpPr>
          <p:cNvPr id="39" name="Value-driven product culture &amp; capability adopted across the organization">
            <a:extLst>
              <a:ext uri="{FF2B5EF4-FFF2-40B4-BE49-F238E27FC236}">
                <a16:creationId xmlns:a16="http://schemas.microsoft.com/office/drawing/2014/main" id="{DF2C83EA-02CE-C252-7CD1-9BD26F4300EA}"/>
              </a:ext>
            </a:extLst>
          </p:cNvPr>
          <p:cNvSpPr/>
          <p:nvPr/>
        </p:nvSpPr>
        <p:spPr>
          <a:xfrm>
            <a:off x="8552371" y="2854166"/>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40" name="Value-driven product culture &amp; capability adopted across the organization">
            <a:extLst>
              <a:ext uri="{FF2B5EF4-FFF2-40B4-BE49-F238E27FC236}">
                <a16:creationId xmlns:a16="http://schemas.microsoft.com/office/drawing/2014/main" id="{379557A0-94A4-6872-8867-A65C22E99C5F}"/>
              </a:ext>
            </a:extLst>
          </p:cNvPr>
          <p:cNvSpPr/>
          <p:nvPr/>
        </p:nvSpPr>
        <p:spPr>
          <a:xfrm>
            <a:off x="8552371" y="3394337"/>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a:solidFill>
                  <a:schemeClr val="bg1"/>
                </a:solidFill>
                <a:latin typeface="IBM Plex Sans" panose="020B0503050203000203" pitchFamily="34" charset="0"/>
              </a:rPr>
              <a:t>Apptio</a:t>
            </a:r>
            <a:endParaRPr sz="500">
              <a:solidFill>
                <a:schemeClr val="bg1"/>
              </a:solidFill>
              <a:latin typeface="IBM Plex Sans" panose="020B0503050203000203" pitchFamily="34" charset="0"/>
            </a:endParaRPr>
          </a:p>
        </p:txBody>
      </p:sp>
      <p:sp>
        <p:nvSpPr>
          <p:cNvPr id="41" name="Value-driven product culture &amp; capability adopted across the organization">
            <a:extLst>
              <a:ext uri="{FF2B5EF4-FFF2-40B4-BE49-F238E27FC236}">
                <a16:creationId xmlns:a16="http://schemas.microsoft.com/office/drawing/2014/main" id="{036AC8DA-E544-E65D-1CCF-94BE633E12D3}"/>
              </a:ext>
            </a:extLst>
          </p:cNvPr>
          <p:cNvSpPr/>
          <p:nvPr/>
        </p:nvSpPr>
        <p:spPr>
          <a:xfrm>
            <a:off x="8552371" y="3934508"/>
            <a:ext cx="1050961" cy="223171"/>
          </a:xfrm>
          <a:prstGeom prst="roundRect">
            <a:avLst>
              <a:gd name="adj" fmla="val 50000"/>
            </a:avLst>
          </a:prstGeom>
          <a:solidFill>
            <a:schemeClr val="accent2">
              <a:lumMod val="5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a:solidFill>
                  <a:schemeClr val="bg1"/>
                </a:solidFill>
                <a:latin typeface="IBM Plex Sans" panose="020B0503050203000203" pitchFamily="34" charset="0"/>
              </a:rPr>
              <a:t>SRE</a:t>
            </a:r>
            <a:endParaRPr sz="500">
              <a:solidFill>
                <a:schemeClr val="bg1"/>
              </a:solidFill>
              <a:latin typeface="IBM Plex Sans" panose="020B0503050203000203" pitchFamily="34" charset="0"/>
            </a:endParaRPr>
          </a:p>
        </p:txBody>
      </p:sp>
      <p:sp>
        <p:nvSpPr>
          <p:cNvPr id="56" name="TextBox 55">
            <a:extLst>
              <a:ext uri="{FF2B5EF4-FFF2-40B4-BE49-F238E27FC236}">
                <a16:creationId xmlns:a16="http://schemas.microsoft.com/office/drawing/2014/main" id="{49AF8B8E-D5D6-5EF8-2861-8CA57E6E5EC0}"/>
              </a:ext>
            </a:extLst>
          </p:cNvPr>
          <p:cNvSpPr txBox="1"/>
          <p:nvPr/>
        </p:nvSpPr>
        <p:spPr>
          <a:xfrm>
            <a:off x="2229892" y="256303"/>
            <a:ext cx="2055874" cy="369332"/>
          </a:xfrm>
          <a:prstGeom prst="rect">
            <a:avLst/>
          </a:prstGeom>
          <a:noFill/>
        </p:spPr>
        <p:txBody>
          <a:bodyPr wrap="square">
            <a:spAutoFit/>
          </a:bodyPr>
          <a:lstStyle/>
          <a:p>
            <a:r>
              <a:rPr lang="en-US">
                <a:solidFill>
                  <a:schemeClr val="accent2">
                    <a:lumMod val="50000"/>
                  </a:schemeClr>
                </a:solidFill>
                <a:latin typeface="IBM Plex Sans Light"/>
              </a:rPr>
              <a:t>+ IBM Consulting</a:t>
            </a:r>
            <a:endParaRPr lang="en-US">
              <a:solidFill>
                <a:schemeClr val="accent2">
                  <a:lumMod val="50000"/>
                </a:schemeClr>
              </a:solidFill>
            </a:endParaRPr>
          </a:p>
        </p:txBody>
      </p:sp>
      <p:sp>
        <p:nvSpPr>
          <p:cNvPr id="42" name="TextBox 41">
            <a:extLst>
              <a:ext uri="{FF2B5EF4-FFF2-40B4-BE49-F238E27FC236}">
                <a16:creationId xmlns:a16="http://schemas.microsoft.com/office/drawing/2014/main" id="{B8673561-B143-3333-7043-5B75E39144DD}"/>
              </a:ext>
            </a:extLst>
          </p:cNvPr>
          <p:cNvSpPr txBox="1"/>
          <p:nvPr/>
        </p:nvSpPr>
        <p:spPr>
          <a:xfrm>
            <a:off x="4014665" y="258899"/>
            <a:ext cx="2055874" cy="369332"/>
          </a:xfrm>
          <a:prstGeom prst="rect">
            <a:avLst/>
          </a:prstGeom>
          <a:noFill/>
        </p:spPr>
        <p:txBody>
          <a:bodyPr wrap="square">
            <a:spAutoFit/>
          </a:bodyPr>
          <a:lstStyle/>
          <a:p>
            <a:r>
              <a:rPr lang="en-US">
                <a:solidFill>
                  <a:srgbClr val="7030A0"/>
                </a:solidFill>
                <a:latin typeface="IBM Plex Sans Light"/>
              </a:rPr>
              <a:t>+ Partners</a:t>
            </a:r>
            <a:endParaRPr lang="en-US">
              <a:solidFill>
                <a:srgbClr val="7030A0"/>
              </a:solidFill>
            </a:endParaRPr>
          </a:p>
        </p:txBody>
      </p:sp>
      <p:sp>
        <p:nvSpPr>
          <p:cNvPr id="57" name="TextBox 56">
            <a:extLst>
              <a:ext uri="{FF2B5EF4-FFF2-40B4-BE49-F238E27FC236}">
                <a16:creationId xmlns:a16="http://schemas.microsoft.com/office/drawing/2014/main" id="{E8CDEDC1-78CD-41A3-C9B4-55C8946C63A3}"/>
              </a:ext>
            </a:extLst>
          </p:cNvPr>
          <p:cNvSpPr txBox="1"/>
          <p:nvPr/>
        </p:nvSpPr>
        <p:spPr>
          <a:xfrm>
            <a:off x="2641409" y="1231275"/>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Standard Offerings</a:t>
            </a:r>
          </a:p>
        </p:txBody>
      </p:sp>
      <p:sp>
        <p:nvSpPr>
          <p:cNvPr id="130" name="TextBox 129">
            <a:extLst>
              <a:ext uri="{FF2B5EF4-FFF2-40B4-BE49-F238E27FC236}">
                <a16:creationId xmlns:a16="http://schemas.microsoft.com/office/drawing/2014/main" id="{324A012F-5758-031F-3113-F14FA2D64E4A}"/>
              </a:ext>
            </a:extLst>
          </p:cNvPr>
          <p:cNvSpPr txBox="1"/>
          <p:nvPr/>
        </p:nvSpPr>
        <p:spPr>
          <a:xfrm>
            <a:off x="9707663" y="1222296"/>
            <a:ext cx="1050961" cy="461665"/>
          </a:xfrm>
          <a:prstGeom prst="rect">
            <a:avLst/>
          </a:prstGeom>
          <a:noFill/>
        </p:spPr>
        <p:txBody>
          <a:bodyPr wrap="square" lIns="91440" tIns="91440" rIns="91440" bIns="91440" rtlCol="0" anchor="ctr">
            <a:spAutoFit/>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900" b="0" i="0" u="none" strike="noStrike" cap="none" normalizeH="0" baseline="0">
                <a:ln>
                  <a:noFill/>
                </a:ln>
                <a:solidFill>
                  <a:schemeClr val="accent1"/>
                </a:solidFill>
                <a:effectLst/>
                <a:latin typeface="IBM Plex Sans" panose="020B0503050203000203" pitchFamily="34" charset="0"/>
              </a:rPr>
              <a:t>Partner/ Other IBM Solutions</a:t>
            </a:r>
          </a:p>
        </p:txBody>
      </p:sp>
      <p:sp>
        <p:nvSpPr>
          <p:cNvPr id="157" name="Value-driven product culture &amp; capability adopted across the organization">
            <a:extLst>
              <a:ext uri="{FF2B5EF4-FFF2-40B4-BE49-F238E27FC236}">
                <a16:creationId xmlns:a16="http://schemas.microsoft.com/office/drawing/2014/main" id="{9CF39774-68C3-FCB7-E719-B5709AC6AB4E}"/>
              </a:ext>
            </a:extLst>
          </p:cNvPr>
          <p:cNvSpPr/>
          <p:nvPr/>
        </p:nvSpPr>
        <p:spPr>
          <a:xfrm>
            <a:off x="9717843" y="1776756"/>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158" name="Value-driven product culture &amp; capability adopted across the organization">
            <a:extLst>
              <a:ext uri="{FF2B5EF4-FFF2-40B4-BE49-F238E27FC236}">
                <a16:creationId xmlns:a16="http://schemas.microsoft.com/office/drawing/2014/main" id="{10CF53E6-D3A0-948C-25BE-5B98756439B5}"/>
              </a:ext>
            </a:extLst>
          </p:cNvPr>
          <p:cNvSpPr/>
          <p:nvPr/>
        </p:nvSpPr>
        <p:spPr>
          <a:xfrm>
            <a:off x="9717843" y="2315519"/>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159" name="Value-driven product culture &amp; capability adopted across the organization">
            <a:extLst>
              <a:ext uri="{FF2B5EF4-FFF2-40B4-BE49-F238E27FC236}">
                <a16:creationId xmlns:a16="http://schemas.microsoft.com/office/drawing/2014/main" id="{FC289AE5-DE7D-7230-27DD-71189E299676}"/>
              </a:ext>
            </a:extLst>
          </p:cNvPr>
          <p:cNvSpPr/>
          <p:nvPr/>
        </p:nvSpPr>
        <p:spPr>
          <a:xfrm>
            <a:off x="9718656" y="2852920"/>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a:solidFill>
                  <a:schemeClr val="bg1"/>
                </a:solidFill>
                <a:latin typeface="IBM Plex Sans" panose="020B0503050203000203" pitchFamily="34" charset="0"/>
              </a:rPr>
              <a:t>Dell APEX</a:t>
            </a:r>
            <a:endParaRPr sz="500">
              <a:solidFill>
                <a:schemeClr val="bg1"/>
              </a:solidFill>
              <a:latin typeface="IBM Plex Sans" panose="020B0503050203000203" pitchFamily="34" charset="0"/>
            </a:endParaRPr>
          </a:p>
        </p:txBody>
      </p:sp>
      <p:sp>
        <p:nvSpPr>
          <p:cNvPr id="160" name="Value-driven product culture &amp; capability adopted across the organization">
            <a:extLst>
              <a:ext uri="{FF2B5EF4-FFF2-40B4-BE49-F238E27FC236}">
                <a16:creationId xmlns:a16="http://schemas.microsoft.com/office/drawing/2014/main" id="{567CCC26-D382-4E73-B924-A612D06B97A9}"/>
              </a:ext>
            </a:extLst>
          </p:cNvPr>
          <p:cNvSpPr/>
          <p:nvPr/>
        </p:nvSpPr>
        <p:spPr>
          <a:xfrm>
            <a:off x="9717843" y="3395862"/>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err="1">
                <a:solidFill>
                  <a:schemeClr val="bg1"/>
                </a:solidFill>
                <a:latin typeface="IBM Plex Sans" panose="020B0503050203000203" pitchFamily="34" charset="0"/>
              </a:rPr>
              <a:t>Dialexa</a:t>
            </a:r>
            <a:r>
              <a:rPr lang="en-US" sz="500">
                <a:solidFill>
                  <a:schemeClr val="bg1"/>
                </a:solidFill>
                <a:latin typeface="IBM Plex Sans" panose="020B0503050203000203" pitchFamily="34" charset="0"/>
              </a:rPr>
              <a:t> Backstage Dev</a:t>
            </a:r>
            <a:endParaRPr sz="500">
              <a:solidFill>
                <a:schemeClr val="bg1"/>
              </a:solidFill>
              <a:latin typeface="IBM Plex Sans" panose="020B0503050203000203" pitchFamily="34" charset="0"/>
            </a:endParaRPr>
          </a:p>
        </p:txBody>
      </p:sp>
      <p:sp>
        <p:nvSpPr>
          <p:cNvPr id="161" name="Value-driven product culture &amp; capability adopted across the organization">
            <a:extLst>
              <a:ext uri="{FF2B5EF4-FFF2-40B4-BE49-F238E27FC236}">
                <a16:creationId xmlns:a16="http://schemas.microsoft.com/office/drawing/2014/main" id="{4242FD5C-6802-2336-DCA9-99A2ADFF2EB4}"/>
              </a:ext>
            </a:extLst>
          </p:cNvPr>
          <p:cNvSpPr/>
          <p:nvPr/>
        </p:nvSpPr>
        <p:spPr>
          <a:xfrm>
            <a:off x="9717844" y="3936033"/>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endParaRPr sz="500">
              <a:solidFill>
                <a:schemeClr val="bg1"/>
              </a:solidFill>
              <a:latin typeface="IBM Plex Sans" panose="020B0503050203000203" pitchFamily="34" charset="0"/>
            </a:endParaRPr>
          </a:p>
        </p:txBody>
      </p:sp>
      <p:sp>
        <p:nvSpPr>
          <p:cNvPr id="163" name="Value-driven product culture &amp; capability adopted across the organization">
            <a:extLst>
              <a:ext uri="{FF2B5EF4-FFF2-40B4-BE49-F238E27FC236}">
                <a16:creationId xmlns:a16="http://schemas.microsoft.com/office/drawing/2014/main" id="{E71FF471-5D95-EFE0-0D21-C5F89DCFCAB3}"/>
              </a:ext>
            </a:extLst>
          </p:cNvPr>
          <p:cNvSpPr/>
          <p:nvPr/>
        </p:nvSpPr>
        <p:spPr>
          <a:xfrm>
            <a:off x="9717844" y="4480396"/>
            <a:ext cx="1050961" cy="223171"/>
          </a:xfrm>
          <a:prstGeom prst="roundRect">
            <a:avLst>
              <a:gd name="adj" fmla="val 50000"/>
            </a:avLst>
          </a:prstGeom>
          <a:solidFill>
            <a:srgbClr val="7030A0"/>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Autofit/>
          </a:bodyPr>
          <a:lstStyle>
            <a:lvl1pPr algn="ctr">
              <a:lnSpc>
                <a:spcPct val="80000"/>
              </a:lnSpc>
              <a:defRPr sz="1200">
                <a:solidFill>
                  <a:srgbClr val="000000"/>
                </a:solidFill>
              </a:defRPr>
            </a:lvl1pPr>
          </a:lstStyle>
          <a:p>
            <a:pPr defTabSz="914217">
              <a:lnSpc>
                <a:spcPct val="100000"/>
              </a:lnSpc>
              <a:defRPr/>
            </a:pPr>
            <a:r>
              <a:rPr lang="en-US" sz="500">
                <a:solidFill>
                  <a:schemeClr val="bg1"/>
                </a:solidFill>
                <a:latin typeface="IBM Plex Sans" panose="020B0503050203000203" pitchFamily="34" charset="0"/>
              </a:rPr>
              <a:t>AIOps</a:t>
            </a:r>
            <a:endParaRPr sz="500">
              <a:solidFill>
                <a:schemeClr val="bg1"/>
              </a:solidFill>
              <a:latin typeface="IBM Plex Sans" panose="020B0503050203000203" pitchFamily="34" charset="0"/>
            </a:endParaRPr>
          </a:p>
        </p:txBody>
      </p:sp>
    </p:spTree>
    <p:extLst>
      <p:ext uri="{BB962C8B-B14F-4D97-AF65-F5344CB8AC3E}">
        <p14:creationId xmlns:p14="http://schemas.microsoft.com/office/powerpoint/2010/main" val="3172052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0F7A9-101E-6CCF-F3D1-4FE1C71DE5CD}"/>
            </a:ext>
          </a:extLst>
        </p:cNvPr>
        <p:cNvGrpSpPr/>
        <p:nvPr/>
      </p:nvGrpSpPr>
      <p:grpSpPr>
        <a:xfrm>
          <a:off x="0" y="0"/>
          <a:ext cx="0" cy="0"/>
          <a:chOff x="0" y="0"/>
          <a:chExt cx="0" cy="0"/>
        </a:xfrm>
      </p:grpSpPr>
      <p:pic>
        <p:nvPicPr>
          <p:cNvPr id="69" name="Picture 68" descr="Tools, Blue 60 pictogram">
            <a:extLst>
              <a:ext uri="{FF2B5EF4-FFF2-40B4-BE49-F238E27FC236}">
                <a16:creationId xmlns:a16="http://schemas.microsoft.com/office/drawing/2014/main" id="{672CCAF5-2636-5002-7903-725F58AA3DDE}"/>
              </a:ext>
            </a:extLst>
          </p:cNvPr>
          <p:cNvPicPr>
            <a:picLocks noChangeAspect="1"/>
          </p:cNvPicPr>
          <p:nvPr/>
        </p:nvPicPr>
        <p:blipFill>
          <a:blip r:embed="rId3">
            <a:duotone>
              <a:schemeClr val="accent4">
                <a:shade val="45000"/>
                <a:satMod val="135000"/>
              </a:schemeClr>
              <a:prstClr val="white"/>
            </a:duotone>
            <a:alphaModFix amt="20000"/>
          </a:blip>
          <a:srcRect/>
          <a:stretch/>
        </p:blipFill>
        <p:spPr>
          <a:xfrm>
            <a:off x="6839406" y="327987"/>
            <a:ext cx="330074" cy="330074"/>
          </a:xfrm>
          <a:prstGeom prst="rect">
            <a:avLst/>
          </a:prstGeom>
          <a:ln>
            <a:noFill/>
          </a:ln>
        </p:spPr>
      </p:pic>
      <p:sp>
        <p:nvSpPr>
          <p:cNvPr id="24" name="Text Placeholder 7">
            <a:extLst>
              <a:ext uri="{FF2B5EF4-FFF2-40B4-BE49-F238E27FC236}">
                <a16:creationId xmlns:a16="http://schemas.microsoft.com/office/drawing/2014/main" id="{DF73DF38-398C-789E-5A92-F78EDBEFFFCC}"/>
              </a:ext>
            </a:extLst>
          </p:cNvPr>
          <p:cNvSpPr>
            <a:spLocks noGrp="1"/>
          </p:cNvSpPr>
          <p:nvPr>
            <p:ph type="body" sz="quarter" idx="26"/>
          </p:nvPr>
        </p:nvSpPr>
        <p:spPr>
          <a:xfrm>
            <a:off x="2605210"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6334ABD1-98D4-6ADE-3C1B-D0997C2EFA3B}"/>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5CCCE3E1-901B-DDBF-49AB-6EAC681181A7}"/>
              </a:ext>
            </a:extLst>
          </p:cNvPr>
          <p:cNvSpPr txBox="1">
            <a:spLocks/>
          </p:cNvSpPr>
          <p:nvPr/>
        </p:nvSpPr>
        <p:spPr>
          <a:xfrm>
            <a:off x="7340744"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C14C2E3B-4D16-2244-EEA7-4F32FB6A3DB8}"/>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B4E584C9-38C3-CAD3-FFDB-C7029341A5BB}"/>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23" name="Title 22">
            <a:extLst>
              <a:ext uri="{FF2B5EF4-FFF2-40B4-BE49-F238E27FC236}">
                <a16:creationId xmlns:a16="http://schemas.microsoft.com/office/drawing/2014/main" id="{835B89D6-13BB-C320-2556-5783C866A4B9}"/>
              </a:ext>
            </a:extLst>
          </p:cNvPr>
          <p:cNvSpPr>
            <a:spLocks noGrp="1"/>
          </p:cNvSpPr>
          <p:nvPr>
            <p:ph type="title"/>
          </p:nvPr>
        </p:nvSpPr>
        <p:spPr>
          <a:xfrm>
            <a:off x="49702" y="742357"/>
            <a:ext cx="2474591" cy="2286496"/>
          </a:xfrm>
        </p:spPr>
        <p:txBody>
          <a:bodyPr/>
          <a:lstStyle/>
          <a:p>
            <a:pPr algn="ctr"/>
            <a:r>
              <a:rPr lang="en-US" sz="2800">
                <a:solidFill>
                  <a:schemeClr val="accent1"/>
                </a:solidFill>
              </a:rPr>
              <a:t>Unified App Platform</a:t>
            </a:r>
          </a:p>
        </p:txBody>
      </p:sp>
      <p:sp>
        <p:nvSpPr>
          <p:cNvPr id="7" name="TextBox 6">
            <a:extLst>
              <a:ext uri="{FF2B5EF4-FFF2-40B4-BE49-F238E27FC236}">
                <a16:creationId xmlns:a16="http://schemas.microsoft.com/office/drawing/2014/main" id="{64FCF733-58BE-0844-F41C-735CD98FFA87}"/>
              </a:ext>
            </a:extLst>
          </p:cNvPr>
          <p:cNvSpPr txBox="1"/>
          <p:nvPr/>
        </p:nvSpPr>
        <p:spPr>
          <a:xfrm>
            <a:off x="2729235" y="1078975"/>
            <a:ext cx="1965229"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Architecture, deployment, and configuration of OpenShift cluster with necessary platform services and integration for deploying/migrating IBM software.</a:t>
            </a:r>
            <a:endParaRPr lang="en-US" sz="900">
              <a:solidFill>
                <a:srgbClr val="000000"/>
              </a:solidFill>
              <a:latin typeface="IBM Plex Sans Light"/>
            </a:endParaRPr>
          </a:p>
        </p:txBody>
      </p:sp>
      <p:sp>
        <p:nvSpPr>
          <p:cNvPr id="26" name="TextBox 25">
            <a:extLst>
              <a:ext uri="{FF2B5EF4-FFF2-40B4-BE49-F238E27FC236}">
                <a16:creationId xmlns:a16="http://schemas.microsoft.com/office/drawing/2014/main" id="{BD9E3543-1B64-0153-3152-4CE151D56B2D}"/>
              </a:ext>
            </a:extLst>
          </p:cNvPr>
          <p:cNvSpPr txBox="1"/>
          <p:nvPr/>
        </p:nvSpPr>
        <p:spPr>
          <a:xfrm>
            <a:off x="3100018" y="329205"/>
            <a:ext cx="1216693"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IBM Software LZ</a:t>
            </a:r>
          </a:p>
        </p:txBody>
      </p:sp>
      <p:sp>
        <p:nvSpPr>
          <p:cNvPr id="35" name="TextBox 34">
            <a:extLst>
              <a:ext uri="{FF2B5EF4-FFF2-40B4-BE49-F238E27FC236}">
                <a16:creationId xmlns:a16="http://schemas.microsoft.com/office/drawing/2014/main" id="{13D6C2B7-13E0-191B-38D4-0122062AE697}"/>
              </a:ext>
            </a:extLst>
          </p:cNvPr>
          <p:cNvSpPr txBox="1"/>
          <p:nvPr/>
        </p:nvSpPr>
        <p:spPr>
          <a:xfrm>
            <a:off x="5446014" y="395124"/>
            <a:ext cx="1216693"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Complex Platform CoE</a:t>
            </a:r>
          </a:p>
        </p:txBody>
      </p:sp>
      <p:sp>
        <p:nvSpPr>
          <p:cNvPr id="37" name="TextBox 36">
            <a:extLst>
              <a:ext uri="{FF2B5EF4-FFF2-40B4-BE49-F238E27FC236}">
                <a16:creationId xmlns:a16="http://schemas.microsoft.com/office/drawing/2014/main" id="{63E6F53A-BA75-0651-442B-33BF437FE586}"/>
              </a:ext>
            </a:extLst>
          </p:cNvPr>
          <p:cNvSpPr txBox="1"/>
          <p:nvPr/>
        </p:nvSpPr>
        <p:spPr>
          <a:xfrm>
            <a:off x="5051220" y="1078975"/>
            <a:ext cx="2006283" cy="7848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Development of a CoE with a set of best practices for platforms in a single cloud or across a hybrid cloud environment, such as for </a:t>
            </a:r>
            <a:r>
              <a:rPr lang="en-US" sz="900" b="1">
                <a:solidFill>
                  <a:srgbClr val="000000"/>
                </a:solidFill>
                <a:latin typeface="IBM Plex Sans Light"/>
                <a:ea typeface="+mn-lt"/>
                <a:cs typeface="+mn-lt"/>
                <a:sym typeface="IBM Plex Sans"/>
              </a:rPr>
              <a:t>Hybrid Cloud Control Plane</a:t>
            </a:r>
            <a:r>
              <a:rPr lang="en-US" sz="900">
                <a:solidFill>
                  <a:srgbClr val="000000"/>
                </a:solidFill>
                <a:latin typeface="IBM Plex Sans Light"/>
                <a:ea typeface="+mn-lt"/>
                <a:cs typeface="+mn-lt"/>
                <a:sym typeface="IBM Plex Sans"/>
              </a:rPr>
              <a:t>. </a:t>
            </a:r>
            <a:endParaRPr lang="en-US" sz="900">
              <a:solidFill>
                <a:srgbClr val="000000"/>
              </a:solidFill>
              <a:latin typeface="IBM Plex Sans Light"/>
            </a:endParaRPr>
          </a:p>
        </p:txBody>
      </p:sp>
      <p:sp>
        <p:nvSpPr>
          <p:cNvPr id="38" name="TextBox 37">
            <a:extLst>
              <a:ext uri="{FF2B5EF4-FFF2-40B4-BE49-F238E27FC236}">
                <a16:creationId xmlns:a16="http://schemas.microsoft.com/office/drawing/2014/main" id="{3C04A88A-D929-B9E3-9771-CDF5076AC5AD}"/>
              </a:ext>
            </a:extLst>
          </p:cNvPr>
          <p:cNvSpPr txBox="1"/>
          <p:nvPr/>
        </p:nvSpPr>
        <p:spPr>
          <a:xfrm>
            <a:off x="2722431" y="2801522"/>
            <a:ext cx="2171654"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 </a:t>
            </a:r>
            <a:r>
              <a:rPr lang="en-US" sz="900">
                <a:latin typeface="IBM Plex Sans Light"/>
                <a:cs typeface="Arial"/>
                <a:sym typeface="IBM Plex Sans"/>
              </a:rPr>
              <a:t>OpenShift, AAP, GitOps</a:t>
            </a:r>
          </a:p>
          <a:p>
            <a:pPr defTabSz="914507" fontAlgn="base"/>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61E2F83F-FBE8-9D81-B314-781CD2458527}"/>
              </a:ext>
            </a:extLst>
          </p:cNvPr>
          <p:cNvSpPr txBox="1"/>
          <p:nvPr/>
        </p:nvSpPr>
        <p:spPr>
          <a:xfrm>
            <a:off x="4977406" y="2804631"/>
            <a:ext cx="2006283" cy="507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OpenShift, </a:t>
            </a:r>
            <a:r>
              <a:rPr lang="en-US" sz="900" err="1">
                <a:latin typeface="IBM Plex Sans Light"/>
                <a:cs typeface="Arial" panose="020B0604020202020204" pitchFamily="34" charset="0"/>
                <a:sym typeface="IBM Plex Sans"/>
              </a:rPr>
              <a:t>xKS</a:t>
            </a:r>
            <a:r>
              <a:rPr lang="en-US" sz="900">
                <a:latin typeface="IBM Plex Sans Light"/>
                <a:cs typeface="Arial" panose="020B0604020202020204" pitchFamily="34" charset="0"/>
                <a:sym typeface="IBM Plex Sans"/>
              </a:rPr>
              <a:t>, ACM/OCM, Rancher, AAP, Terraform, GitOps</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44CDAC42-6DE0-8C3D-CFE3-958421368292}"/>
              </a:ext>
            </a:extLst>
          </p:cNvPr>
          <p:cNvSpPr txBox="1"/>
          <p:nvPr/>
        </p:nvSpPr>
        <p:spPr>
          <a:xfrm>
            <a:off x="10052316" y="3661547"/>
            <a:ext cx="1451568"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38A940DC-3CDC-C547-2EC2-322ACE985A64}"/>
              </a:ext>
            </a:extLst>
          </p:cNvPr>
          <p:cNvSpPr txBox="1"/>
          <p:nvPr/>
        </p:nvSpPr>
        <p:spPr>
          <a:xfrm>
            <a:off x="9832822" y="4079519"/>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C9D350D5-7160-1BBB-D385-A26A67B3B66F}"/>
              </a:ext>
            </a:extLst>
          </p:cNvPr>
          <p:cNvSpPr txBox="1"/>
          <p:nvPr/>
        </p:nvSpPr>
        <p:spPr>
          <a:xfrm>
            <a:off x="9794218" y="6066808"/>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0CA3DAE0-E73B-D3A9-7E3F-BD5D7902F35D}"/>
              </a:ext>
            </a:extLst>
          </p:cNvPr>
          <p:cNvSpPr txBox="1"/>
          <p:nvPr/>
        </p:nvSpPr>
        <p:spPr>
          <a:xfrm>
            <a:off x="7853513" y="420953"/>
            <a:ext cx="1187740"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RHOV</a:t>
            </a:r>
          </a:p>
        </p:txBody>
      </p:sp>
      <p:sp>
        <p:nvSpPr>
          <p:cNvPr id="52" name="TextBox 51">
            <a:extLst>
              <a:ext uri="{FF2B5EF4-FFF2-40B4-BE49-F238E27FC236}">
                <a16:creationId xmlns:a16="http://schemas.microsoft.com/office/drawing/2014/main" id="{1208D98B-060B-0CD4-7DAE-48173CCFB690}"/>
              </a:ext>
            </a:extLst>
          </p:cNvPr>
          <p:cNvSpPr txBox="1"/>
          <p:nvPr/>
        </p:nvSpPr>
        <p:spPr>
          <a:xfrm>
            <a:off x="7444242" y="1078975"/>
            <a:ext cx="2006283"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Architecture, deployment, and configuration of OpenShift Virtualization cluster with necessary platform services for specific VM workloads.</a:t>
            </a:r>
            <a:endParaRPr lang="en-US" sz="900">
              <a:solidFill>
                <a:srgbClr val="000000"/>
              </a:solidFill>
              <a:latin typeface="IBM Plex Sans Light"/>
            </a:endParaRPr>
          </a:p>
        </p:txBody>
      </p:sp>
      <p:sp>
        <p:nvSpPr>
          <p:cNvPr id="53" name="TextBox 52">
            <a:extLst>
              <a:ext uri="{FF2B5EF4-FFF2-40B4-BE49-F238E27FC236}">
                <a16:creationId xmlns:a16="http://schemas.microsoft.com/office/drawing/2014/main" id="{CFB1B228-2C87-1D31-DB26-0E843BFAA5CF}"/>
              </a:ext>
            </a:extLst>
          </p:cNvPr>
          <p:cNvSpPr txBox="1"/>
          <p:nvPr/>
        </p:nvSpPr>
        <p:spPr>
          <a:xfrm>
            <a:off x="7425198" y="2801522"/>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OpenShift, RHOV, ACM-V, AAP, IDP, MTV, GitOps</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77C02F7B-8E58-2018-4841-0DF7A3358147}"/>
              </a:ext>
            </a:extLst>
          </p:cNvPr>
          <p:cNvSpPr txBox="1"/>
          <p:nvPr/>
        </p:nvSpPr>
        <p:spPr>
          <a:xfrm>
            <a:off x="10052941" y="410377"/>
            <a:ext cx="1566044"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App Platform Modernization</a:t>
            </a:r>
          </a:p>
        </p:txBody>
      </p:sp>
      <p:sp>
        <p:nvSpPr>
          <p:cNvPr id="59" name="TextBox 58">
            <a:extLst>
              <a:ext uri="{FF2B5EF4-FFF2-40B4-BE49-F238E27FC236}">
                <a16:creationId xmlns:a16="http://schemas.microsoft.com/office/drawing/2014/main" id="{0134C21E-FEC2-2BF2-8700-E1854A64018F}"/>
              </a:ext>
            </a:extLst>
          </p:cNvPr>
          <p:cNvSpPr txBox="1"/>
          <p:nvPr/>
        </p:nvSpPr>
        <p:spPr>
          <a:xfrm>
            <a:off x="9690720" y="2777271"/>
            <a:ext cx="2213280" cy="507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OpenShift, </a:t>
            </a:r>
            <a:r>
              <a:rPr lang="en-US" sz="900" err="1">
                <a:latin typeface="IBM Plex Sans Light"/>
                <a:cs typeface="Arial" panose="020B0604020202020204" pitchFamily="34" charset="0"/>
                <a:sym typeface="IBM Plex Sans"/>
              </a:rPr>
              <a:t>xKS</a:t>
            </a:r>
            <a:r>
              <a:rPr lang="en-US" sz="900">
                <a:latin typeface="IBM Plex Sans Light"/>
                <a:cs typeface="Arial" panose="020B0604020202020204" pitchFamily="34" charset="0"/>
                <a:sym typeface="IBM Plex Sans"/>
              </a:rPr>
              <a:t>, Rancher</a:t>
            </a:r>
            <a:r>
              <a:rPr lang="en-US" sz="900" b="1">
                <a:solidFill>
                  <a:srgbClr val="0F62FE"/>
                </a:solidFill>
                <a:latin typeface="IBM Plex Sans Light"/>
                <a:cs typeface="Arial" panose="020B0604020202020204" pitchFamily="34" charset="0"/>
                <a:sym typeface="IBM Plex Sans"/>
              </a:rPr>
              <a:t>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8979385A-CBAE-9C9A-08C7-43DB4D695D78}"/>
              </a:ext>
            </a:extLst>
          </p:cNvPr>
          <p:cNvSpPr txBox="1"/>
          <p:nvPr/>
        </p:nvSpPr>
        <p:spPr>
          <a:xfrm>
            <a:off x="2715184" y="1994744"/>
            <a:ext cx="2032574"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Deploying or updating Maximo</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Deploying ICA in customer env</a:t>
            </a:r>
          </a:p>
        </p:txBody>
      </p:sp>
      <p:sp>
        <p:nvSpPr>
          <p:cNvPr id="3" name="TextBox 2">
            <a:extLst>
              <a:ext uri="{FF2B5EF4-FFF2-40B4-BE49-F238E27FC236}">
                <a16:creationId xmlns:a16="http://schemas.microsoft.com/office/drawing/2014/main" id="{9185AE6E-699A-C06D-DC11-62028872C2DF}"/>
              </a:ext>
            </a:extLst>
          </p:cNvPr>
          <p:cNvSpPr txBox="1"/>
          <p:nvPr/>
        </p:nvSpPr>
        <p:spPr>
          <a:xfrm>
            <a:off x="5014508" y="2021109"/>
            <a:ext cx="2032574"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Standard multi-environment platform for all workloads</a:t>
            </a:r>
          </a:p>
          <a:p>
            <a:pPr marL="171450" indent="-171450" defTabSz="914507" fontAlgn="base">
              <a:buFont typeface="Arial" panose="020B0604020202020204" pitchFamily="34" charset="0"/>
              <a:buChar char="•"/>
            </a:pPr>
            <a:endParaRPr lang="en-US" sz="900" b="1">
              <a:solidFill>
                <a:srgbClr val="0F62FE"/>
              </a:solidFill>
              <a:latin typeface="IBM Plex Sans Light"/>
              <a:cs typeface="Arial"/>
              <a:sym typeface="IBM Plex Sans"/>
            </a:endParaRP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6BB7CD0E-28DE-0EE7-2BB9-7C2B8F2795D9}"/>
              </a:ext>
            </a:extLst>
          </p:cNvPr>
          <p:cNvSpPr txBox="1"/>
          <p:nvPr/>
        </p:nvSpPr>
        <p:spPr>
          <a:xfrm>
            <a:off x="7455887" y="2023064"/>
            <a:ext cx="2032574"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Deploying VMs on a cloud native platform</a:t>
            </a:r>
          </a:p>
          <a:p>
            <a:pPr marL="171450" indent="-171450" defTabSz="914507" fontAlgn="base">
              <a:buFont typeface="Arial" panose="020B0604020202020204" pitchFamily="34" charset="0"/>
              <a:buChar char="•"/>
            </a:pPr>
            <a:r>
              <a:rPr lang="en-US" sz="900">
                <a:latin typeface="IBM Plex Sans Light"/>
                <a:cs typeface="Arial"/>
                <a:sym typeface="IBM Plex Sans"/>
              </a:rPr>
              <a:t>Migrating away from VMware</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5" name="TextBox 4">
            <a:extLst>
              <a:ext uri="{FF2B5EF4-FFF2-40B4-BE49-F238E27FC236}">
                <a16:creationId xmlns:a16="http://schemas.microsoft.com/office/drawing/2014/main" id="{5ABEAA7E-1A1F-B395-6048-6473E05A0876}"/>
              </a:ext>
            </a:extLst>
          </p:cNvPr>
          <p:cNvSpPr txBox="1"/>
          <p:nvPr/>
        </p:nvSpPr>
        <p:spPr>
          <a:xfrm>
            <a:off x="9690720" y="2040177"/>
            <a:ext cx="2032574" cy="6001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Developing a platform for a net new move to containers at scale</a:t>
            </a:r>
          </a:p>
          <a:p>
            <a:pPr marL="171450" indent="-171450" defTabSz="914507" fontAlgn="base">
              <a:buFont typeface="Arial" panose="020B0604020202020204" pitchFamily="34" charset="0"/>
              <a:buChar char="•"/>
            </a:pPr>
            <a:r>
              <a:rPr lang="en-US" sz="900">
                <a:latin typeface="IBM Plex Sans Light"/>
                <a:cs typeface="Arial"/>
                <a:sym typeface="IBM Plex Sans"/>
              </a:rPr>
              <a:t>Migrating from Tanzu to </a:t>
            </a:r>
            <a:r>
              <a:rPr lang="en-US" sz="900" err="1">
                <a:latin typeface="IBM Plex Sans Light"/>
                <a:cs typeface="Arial"/>
                <a:sym typeface="IBM Plex Sans"/>
              </a:rPr>
              <a:t>xKS</a:t>
            </a:r>
            <a:r>
              <a:rPr lang="en-US" sz="900">
                <a:latin typeface="IBM Plex Sans Light"/>
                <a:cs typeface="Arial"/>
                <a:sym typeface="IBM Plex Sans"/>
              </a:rPr>
              <a:t>/RHOS</a:t>
            </a:r>
          </a:p>
        </p:txBody>
      </p:sp>
      <p:grpSp>
        <p:nvGrpSpPr>
          <p:cNvPr id="8" name="Group 7">
            <a:extLst>
              <a:ext uri="{FF2B5EF4-FFF2-40B4-BE49-F238E27FC236}">
                <a16:creationId xmlns:a16="http://schemas.microsoft.com/office/drawing/2014/main" id="{756B1A6C-1EEA-2C1F-9527-90A37F3779A5}"/>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B95B3122-54A1-65C3-B7A1-9D718D099B21}"/>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D2751118-3F2C-7A72-FEFE-12B1480E8858}"/>
                </a:ext>
              </a:extLst>
            </p:cNvPr>
            <p:cNvSpPr txBox="1"/>
            <p:nvPr/>
          </p:nvSpPr>
          <p:spPr>
            <a:xfrm>
              <a:off x="5795493" y="7139233"/>
              <a:ext cx="3244399"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Container Platform Assessment</a:t>
              </a:r>
            </a:p>
          </p:txBody>
        </p:sp>
        <p:sp>
          <p:nvSpPr>
            <p:cNvPr id="65" name="TextBox 64">
              <a:extLst>
                <a:ext uri="{FF2B5EF4-FFF2-40B4-BE49-F238E27FC236}">
                  <a16:creationId xmlns:a16="http://schemas.microsoft.com/office/drawing/2014/main" id="{382B5EF2-EC57-E27A-C304-0C7D2B9FC382}"/>
                </a:ext>
              </a:extLst>
            </p:cNvPr>
            <p:cNvSpPr txBox="1"/>
            <p:nvPr/>
          </p:nvSpPr>
          <p:spPr>
            <a:xfrm>
              <a:off x="5472901" y="8303300"/>
              <a:ext cx="395818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66" name="TextBox 65">
              <a:extLst>
                <a:ext uri="{FF2B5EF4-FFF2-40B4-BE49-F238E27FC236}">
                  <a16:creationId xmlns:a16="http://schemas.microsoft.com/office/drawing/2014/main" id="{271613CE-4EA3-E2B2-BAFE-0E3613F24560}"/>
                </a:ext>
              </a:extLst>
            </p:cNvPr>
            <p:cNvSpPr txBox="1"/>
            <p:nvPr/>
          </p:nvSpPr>
          <p:spPr>
            <a:xfrm>
              <a:off x="5445572"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200B4F65-BCF0-D417-F2BA-CDBAE3F714B1}"/>
                </a:ext>
              </a:extLst>
            </p:cNvPr>
            <p:cNvSpPr txBox="1"/>
            <p:nvPr/>
          </p:nvSpPr>
          <p:spPr>
            <a:xfrm>
              <a:off x="5518011" y="10104625"/>
              <a:ext cx="4065678"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D9192DD3-1BA9-6141-48AC-A765DE349316}"/>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D62ECD20-D983-FB26-CB57-53D93D0EE11A}"/>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6A67C646-87E4-D633-6CFA-B1764749596A}"/>
                </a:ext>
              </a:extLst>
            </p:cNvPr>
            <p:cNvSpPr txBox="1"/>
            <p:nvPr/>
          </p:nvSpPr>
          <p:spPr>
            <a:xfrm>
              <a:off x="10948769" y="7113276"/>
              <a:ext cx="2433703"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Complex Service Mesh</a:t>
              </a:r>
            </a:p>
          </p:txBody>
        </p:sp>
        <p:sp>
          <p:nvSpPr>
            <p:cNvPr id="18" name="TextBox 17">
              <a:extLst>
                <a:ext uri="{FF2B5EF4-FFF2-40B4-BE49-F238E27FC236}">
                  <a16:creationId xmlns:a16="http://schemas.microsoft.com/office/drawing/2014/main" id="{5A3834A0-5FD3-6F3B-69A4-E8540F364E32}"/>
                </a:ext>
              </a:extLst>
            </p:cNvPr>
            <p:cNvSpPr txBox="1"/>
            <p:nvPr/>
          </p:nvSpPr>
          <p:spPr>
            <a:xfrm>
              <a:off x="10230109" y="8303300"/>
              <a:ext cx="416274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07A40A9D-FC41-6105-9DD0-B8C983DEC1CA}"/>
                </a:ext>
              </a:extLst>
            </p:cNvPr>
            <p:cNvSpPr txBox="1"/>
            <p:nvPr/>
          </p:nvSpPr>
          <p:spPr>
            <a:xfrm>
              <a:off x="10018523"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13F10B27-07A1-9A59-3A81-2C431C63F92F}"/>
                </a:ext>
              </a:extLst>
            </p:cNvPr>
            <p:cNvSpPr txBox="1"/>
            <p:nvPr/>
          </p:nvSpPr>
          <p:spPr>
            <a:xfrm>
              <a:off x="10176196" y="10104625"/>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B653420E-BA8D-A124-CA12-4D8D58038751}"/>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4F360611-6C62-420E-2628-A19B2319307F}"/>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B1190321-02E8-9364-7FE2-6F90AAC03FEB}"/>
                </a:ext>
              </a:extLst>
            </p:cNvPr>
            <p:cNvSpPr txBox="1"/>
            <p:nvPr/>
          </p:nvSpPr>
          <p:spPr>
            <a:xfrm>
              <a:off x="14917753" y="8303300"/>
              <a:ext cx="4220113" cy="3693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71" name="TextBox 70">
              <a:extLst>
                <a:ext uri="{FF2B5EF4-FFF2-40B4-BE49-F238E27FC236}">
                  <a16:creationId xmlns:a16="http://schemas.microsoft.com/office/drawing/2014/main" id="{3945C6B5-4DB3-5715-C073-A0969DAD8278}"/>
                </a:ext>
              </a:extLst>
            </p:cNvPr>
            <p:cNvSpPr txBox="1"/>
            <p:nvPr/>
          </p:nvSpPr>
          <p:spPr>
            <a:xfrm>
              <a:off x="15475264" y="7107683"/>
              <a:ext cx="2903515"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Cloud-Native Platform</a:t>
              </a:r>
            </a:p>
          </p:txBody>
        </p:sp>
        <p:sp>
          <p:nvSpPr>
            <p:cNvPr id="72" name="TextBox 71">
              <a:extLst>
                <a:ext uri="{FF2B5EF4-FFF2-40B4-BE49-F238E27FC236}">
                  <a16:creationId xmlns:a16="http://schemas.microsoft.com/office/drawing/2014/main" id="{1FC0828D-A6AA-F9EC-3117-537DDFD57C3E}"/>
                </a:ext>
              </a:extLst>
            </p:cNvPr>
            <p:cNvSpPr txBox="1"/>
            <p:nvPr/>
          </p:nvSpPr>
          <p:spPr>
            <a:xfrm>
              <a:off x="14875621" y="11867758"/>
              <a:ext cx="4078629"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400FFBC0-4C02-9FC0-3AD2-3B244F6BA35A}"/>
                </a:ext>
              </a:extLst>
            </p:cNvPr>
            <p:cNvSpPr txBox="1"/>
            <p:nvPr/>
          </p:nvSpPr>
          <p:spPr>
            <a:xfrm>
              <a:off x="14927324" y="10262963"/>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F1484331-7438-FB19-AA99-338BB104E1A8}"/>
              </a:ext>
            </a:extLst>
          </p:cNvPr>
          <p:cNvSpPr txBox="1"/>
          <p:nvPr/>
        </p:nvSpPr>
        <p:spPr>
          <a:xfrm>
            <a:off x="9747902" y="4786049"/>
            <a:ext cx="2324388"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6399D251-4926-68B0-B705-4D4A062B4C3C}"/>
              </a:ext>
            </a:extLst>
          </p:cNvPr>
          <p:cNvSpPr txBox="1">
            <a:spLocks/>
          </p:cNvSpPr>
          <p:nvPr/>
        </p:nvSpPr>
        <p:spPr>
          <a:xfrm>
            <a:off x="287999" y="288036"/>
            <a:ext cx="2210337" cy="3059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pic>
        <p:nvPicPr>
          <p:cNvPr id="34" name="Picture 33" descr="Innovate, Blue 60 pictogram">
            <a:extLst>
              <a:ext uri="{FF2B5EF4-FFF2-40B4-BE49-F238E27FC236}">
                <a16:creationId xmlns:a16="http://schemas.microsoft.com/office/drawing/2014/main" id="{3B89A349-8E27-0BD5-1525-8AABB1C49803}"/>
              </a:ext>
            </a:extLst>
          </p:cNvPr>
          <p:cNvPicPr>
            <a:picLocks noChangeAspect="1"/>
          </p:cNvPicPr>
          <p:nvPr/>
        </p:nvPicPr>
        <p:blipFill>
          <a:blip r:embed="rId4">
            <a:duotone>
              <a:schemeClr val="accent4">
                <a:shade val="45000"/>
                <a:satMod val="135000"/>
              </a:schemeClr>
              <a:prstClr val="white"/>
            </a:duotone>
          </a:blip>
          <a:srcRect/>
          <a:stretch/>
        </p:blipFill>
        <p:spPr>
          <a:xfrm>
            <a:off x="122962" y="4214555"/>
            <a:ext cx="330074" cy="330074"/>
          </a:xfrm>
          <a:prstGeom prst="rect">
            <a:avLst/>
          </a:prstGeom>
        </p:spPr>
      </p:pic>
      <p:pic>
        <p:nvPicPr>
          <p:cNvPr id="36" name="Picture 35" descr="Tools, Blue 60 pictogram">
            <a:extLst>
              <a:ext uri="{FF2B5EF4-FFF2-40B4-BE49-F238E27FC236}">
                <a16:creationId xmlns:a16="http://schemas.microsoft.com/office/drawing/2014/main" id="{34D84390-5499-8AF9-825D-CD1451947CDB}"/>
              </a:ext>
            </a:extLst>
          </p:cNvPr>
          <p:cNvPicPr>
            <a:picLocks noChangeAspect="1"/>
          </p:cNvPicPr>
          <p:nvPr/>
        </p:nvPicPr>
        <p:blipFill>
          <a:blip r:embed="rId3">
            <a:duotone>
              <a:schemeClr val="accent4">
                <a:shade val="45000"/>
                <a:satMod val="135000"/>
              </a:schemeClr>
              <a:prstClr val="white"/>
            </a:duotone>
          </a:blip>
          <a:srcRect/>
          <a:stretch/>
        </p:blipFill>
        <p:spPr>
          <a:xfrm>
            <a:off x="122962" y="4643198"/>
            <a:ext cx="330074" cy="330074"/>
          </a:xfrm>
          <a:prstGeom prst="rect">
            <a:avLst/>
          </a:prstGeom>
        </p:spPr>
      </p:pic>
      <p:sp>
        <p:nvSpPr>
          <p:cNvPr id="40" name="TextBox 39">
            <a:extLst>
              <a:ext uri="{FF2B5EF4-FFF2-40B4-BE49-F238E27FC236}">
                <a16:creationId xmlns:a16="http://schemas.microsoft.com/office/drawing/2014/main" id="{518D402E-BC41-5B66-1AB6-AA287E91C77B}"/>
              </a:ext>
            </a:extLst>
          </p:cNvPr>
          <p:cNvSpPr txBox="1"/>
          <p:nvPr/>
        </p:nvSpPr>
        <p:spPr>
          <a:xfrm>
            <a:off x="550562" y="4296510"/>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E81D4603-0FB3-8873-7379-D4B25C22D885}"/>
              </a:ext>
            </a:extLst>
          </p:cNvPr>
          <p:cNvSpPr txBox="1"/>
          <p:nvPr/>
        </p:nvSpPr>
        <p:spPr>
          <a:xfrm>
            <a:off x="550562" y="4727445"/>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622F4DAE-A246-DCF0-639D-AFEB6CC5B647}"/>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F8E1879F-A092-27F3-63CA-89220FB7E019}"/>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BA9BB824-2A7A-7DE3-98C6-AAD754E8FA7F}"/>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0FE71992-B193-6AA0-083B-3F1A373D1777}"/>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970AF599-FB0B-03C5-D804-999A32AE82EC}"/>
              </a:ext>
            </a:extLst>
          </p:cNvPr>
          <p:cNvSpPr txBox="1"/>
          <p:nvPr/>
        </p:nvSpPr>
        <p:spPr>
          <a:xfrm>
            <a:off x="554859" y="5105240"/>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9665233A-88AD-A20D-269E-419166B9C929}"/>
              </a:ext>
            </a:extLst>
          </p:cNvPr>
          <p:cNvSpPr txBox="1"/>
          <p:nvPr/>
        </p:nvSpPr>
        <p:spPr>
          <a:xfrm>
            <a:off x="554859" y="5584998"/>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7E27FED9-3C88-54B7-7761-C5776ADF0BE5}"/>
              </a:ext>
            </a:extLst>
          </p:cNvPr>
          <p:cNvSpPr txBox="1"/>
          <p:nvPr/>
        </p:nvSpPr>
        <p:spPr>
          <a:xfrm>
            <a:off x="553281" y="5896143"/>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6AD1EB83-4ECB-1E43-8D8B-2EC099300B7A}"/>
              </a:ext>
            </a:extLst>
          </p:cNvPr>
          <p:cNvSpPr txBox="1"/>
          <p:nvPr/>
        </p:nvSpPr>
        <p:spPr>
          <a:xfrm>
            <a:off x="550562" y="6298316"/>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2472B3C6-FBF1-F494-DDE8-28D57E3C5450}"/>
              </a:ext>
            </a:extLst>
          </p:cNvPr>
          <p:cNvPicPr>
            <a:picLocks noChangeAspect="1"/>
          </p:cNvPicPr>
          <p:nvPr/>
        </p:nvPicPr>
        <p:blipFill>
          <a:blip r:embed="rId5">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E4EE3A5E-DE49-7A43-AAF1-9CE9E907BB6D}"/>
              </a:ext>
            </a:extLst>
          </p:cNvPr>
          <p:cNvPicPr>
            <a:picLocks noChangeAspect="1"/>
          </p:cNvPicPr>
          <p:nvPr/>
        </p:nvPicPr>
        <p:blipFill>
          <a:blip r:embed="rId6">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6FA83E3C-86E5-E232-6EE3-53C61A1BFBC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12684610-CBBA-5D37-705D-FF52219925D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98093" y="5481161"/>
            <a:ext cx="330073" cy="330073"/>
          </a:xfrm>
          <a:prstGeom prst="rect">
            <a:avLst/>
          </a:prstGeom>
        </p:spPr>
      </p:pic>
      <p:pic>
        <p:nvPicPr>
          <p:cNvPr id="111" name="Picture 110" descr="High five, Blue 60 pictogram">
            <a:extLst>
              <a:ext uri="{FF2B5EF4-FFF2-40B4-BE49-F238E27FC236}">
                <a16:creationId xmlns:a16="http://schemas.microsoft.com/office/drawing/2014/main" id="{E0E0D4BE-6304-BA28-2F99-D973585A6129}"/>
              </a:ext>
            </a:extLst>
          </p:cNvPr>
          <p:cNvPicPr>
            <a:picLocks noChangeAspect="1"/>
          </p:cNvPicPr>
          <p:nvPr/>
        </p:nvPicPr>
        <p:blipFill>
          <a:blip r:embed="rId5">
            <a:duotone>
              <a:schemeClr val="accent6">
                <a:shade val="45000"/>
                <a:satMod val="135000"/>
              </a:schemeClr>
              <a:prstClr val="white"/>
            </a:duotone>
          </a:blip>
          <a:srcRect/>
          <a:stretch/>
        </p:blipFill>
        <p:spPr>
          <a:xfrm>
            <a:off x="6818652" y="3143790"/>
            <a:ext cx="330074" cy="330074"/>
          </a:xfrm>
          <a:prstGeom prst="rect">
            <a:avLst/>
          </a:prstGeom>
        </p:spPr>
      </p:pic>
      <p:pic>
        <p:nvPicPr>
          <p:cNvPr id="28" name="Picture 27" descr="Tools, Blue 60 pictogram">
            <a:extLst>
              <a:ext uri="{FF2B5EF4-FFF2-40B4-BE49-F238E27FC236}">
                <a16:creationId xmlns:a16="http://schemas.microsoft.com/office/drawing/2014/main" id="{5722E7C8-42F0-2EBB-6786-C8BA68094677}"/>
              </a:ext>
            </a:extLst>
          </p:cNvPr>
          <p:cNvPicPr>
            <a:picLocks noChangeAspect="1"/>
          </p:cNvPicPr>
          <p:nvPr/>
        </p:nvPicPr>
        <p:blipFill>
          <a:blip r:embed="rId3">
            <a:duotone>
              <a:schemeClr val="accent4">
                <a:shade val="45000"/>
                <a:satMod val="135000"/>
              </a:schemeClr>
              <a:prstClr val="white"/>
            </a:duotone>
          </a:blip>
          <a:srcRect/>
          <a:stretch/>
        </p:blipFill>
        <p:spPr>
          <a:xfrm>
            <a:off x="4466768" y="329205"/>
            <a:ext cx="330074" cy="330074"/>
          </a:xfrm>
          <a:prstGeom prst="rect">
            <a:avLst/>
          </a:prstGeom>
          <a:ln>
            <a:noFill/>
          </a:ln>
        </p:spPr>
      </p:pic>
      <p:pic>
        <p:nvPicPr>
          <p:cNvPr id="29" name="Picture 28" descr="Partner relationship, Blue 60 pictogram">
            <a:extLst>
              <a:ext uri="{FF2B5EF4-FFF2-40B4-BE49-F238E27FC236}">
                <a16:creationId xmlns:a16="http://schemas.microsoft.com/office/drawing/2014/main" id="{AAE07493-5C8C-CBD1-D359-491A19C51682}"/>
              </a:ext>
            </a:extLst>
          </p:cNvPr>
          <p:cNvPicPr>
            <a:picLocks noChangeAspect="1"/>
          </p:cNvPicPr>
          <p:nvPr/>
        </p:nvPicPr>
        <p:blipFill>
          <a:blip r:embed="rId6">
            <a:duotone>
              <a:schemeClr val="accent1">
                <a:shade val="45000"/>
                <a:satMod val="135000"/>
              </a:schemeClr>
              <a:prstClr val="white"/>
            </a:duotone>
          </a:blip>
          <a:srcRect/>
          <a:stretch/>
        </p:blipFill>
        <p:spPr>
          <a:xfrm>
            <a:off x="9195609" y="3104575"/>
            <a:ext cx="330074" cy="330074"/>
          </a:xfrm>
          <a:prstGeom prst="rect">
            <a:avLst/>
          </a:prstGeom>
        </p:spPr>
      </p:pic>
      <p:pic>
        <p:nvPicPr>
          <p:cNvPr id="32" name="Graphic 31">
            <a:extLst>
              <a:ext uri="{FF2B5EF4-FFF2-40B4-BE49-F238E27FC236}">
                <a16:creationId xmlns:a16="http://schemas.microsoft.com/office/drawing/2014/main" id="{05BE5B65-27F4-286F-7E26-E93444112C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24935" y="3101751"/>
            <a:ext cx="330073" cy="330073"/>
          </a:xfrm>
          <a:prstGeom prst="rect">
            <a:avLst/>
          </a:prstGeom>
        </p:spPr>
      </p:pic>
      <p:sp>
        <p:nvSpPr>
          <p:cNvPr id="33" name="TextBox 32">
            <a:extLst>
              <a:ext uri="{FF2B5EF4-FFF2-40B4-BE49-F238E27FC236}">
                <a16:creationId xmlns:a16="http://schemas.microsoft.com/office/drawing/2014/main" id="{DC844DDA-CE9F-CBC2-88F5-D392B7653242}"/>
              </a:ext>
            </a:extLst>
          </p:cNvPr>
          <p:cNvSpPr txBox="1"/>
          <p:nvPr/>
        </p:nvSpPr>
        <p:spPr>
          <a:xfrm>
            <a:off x="9717511" y="1075619"/>
            <a:ext cx="2006283"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err="1">
                <a:solidFill>
                  <a:srgbClr val="000000"/>
                </a:solidFill>
                <a:latin typeface="IBM Plex Sans Light"/>
                <a:ea typeface="+mn-lt"/>
                <a:cs typeface="+mn-lt"/>
                <a:sym typeface="IBM Plex Sans"/>
              </a:rPr>
              <a:t>Replatform</a:t>
            </a:r>
            <a:r>
              <a:rPr lang="en-US" sz="900">
                <a:solidFill>
                  <a:srgbClr val="000000"/>
                </a:solidFill>
                <a:latin typeface="IBM Plex Sans Light"/>
                <a:ea typeface="+mn-lt"/>
                <a:cs typeface="+mn-lt"/>
                <a:sym typeface="IBM Plex Sans"/>
              </a:rPr>
              <a:t> workloads from legacy to cloud native. Modernize and standardize platform services.</a:t>
            </a:r>
            <a:endParaRPr lang="en-US" sz="900">
              <a:solidFill>
                <a:srgbClr val="000000"/>
              </a:solidFill>
              <a:latin typeface="IBM Plex Sans Light"/>
            </a:endParaRPr>
          </a:p>
        </p:txBody>
      </p:sp>
      <p:pic>
        <p:nvPicPr>
          <p:cNvPr id="9" name="Picture 8" descr="High five, Blue 60 pictogram">
            <a:extLst>
              <a:ext uri="{FF2B5EF4-FFF2-40B4-BE49-F238E27FC236}">
                <a16:creationId xmlns:a16="http://schemas.microsoft.com/office/drawing/2014/main" id="{5651E741-FD7D-E30F-A1CD-A1FFF4BF5ABC}"/>
              </a:ext>
            </a:extLst>
          </p:cNvPr>
          <p:cNvPicPr>
            <a:picLocks noChangeAspect="1"/>
          </p:cNvPicPr>
          <p:nvPr/>
        </p:nvPicPr>
        <p:blipFill>
          <a:blip r:embed="rId5">
            <a:duotone>
              <a:schemeClr val="accent6">
                <a:shade val="45000"/>
                <a:satMod val="135000"/>
              </a:schemeClr>
              <a:prstClr val="white"/>
            </a:duotone>
          </a:blip>
          <a:srcRect/>
          <a:stretch/>
        </p:blipFill>
        <p:spPr>
          <a:xfrm>
            <a:off x="4451011" y="6355301"/>
            <a:ext cx="330074" cy="330074"/>
          </a:xfrm>
          <a:prstGeom prst="rect">
            <a:avLst/>
          </a:prstGeom>
        </p:spPr>
      </p:pic>
      <p:pic>
        <p:nvPicPr>
          <p:cNvPr id="30" name="Graphic 29">
            <a:extLst>
              <a:ext uri="{FF2B5EF4-FFF2-40B4-BE49-F238E27FC236}">
                <a16:creationId xmlns:a16="http://schemas.microsoft.com/office/drawing/2014/main" id="{E959816B-F565-A34C-F52F-5D280C25E417}"/>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4164204" y="6383794"/>
            <a:ext cx="273088" cy="273088"/>
          </a:xfrm>
          <a:prstGeom prst="rect">
            <a:avLst/>
          </a:prstGeom>
        </p:spPr>
      </p:pic>
      <p:pic>
        <p:nvPicPr>
          <p:cNvPr id="41" name="Picture 40" descr="Partner relationship, Blue 60 pictogram">
            <a:extLst>
              <a:ext uri="{FF2B5EF4-FFF2-40B4-BE49-F238E27FC236}">
                <a16:creationId xmlns:a16="http://schemas.microsoft.com/office/drawing/2014/main" id="{DA101310-F139-B6FE-D4EB-8870BFE5EE0E}"/>
              </a:ext>
            </a:extLst>
          </p:cNvPr>
          <p:cNvPicPr>
            <a:picLocks noChangeAspect="1"/>
          </p:cNvPicPr>
          <p:nvPr/>
        </p:nvPicPr>
        <p:blipFill>
          <a:blip r:embed="rId6">
            <a:duotone>
              <a:schemeClr val="accent1">
                <a:shade val="45000"/>
                <a:satMod val="135000"/>
              </a:schemeClr>
              <a:prstClr val="white"/>
            </a:duotone>
          </a:blip>
          <a:srcRect/>
          <a:stretch/>
        </p:blipFill>
        <p:spPr>
          <a:xfrm>
            <a:off x="3853710" y="6391009"/>
            <a:ext cx="273089" cy="273089"/>
          </a:xfrm>
          <a:prstGeom prst="rect">
            <a:avLst/>
          </a:prstGeom>
        </p:spPr>
      </p:pic>
      <p:pic>
        <p:nvPicPr>
          <p:cNvPr id="58" name="Picture 57" descr="High five, Blue 60 pictogram">
            <a:extLst>
              <a:ext uri="{FF2B5EF4-FFF2-40B4-BE49-F238E27FC236}">
                <a16:creationId xmlns:a16="http://schemas.microsoft.com/office/drawing/2014/main" id="{A4221AF7-0CC0-CFA7-181F-AC6E0960C51D}"/>
              </a:ext>
            </a:extLst>
          </p:cNvPr>
          <p:cNvPicPr>
            <a:picLocks noChangeAspect="1"/>
          </p:cNvPicPr>
          <p:nvPr/>
        </p:nvPicPr>
        <p:blipFill>
          <a:blip r:embed="rId5">
            <a:duotone>
              <a:schemeClr val="accent6">
                <a:shade val="45000"/>
                <a:satMod val="135000"/>
              </a:schemeClr>
              <a:prstClr val="white"/>
            </a:duotone>
          </a:blip>
          <a:srcRect/>
          <a:stretch/>
        </p:blipFill>
        <p:spPr>
          <a:xfrm>
            <a:off x="9209328" y="6341596"/>
            <a:ext cx="330074" cy="330074"/>
          </a:xfrm>
          <a:prstGeom prst="rect">
            <a:avLst/>
          </a:prstGeom>
        </p:spPr>
      </p:pic>
      <p:pic>
        <p:nvPicPr>
          <p:cNvPr id="62" name="Graphic 61">
            <a:extLst>
              <a:ext uri="{FF2B5EF4-FFF2-40B4-BE49-F238E27FC236}">
                <a16:creationId xmlns:a16="http://schemas.microsoft.com/office/drawing/2014/main" id="{23738788-0B83-4B01-18E8-831A84FC7512}"/>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922521" y="6370089"/>
            <a:ext cx="273088" cy="273088"/>
          </a:xfrm>
          <a:prstGeom prst="rect">
            <a:avLst/>
          </a:prstGeom>
        </p:spPr>
      </p:pic>
      <p:pic>
        <p:nvPicPr>
          <p:cNvPr id="67" name="Graphic 66">
            <a:extLst>
              <a:ext uri="{FF2B5EF4-FFF2-40B4-BE49-F238E27FC236}">
                <a16:creationId xmlns:a16="http://schemas.microsoft.com/office/drawing/2014/main" id="{1F125359-705A-842D-9438-4CECEB99A6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18652" y="6307896"/>
            <a:ext cx="330073" cy="330073"/>
          </a:xfrm>
          <a:prstGeom prst="rect">
            <a:avLst/>
          </a:prstGeom>
        </p:spPr>
      </p:pic>
      <p:pic>
        <p:nvPicPr>
          <p:cNvPr id="68" name="Picture 67" descr="High five, Blue 60 pictogram">
            <a:extLst>
              <a:ext uri="{FF2B5EF4-FFF2-40B4-BE49-F238E27FC236}">
                <a16:creationId xmlns:a16="http://schemas.microsoft.com/office/drawing/2014/main" id="{5BCBD028-B13A-1B22-15C1-414B26109286}"/>
              </a:ext>
            </a:extLst>
          </p:cNvPr>
          <p:cNvPicPr>
            <a:picLocks noChangeAspect="1"/>
          </p:cNvPicPr>
          <p:nvPr/>
        </p:nvPicPr>
        <p:blipFill>
          <a:blip r:embed="rId5">
            <a:duotone>
              <a:schemeClr val="accent6">
                <a:shade val="45000"/>
                <a:satMod val="135000"/>
              </a:schemeClr>
              <a:prstClr val="white"/>
            </a:duotone>
          </a:blip>
          <a:srcRect/>
          <a:stretch/>
        </p:blipFill>
        <p:spPr>
          <a:xfrm>
            <a:off x="6483966" y="6362412"/>
            <a:ext cx="330074" cy="330074"/>
          </a:xfrm>
          <a:prstGeom prst="rect">
            <a:avLst/>
          </a:prstGeom>
        </p:spPr>
      </p:pic>
      <p:pic>
        <p:nvPicPr>
          <p:cNvPr id="31" name="Picture 30" descr="Innovate, Blue 60 pictogram">
            <a:extLst>
              <a:ext uri="{FF2B5EF4-FFF2-40B4-BE49-F238E27FC236}">
                <a16:creationId xmlns:a16="http://schemas.microsoft.com/office/drawing/2014/main" id="{2B80CABA-8323-7B69-B696-8608C52DC087}"/>
              </a:ext>
            </a:extLst>
          </p:cNvPr>
          <p:cNvPicPr>
            <a:picLocks noChangeAspect="1"/>
          </p:cNvPicPr>
          <p:nvPr/>
        </p:nvPicPr>
        <p:blipFill>
          <a:blip r:embed="rId4">
            <a:duotone>
              <a:schemeClr val="accent4">
                <a:shade val="45000"/>
                <a:satMod val="135000"/>
              </a:schemeClr>
              <a:prstClr val="white"/>
            </a:duotone>
            <a:alphaModFix amt="20000"/>
          </a:blip>
          <a:srcRect/>
          <a:stretch/>
        </p:blipFill>
        <p:spPr>
          <a:xfrm>
            <a:off x="2574982" y="336031"/>
            <a:ext cx="330074" cy="330074"/>
          </a:xfrm>
          <a:prstGeom prst="rect">
            <a:avLst/>
          </a:prstGeom>
        </p:spPr>
      </p:pic>
      <p:pic>
        <p:nvPicPr>
          <p:cNvPr id="74" name="Picture 73" descr="Innovate, Blue 60 pictogram">
            <a:extLst>
              <a:ext uri="{FF2B5EF4-FFF2-40B4-BE49-F238E27FC236}">
                <a16:creationId xmlns:a16="http://schemas.microsoft.com/office/drawing/2014/main" id="{F1B71B4D-803B-58EC-731D-9275DA773F2B}"/>
              </a:ext>
            </a:extLst>
          </p:cNvPr>
          <p:cNvPicPr>
            <a:picLocks noChangeAspect="1"/>
          </p:cNvPicPr>
          <p:nvPr/>
        </p:nvPicPr>
        <p:blipFill>
          <a:blip r:embed="rId4">
            <a:duotone>
              <a:schemeClr val="accent4">
                <a:shade val="45000"/>
                <a:satMod val="135000"/>
              </a:schemeClr>
              <a:prstClr val="white"/>
            </a:duotone>
            <a:alphaModFix/>
          </a:blip>
          <a:srcRect/>
          <a:stretch/>
        </p:blipFill>
        <p:spPr>
          <a:xfrm>
            <a:off x="4947620" y="334813"/>
            <a:ext cx="330074" cy="330074"/>
          </a:xfrm>
          <a:prstGeom prst="rect">
            <a:avLst/>
          </a:prstGeom>
        </p:spPr>
      </p:pic>
      <p:pic>
        <p:nvPicPr>
          <p:cNvPr id="75" name="Picture 74" descr="Tools, Blue 60 pictogram">
            <a:extLst>
              <a:ext uri="{FF2B5EF4-FFF2-40B4-BE49-F238E27FC236}">
                <a16:creationId xmlns:a16="http://schemas.microsoft.com/office/drawing/2014/main" id="{E4F02C0D-C303-2B6C-DD57-D4C66C411AD6}"/>
              </a:ext>
            </a:extLst>
          </p:cNvPr>
          <p:cNvPicPr>
            <a:picLocks noChangeAspect="1"/>
          </p:cNvPicPr>
          <p:nvPr/>
        </p:nvPicPr>
        <p:blipFill>
          <a:blip r:embed="rId3">
            <a:duotone>
              <a:schemeClr val="accent4">
                <a:shade val="45000"/>
                <a:satMod val="135000"/>
              </a:schemeClr>
              <a:prstClr val="white"/>
            </a:duotone>
          </a:blip>
          <a:srcRect/>
          <a:stretch/>
        </p:blipFill>
        <p:spPr>
          <a:xfrm>
            <a:off x="9195609" y="334813"/>
            <a:ext cx="330074" cy="330074"/>
          </a:xfrm>
          <a:prstGeom prst="rect">
            <a:avLst/>
          </a:prstGeom>
          <a:ln>
            <a:noFill/>
          </a:ln>
        </p:spPr>
      </p:pic>
      <p:pic>
        <p:nvPicPr>
          <p:cNvPr id="81" name="Picture 80" descr="Innovate, Blue 60 pictogram">
            <a:extLst>
              <a:ext uri="{FF2B5EF4-FFF2-40B4-BE49-F238E27FC236}">
                <a16:creationId xmlns:a16="http://schemas.microsoft.com/office/drawing/2014/main" id="{0C53739E-C4CC-BD24-15BE-4D68C777791A}"/>
              </a:ext>
            </a:extLst>
          </p:cNvPr>
          <p:cNvPicPr>
            <a:picLocks noChangeAspect="1"/>
          </p:cNvPicPr>
          <p:nvPr/>
        </p:nvPicPr>
        <p:blipFill>
          <a:blip r:embed="rId4">
            <a:duotone>
              <a:schemeClr val="accent4">
                <a:shade val="45000"/>
                <a:satMod val="135000"/>
              </a:schemeClr>
              <a:prstClr val="white"/>
            </a:duotone>
            <a:alphaModFix amt="20000"/>
          </a:blip>
          <a:srcRect/>
          <a:stretch/>
        </p:blipFill>
        <p:spPr>
          <a:xfrm>
            <a:off x="7303823" y="341639"/>
            <a:ext cx="330074" cy="330074"/>
          </a:xfrm>
          <a:prstGeom prst="rect">
            <a:avLst/>
          </a:prstGeom>
        </p:spPr>
      </p:pic>
      <p:pic>
        <p:nvPicPr>
          <p:cNvPr id="82" name="Picture 81" descr="Tools, Blue 60 pictogram">
            <a:extLst>
              <a:ext uri="{FF2B5EF4-FFF2-40B4-BE49-F238E27FC236}">
                <a16:creationId xmlns:a16="http://schemas.microsoft.com/office/drawing/2014/main" id="{DFE202BE-49D2-1852-5041-B0E0B918541B}"/>
              </a:ext>
            </a:extLst>
          </p:cNvPr>
          <p:cNvPicPr>
            <a:picLocks noChangeAspect="1"/>
          </p:cNvPicPr>
          <p:nvPr/>
        </p:nvPicPr>
        <p:blipFill>
          <a:blip r:embed="rId3">
            <a:duotone>
              <a:schemeClr val="accent4">
                <a:shade val="45000"/>
                <a:satMod val="135000"/>
              </a:schemeClr>
              <a:prstClr val="white"/>
            </a:duotone>
          </a:blip>
          <a:srcRect/>
          <a:stretch/>
        </p:blipFill>
        <p:spPr>
          <a:xfrm>
            <a:off x="11547540" y="334813"/>
            <a:ext cx="330074" cy="330074"/>
          </a:xfrm>
          <a:prstGeom prst="rect">
            <a:avLst/>
          </a:prstGeom>
          <a:ln>
            <a:noFill/>
          </a:ln>
        </p:spPr>
      </p:pic>
      <p:pic>
        <p:nvPicPr>
          <p:cNvPr id="83" name="Picture 82" descr="Innovate, Blue 60 pictogram">
            <a:extLst>
              <a:ext uri="{FF2B5EF4-FFF2-40B4-BE49-F238E27FC236}">
                <a16:creationId xmlns:a16="http://schemas.microsoft.com/office/drawing/2014/main" id="{42FA8BFE-4454-5197-2BD1-FB9FBAC3A3DA}"/>
              </a:ext>
            </a:extLst>
          </p:cNvPr>
          <p:cNvPicPr>
            <a:picLocks noChangeAspect="1"/>
          </p:cNvPicPr>
          <p:nvPr/>
        </p:nvPicPr>
        <p:blipFill>
          <a:blip r:embed="rId4">
            <a:duotone>
              <a:schemeClr val="accent4">
                <a:shade val="45000"/>
                <a:satMod val="135000"/>
              </a:schemeClr>
              <a:prstClr val="white"/>
            </a:duotone>
            <a:alphaModFix amt="20000"/>
          </a:blip>
          <a:srcRect/>
          <a:stretch/>
        </p:blipFill>
        <p:spPr>
          <a:xfrm>
            <a:off x="9655754" y="341639"/>
            <a:ext cx="330074" cy="330074"/>
          </a:xfrm>
          <a:prstGeom prst="rect">
            <a:avLst/>
          </a:prstGeom>
        </p:spPr>
      </p:pic>
      <p:pic>
        <p:nvPicPr>
          <p:cNvPr id="84" name="Picture 83" descr="Tools, Blue 60 pictogram">
            <a:extLst>
              <a:ext uri="{FF2B5EF4-FFF2-40B4-BE49-F238E27FC236}">
                <a16:creationId xmlns:a16="http://schemas.microsoft.com/office/drawing/2014/main" id="{21EC5FC3-0F7F-7868-D90E-CDA5391EDD9B}"/>
              </a:ext>
            </a:extLst>
          </p:cNvPr>
          <p:cNvPicPr>
            <a:picLocks noChangeAspect="1"/>
          </p:cNvPicPr>
          <p:nvPr/>
        </p:nvPicPr>
        <p:blipFill>
          <a:blip r:embed="rId3">
            <a:duotone>
              <a:schemeClr val="accent4">
                <a:shade val="45000"/>
                <a:satMod val="135000"/>
              </a:schemeClr>
              <a:prstClr val="white"/>
            </a:duotone>
            <a:alphaModFix amt="20000"/>
          </a:blip>
          <a:srcRect/>
          <a:stretch/>
        </p:blipFill>
        <p:spPr>
          <a:xfrm>
            <a:off x="4466768" y="3591382"/>
            <a:ext cx="330074" cy="330074"/>
          </a:xfrm>
          <a:prstGeom prst="rect">
            <a:avLst/>
          </a:prstGeom>
          <a:ln>
            <a:noFill/>
          </a:ln>
        </p:spPr>
      </p:pic>
      <p:pic>
        <p:nvPicPr>
          <p:cNvPr id="89" name="Picture 88" descr="Innovate, Blue 60 pictogram">
            <a:extLst>
              <a:ext uri="{FF2B5EF4-FFF2-40B4-BE49-F238E27FC236}">
                <a16:creationId xmlns:a16="http://schemas.microsoft.com/office/drawing/2014/main" id="{41384247-6F7B-09D7-F954-F4F8E415A9D0}"/>
              </a:ext>
            </a:extLst>
          </p:cNvPr>
          <p:cNvPicPr>
            <a:picLocks noChangeAspect="1"/>
          </p:cNvPicPr>
          <p:nvPr/>
        </p:nvPicPr>
        <p:blipFill>
          <a:blip r:embed="rId4">
            <a:duotone>
              <a:schemeClr val="accent4">
                <a:shade val="45000"/>
                <a:satMod val="135000"/>
              </a:schemeClr>
              <a:prstClr val="white"/>
            </a:duotone>
            <a:alphaModFix/>
          </a:blip>
          <a:srcRect/>
          <a:stretch/>
        </p:blipFill>
        <p:spPr>
          <a:xfrm>
            <a:off x="2574982" y="3598208"/>
            <a:ext cx="330074" cy="330074"/>
          </a:xfrm>
          <a:prstGeom prst="rect">
            <a:avLst/>
          </a:prstGeom>
        </p:spPr>
      </p:pic>
      <p:pic>
        <p:nvPicPr>
          <p:cNvPr id="90" name="Picture 89" descr="Tools, Blue 60 pictogram">
            <a:extLst>
              <a:ext uri="{FF2B5EF4-FFF2-40B4-BE49-F238E27FC236}">
                <a16:creationId xmlns:a16="http://schemas.microsoft.com/office/drawing/2014/main" id="{EBF47437-A062-EFFD-BCA7-6F34E8EEE0BC}"/>
              </a:ext>
            </a:extLst>
          </p:cNvPr>
          <p:cNvPicPr>
            <a:picLocks noChangeAspect="1"/>
          </p:cNvPicPr>
          <p:nvPr/>
        </p:nvPicPr>
        <p:blipFill>
          <a:blip r:embed="rId3">
            <a:duotone>
              <a:schemeClr val="accent4">
                <a:shade val="45000"/>
                <a:satMod val="135000"/>
              </a:schemeClr>
              <a:prstClr val="white"/>
            </a:duotone>
            <a:alphaModFix/>
          </a:blip>
          <a:srcRect/>
          <a:stretch/>
        </p:blipFill>
        <p:spPr>
          <a:xfrm>
            <a:off x="6818651" y="3591382"/>
            <a:ext cx="330074" cy="330074"/>
          </a:xfrm>
          <a:prstGeom prst="rect">
            <a:avLst/>
          </a:prstGeom>
          <a:ln>
            <a:noFill/>
          </a:ln>
        </p:spPr>
      </p:pic>
      <p:pic>
        <p:nvPicPr>
          <p:cNvPr id="91" name="Picture 90" descr="Innovate, Blue 60 pictogram">
            <a:extLst>
              <a:ext uri="{FF2B5EF4-FFF2-40B4-BE49-F238E27FC236}">
                <a16:creationId xmlns:a16="http://schemas.microsoft.com/office/drawing/2014/main" id="{984D8488-9080-D5EC-015A-6C60656DD3A0}"/>
              </a:ext>
            </a:extLst>
          </p:cNvPr>
          <p:cNvPicPr>
            <a:picLocks noChangeAspect="1"/>
          </p:cNvPicPr>
          <p:nvPr/>
        </p:nvPicPr>
        <p:blipFill>
          <a:blip r:embed="rId4">
            <a:duotone>
              <a:schemeClr val="accent4">
                <a:shade val="45000"/>
                <a:satMod val="135000"/>
              </a:schemeClr>
              <a:prstClr val="white"/>
            </a:duotone>
            <a:alphaModFix/>
          </a:blip>
          <a:srcRect/>
          <a:stretch/>
        </p:blipFill>
        <p:spPr>
          <a:xfrm>
            <a:off x="4926865" y="3598208"/>
            <a:ext cx="330074" cy="330074"/>
          </a:xfrm>
          <a:prstGeom prst="rect">
            <a:avLst/>
          </a:prstGeom>
        </p:spPr>
      </p:pic>
      <p:pic>
        <p:nvPicPr>
          <p:cNvPr id="92" name="Picture 91" descr="Tools, Blue 60 pictogram">
            <a:extLst>
              <a:ext uri="{FF2B5EF4-FFF2-40B4-BE49-F238E27FC236}">
                <a16:creationId xmlns:a16="http://schemas.microsoft.com/office/drawing/2014/main" id="{7FA627F0-B88D-231E-F0DF-00E2EB79651C}"/>
              </a:ext>
            </a:extLst>
          </p:cNvPr>
          <p:cNvPicPr>
            <a:picLocks noChangeAspect="1"/>
          </p:cNvPicPr>
          <p:nvPr/>
        </p:nvPicPr>
        <p:blipFill>
          <a:blip r:embed="rId3">
            <a:duotone>
              <a:schemeClr val="accent4">
                <a:shade val="45000"/>
                <a:satMod val="135000"/>
              </a:schemeClr>
              <a:prstClr val="white"/>
            </a:duotone>
            <a:alphaModFix/>
          </a:blip>
          <a:srcRect/>
          <a:stretch/>
        </p:blipFill>
        <p:spPr>
          <a:xfrm>
            <a:off x="9209328" y="3587457"/>
            <a:ext cx="330074" cy="330074"/>
          </a:xfrm>
          <a:prstGeom prst="rect">
            <a:avLst/>
          </a:prstGeom>
          <a:ln>
            <a:noFill/>
          </a:ln>
        </p:spPr>
      </p:pic>
      <p:pic>
        <p:nvPicPr>
          <p:cNvPr id="93" name="Picture 92" descr="Innovate, Blue 60 pictogram">
            <a:extLst>
              <a:ext uri="{FF2B5EF4-FFF2-40B4-BE49-F238E27FC236}">
                <a16:creationId xmlns:a16="http://schemas.microsoft.com/office/drawing/2014/main" id="{2D448697-C5DB-FC92-F6A3-CD794A5F6E25}"/>
              </a:ext>
            </a:extLst>
          </p:cNvPr>
          <p:cNvPicPr>
            <a:picLocks noChangeAspect="1"/>
          </p:cNvPicPr>
          <p:nvPr/>
        </p:nvPicPr>
        <p:blipFill>
          <a:blip r:embed="rId4">
            <a:duotone>
              <a:schemeClr val="accent4">
                <a:shade val="45000"/>
                <a:satMod val="135000"/>
              </a:schemeClr>
              <a:prstClr val="white"/>
            </a:duotone>
            <a:alphaModFix/>
          </a:blip>
          <a:srcRect/>
          <a:stretch/>
        </p:blipFill>
        <p:spPr>
          <a:xfrm>
            <a:off x="7317542" y="3594283"/>
            <a:ext cx="330074" cy="330074"/>
          </a:xfrm>
          <a:prstGeom prst="rect">
            <a:avLst/>
          </a:prstGeom>
        </p:spPr>
      </p:pic>
      <p:pic>
        <p:nvPicPr>
          <p:cNvPr id="94" name="Picture 93" descr="Tools, Blue 60 pictogram">
            <a:extLst>
              <a:ext uri="{FF2B5EF4-FFF2-40B4-BE49-F238E27FC236}">
                <a16:creationId xmlns:a16="http://schemas.microsoft.com/office/drawing/2014/main" id="{CDC641FD-64C3-3190-0F12-D345126622BB}"/>
              </a:ext>
            </a:extLst>
          </p:cNvPr>
          <p:cNvPicPr>
            <a:picLocks noChangeAspect="1"/>
          </p:cNvPicPr>
          <p:nvPr/>
        </p:nvPicPr>
        <p:blipFill>
          <a:blip r:embed="rId3">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95" name="Picture 94" descr="Innovate, Blue 60 pictogram">
            <a:extLst>
              <a:ext uri="{FF2B5EF4-FFF2-40B4-BE49-F238E27FC236}">
                <a16:creationId xmlns:a16="http://schemas.microsoft.com/office/drawing/2014/main" id="{4E64E657-E5E8-A047-429D-4EB27405D98F}"/>
              </a:ext>
            </a:extLst>
          </p:cNvPr>
          <p:cNvPicPr>
            <a:picLocks noChangeAspect="1"/>
          </p:cNvPicPr>
          <p:nvPr/>
        </p:nvPicPr>
        <p:blipFill>
          <a:blip r:embed="rId4">
            <a:duotone>
              <a:schemeClr val="accent4">
                <a:shade val="45000"/>
                <a:satMod val="135000"/>
              </a:schemeClr>
              <a:prstClr val="white"/>
            </a:duotone>
            <a:alphaModFix amt="20000"/>
          </a:blip>
          <a:srcRect/>
          <a:stretch/>
        </p:blipFill>
        <p:spPr>
          <a:xfrm>
            <a:off x="9655754" y="3595763"/>
            <a:ext cx="330074" cy="330074"/>
          </a:xfrm>
          <a:prstGeom prst="rect">
            <a:avLst/>
          </a:prstGeom>
        </p:spPr>
      </p:pic>
    </p:spTree>
    <p:extLst>
      <p:ext uri="{BB962C8B-B14F-4D97-AF65-F5344CB8AC3E}">
        <p14:creationId xmlns:p14="http://schemas.microsoft.com/office/powerpoint/2010/main" val="397440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94001-1C13-4BF5-A3BC-05F0B4ADA912}"/>
            </a:ext>
          </a:extLst>
        </p:cNvPr>
        <p:cNvGrpSpPr/>
        <p:nvPr/>
      </p:nvGrpSpPr>
      <p:grpSpPr>
        <a:xfrm>
          <a:off x="0" y="0"/>
          <a:ext cx="0" cy="0"/>
          <a:chOff x="0" y="0"/>
          <a:chExt cx="0" cy="0"/>
        </a:xfrm>
      </p:grpSpPr>
      <p:sp>
        <p:nvSpPr>
          <p:cNvPr id="24" name="Text Placeholder 7">
            <a:extLst>
              <a:ext uri="{FF2B5EF4-FFF2-40B4-BE49-F238E27FC236}">
                <a16:creationId xmlns:a16="http://schemas.microsoft.com/office/drawing/2014/main" id="{9613E345-402D-9551-12D6-032EE6D7F956}"/>
              </a:ext>
            </a:extLst>
          </p:cNvPr>
          <p:cNvSpPr>
            <a:spLocks noGrp="1"/>
          </p:cNvSpPr>
          <p:nvPr>
            <p:ph type="body" sz="quarter" idx="26"/>
          </p:nvPr>
        </p:nvSpPr>
        <p:spPr>
          <a:xfrm>
            <a:off x="7364512"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BB5FD890-9A49-345A-4765-F2D624A65E53}"/>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03BC66F4-F9DB-AFB1-1E1B-FF9AC5563769}"/>
              </a:ext>
            </a:extLst>
          </p:cNvPr>
          <p:cNvSpPr txBox="1">
            <a:spLocks/>
          </p:cNvSpPr>
          <p:nvPr/>
        </p:nvSpPr>
        <p:spPr>
          <a:xfrm>
            <a:off x="2605769"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FCA1EED8-5E1B-D6D4-EE88-813531815F9A}"/>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BAC5FD4E-8ED8-B201-8115-2424AA12E096}"/>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 name="TextBox 6">
            <a:extLst>
              <a:ext uri="{FF2B5EF4-FFF2-40B4-BE49-F238E27FC236}">
                <a16:creationId xmlns:a16="http://schemas.microsoft.com/office/drawing/2014/main" id="{4DB656B1-9CAA-A71A-1A6D-6E29CC038660}"/>
              </a:ext>
            </a:extLst>
          </p:cNvPr>
          <p:cNvSpPr txBox="1"/>
          <p:nvPr/>
        </p:nvSpPr>
        <p:spPr>
          <a:xfrm>
            <a:off x="7488537" y="1078975"/>
            <a:ext cx="1965229"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Development of a net new set of pipelines or migration of existing pipelines in a legacy platform. Full integration with all necessary tooling.</a:t>
            </a:r>
            <a:endParaRPr lang="en-US" sz="900">
              <a:solidFill>
                <a:srgbClr val="000000"/>
              </a:solidFill>
              <a:latin typeface="IBM Plex Sans Light"/>
            </a:endParaRPr>
          </a:p>
        </p:txBody>
      </p:sp>
      <p:sp>
        <p:nvSpPr>
          <p:cNvPr id="26" name="TextBox 25">
            <a:extLst>
              <a:ext uri="{FF2B5EF4-FFF2-40B4-BE49-F238E27FC236}">
                <a16:creationId xmlns:a16="http://schemas.microsoft.com/office/drawing/2014/main" id="{C4726BBC-BC15-0D6F-B8DA-189D7AD71024}"/>
              </a:ext>
            </a:extLst>
          </p:cNvPr>
          <p:cNvSpPr txBox="1"/>
          <p:nvPr/>
        </p:nvSpPr>
        <p:spPr>
          <a:xfrm>
            <a:off x="7644822" y="320394"/>
            <a:ext cx="1652657"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CI/CD Modernization</a:t>
            </a:r>
          </a:p>
        </p:txBody>
      </p:sp>
      <p:sp>
        <p:nvSpPr>
          <p:cNvPr id="35" name="TextBox 34">
            <a:extLst>
              <a:ext uri="{FF2B5EF4-FFF2-40B4-BE49-F238E27FC236}">
                <a16:creationId xmlns:a16="http://schemas.microsoft.com/office/drawing/2014/main" id="{1500FEC1-26D2-C63F-CD5C-24D4F6228CFC}"/>
              </a:ext>
            </a:extLst>
          </p:cNvPr>
          <p:cNvSpPr txBox="1"/>
          <p:nvPr/>
        </p:nvSpPr>
        <p:spPr>
          <a:xfrm>
            <a:off x="5446014" y="320394"/>
            <a:ext cx="1216693"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Automation CoE</a:t>
            </a:r>
          </a:p>
        </p:txBody>
      </p:sp>
      <p:sp>
        <p:nvSpPr>
          <p:cNvPr id="37" name="TextBox 36">
            <a:extLst>
              <a:ext uri="{FF2B5EF4-FFF2-40B4-BE49-F238E27FC236}">
                <a16:creationId xmlns:a16="http://schemas.microsoft.com/office/drawing/2014/main" id="{B8D5D1B3-3D9F-254A-4FB0-24EFEEA3625D}"/>
              </a:ext>
            </a:extLst>
          </p:cNvPr>
          <p:cNvSpPr txBox="1"/>
          <p:nvPr/>
        </p:nvSpPr>
        <p:spPr>
          <a:xfrm>
            <a:off x="5051220" y="1078975"/>
            <a:ext cx="2006283" cy="507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Development of a CoE with a set of best practices for IT automation across an enterprise.</a:t>
            </a:r>
            <a:endParaRPr lang="en-US" sz="900">
              <a:solidFill>
                <a:srgbClr val="000000"/>
              </a:solidFill>
              <a:latin typeface="IBM Plex Sans Light"/>
            </a:endParaRPr>
          </a:p>
        </p:txBody>
      </p:sp>
      <p:sp>
        <p:nvSpPr>
          <p:cNvPr id="38" name="TextBox 37">
            <a:extLst>
              <a:ext uri="{FF2B5EF4-FFF2-40B4-BE49-F238E27FC236}">
                <a16:creationId xmlns:a16="http://schemas.microsoft.com/office/drawing/2014/main" id="{5D38BB0A-2D45-B08A-B8EC-0E38647F1FBD}"/>
              </a:ext>
            </a:extLst>
          </p:cNvPr>
          <p:cNvSpPr txBox="1"/>
          <p:nvPr/>
        </p:nvSpPr>
        <p:spPr>
          <a:xfrm>
            <a:off x="7481733" y="2801522"/>
            <a:ext cx="2063665"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 </a:t>
            </a:r>
            <a:r>
              <a:rPr lang="en-US" sz="900">
                <a:latin typeface="IBM Plex Sans Light"/>
                <a:cs typeface="Arial" panose="020B0604020202020204" pitchFamily="34" charset="0"/>
                <a:sym typeface="IBM Plex Sans"/>
              </a:rPr>
              <a:t>GitHub Actions, GitLab Pipelines, Jenkins, </a:t>
            </a:r>
            <a:r>
              <a:rPr lang="en-US" sz="900" err="1">
                <a:latin typeface="IBM Plex Sans Light"/>
                <a:cs typeface="Arial" panose="020B0604020202020204" pitchFamily="34" charset="0"/>
                <a:sym typeface="IBM Plex Sans"/>
              </a:rPr>
              <a:t>Tekton</a:t>
            </a:r>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EBC75B13-9816-C743-CA49-E719B89F7FEC}"/>
              </a:ext>
            </a:extLst>
          </p:cNvPr>
          <p:cNvSpPr txBox="1"/>
          <p:nvPr/>
        </p:nvSpPr>
        <p:spPr>
          <a:xfrm>
            <a:off x="4977406" y="2804631"/>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AAP, GitOps, Terraform</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13EA4EF6-AE76-0FF3-669D-DAF35B3B872F}"/>
              </a:ext>
            </a:extLst>
          </p:cNvPr>
          <p:cNvSpPr txBox="1"/>
          <p:nvPr/>
        </p:nvSpPr>
        <p:spPr>
          <a:xfrm>
            <a:off x="10071162" y="3641030"/>
            <a:ext cx="1451568"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CA596D3D-615E-161E-1E5D-02157C3CFA03}"/>
              </a:ext>
            </a:extLst>
          </p:cNvPr>
          <p:cNvSpPr txBox="1"/>
          <p:nvPr/>
        </p:nvSpPr>
        <p:spPr>
          <a:xfrm>
            <a:off x="9832822" y="4079519"/>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723ED5BC-8D8A-936F-1331-42A86443B43B}"/>
              </a:ext>
            </a:extLst>
          </p:cNvPr>
          <p:cNvSpPr txBox="1"/>
          <p:nvPr/>
        </p:nvSpPr>
        <p:spPr>
          <a:xfrm>
            <a:off x="9794218" y="6066808"/>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26261C2B-5B8C-93F8-4C01-5BC97333B5E1}"/>
              </a:ext>
            </a:extLst>
          </p:cNvPr>
          <p:cNvSpPr txBox="1"/>
          <p:nvPr/>
        </p:nvSpPr>
        <p:spPr>
          <a:xfrm>
            <a:off x="2875143" y="324980"/>
            <a:ext cx="1725300"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Release Architecture Assessment</a:t>
            </a:r>
          </a:p>
        </p:txBody>
      </p:sp>
      <p:sp>
        <p:nvSpPr>
          <p:cNvPr id="52" name="TextBox 51">
            <a:extLst>
              <a:ext uri="{FF2B5EF4-FFF2-40B4-BE49-F238E27FC236}">
                <a16:creationId xmlns:a16="http://schemas.microsoft.com/office/drawing/2014/main" id="{1E0F4E86-2E8B-BD8F-8F9B-F64E8DEC3012}"/>
              </a:ext>
            </a:extLst>
          </p:cNvPr>
          <p:cNvSpPr txBox="1"/>
          <p:nvPr/>
        </p:nvSpPr>
        <p:spPr>
          <a:xfrm>
            <a:off x="2709265" y="1075619"/>
            <a:ext cx="2006283"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Evaluate existing CI/CD tooling, </a:t>
            </a:r>
            <a:r>
              <a:rPr lang="en-US" sz="900" err="1">
                <a:solidFill>
                  <a:srgbClr val="000000"/>
                </a:solidFill>
                <a:latin typeface="IBM Plex Sans Light"/>
                <a:ea typeface="+mn-lt"/>
                <a:cs typeface="+mn-lt"/>
                <a:sym typeface="IBM Plex Sans"/>
              </a:rPr>
              <a:t>IaC</a:t>
            </a:r>
            <a:r>
              <a:rPr lang="en-US" sz="900">
                <a:solidFill>
                  <a:srgbClr val="000000"/>
                </a:solidFill>
                <a:latin typeface="IBM Plex Sans Light"/>
                <a:ea typeface="+mn-lt"/>
                <a:cs typeface="+mn-lt"/>
                <a:sym typeface="IBM Plex Sans"/>
              </a:rPr>
              <a:t> maturity, GitOps adoption, etc. Develop project plan for improving maturity with combined tech and process transformation.</a:t>
            </a:r>
            <a:endParaRPr lang="en-US" sz="900">
              <a:solidFill>
                <a:srgbClr val="000000"/>
              </a:solidFill>
              <a:latin typeface="IBM Plex Sans Light"/>
            </a:endParaRPr>
          </a:p>
        </p:txBody>
      </p:sp>
      <p:sp>
        <p:nvSpPr>
          <p:cNvPr id="53" name="TextBox 52">
            <a:extLst>
              <a:ext uri="{FF2B5EF4-FFF2-40B4-BE49-F238E27FC236}">
                <a16:creationId xmlns:a16="http://schemas.microsoft.com/office/drawing/2014/main" id="{416873B8-FAD7-9CA0-B962-9C044BBD50C4}"/>
              </a:ext>
            </a:extLst>
          </p:cNvPr>
          <p:cNvSpPr txBox="1"/>
          <p:nvPr/>
        </p:nvSpPr>
        <p:spPr>
          <a:xfrm>
            <a:off x="2690223" y="2801522"/>
            <a:ext cx="2006283" cy="507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GitHub Actions, GitLab Pipelines, </a:t>
            </a:r>
            <a:r>
              <a:rPr lang="en-US" sz="900" err="1">
                <a:latin typeface="IBM Plex Sans Light"/>
                <a:cs typeface="Arial" panose="020B0604020202020204" pitchFamily="34" charset="0"/>
                <a:sym typeface="IBM Plex Sans"/>
              </a:rPr>
              <a:t>Tekton</a:t>
            </a:r>
            <a:r>
              <a:rPr lang="en-US" sz="900">
                <a:latin typeface="IBM Plex Sans Light"/>
                <a:cs typeface="Arial" panose="020B0604020202020204" pitchFamily="34" charset="0"/>
                <a:sym typeface="IBM Plex Sans"/>
              </a:rPr>
              <a:t>, GitOps, Terraform</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3BF53259-BF37-7D77-2254-249663B3CACB}"/>
              </a:ext>
            </a:extLst>
          </p:cNvPr>
          <p:cNvSpPr txBox="1"/>
          <p:nvPr/>
        </p:nvSpPr>
        <p:spPr>
          <a:xfrm>
            <a:off x="10101857" y="324980"/>
            <a:ext cx="1468212"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GitOps Framework</a:t>
            </a:r>
          </a:p>
        </p:txBody>
      </p:sp>
      <p:sp>
        <p:nvSpPr>
          <p:cNvPr id="59" name="TextBox 58">
            <a:extLst>
              <a:ext uri="{FF2B5EF4-FFF2-40B4-BE49-F238E27FC236}">
                <a16:creationId xmlns:a16="http://schemas.microsoft.com/office/drawing/2014/main" id="{770F1D77-E5C3-0808-0A4F-E6CB9AA69D22}"/>
              </a:ext>
            </a:extLst>
          </p:cNvPr>
          <p:cNvSpPr txBox="1"/>
          <p:nvPr/>
        </p:nvSpPr>
        <p:spPr>
          <a:xfrm>
            <a:off x="9690720" y="2777271"/>
            <a:ext cx="2213280"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DC07F128-F66F-C239-C21B-5577FCC05A23}"/>
              </a:ext>
            </a:extLst>
          </p:cNvPr>
          <p:cNvSpPr txBox="1"/>
          <p:nvPr/>
        </p:nvSpPr>
        <p:spPr>
          <a:xfrm>
            <a:off x="7474486" y="1994744"/>
            <a:ext cx="2032574" cy="6001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GitHub Actions pipeline creation</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Migration from Jenkins to GH/GL</a:t>
            </a:r>
          </a:p>
          <a:p>
            <a:pPr defTabSz="914507" fontAlgn="base"/>
            <a:endParaRPr lang="en-US" sz="900">
              <a:solidFill>
                <a:srgbClr val="000000"/>
              </a:solidFill>
              <a:latin typeface="IBM Plex Sans Light"/>
              <a:cs typeface="Arial"/>
              <a:sym typeface="IBM Plex Sans"/>
            </a:endParaRPr>
          </a:p>
        </p:txBody>
      </p:sp>
      <p:sp>
        <p:nvSpPr>
          <p:cNvPr id="3" name="TextBox 2">
            <a:extLst>
              <a:ext uri="{FF2B5EF4-FFF2-40B4-BE49-F238E27FC236}">
                <a16:creationId xmlns:a16="http://schemas.microsoft.com/office/drawing/2014/main" id="{241D22A3-2023-0724-2A56-49BE47E291FA}"/>
              </a:ext>
            </a:extLst>
          </p:cNvPr>
          <p:cNvSpPr txBox="1"/>
          <p:nvPr/>
        </p:nvSpPr>
        <p:spPr>
          <a:xfrm>
            <a:off x="5014508" y="2021109"/>
            <a:ext cx="2032574" cy="6001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Standardized automation for deploying environments, platforms, or workloads.</a:t>
            </a:r>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E23DE2C7-551D-75FA-2B98-3903BB3F0F7E}"/>
              </a:ext>
            </a:extLst>
          </p:cNvPr>
          <p:cNvSpPr txBox="1"/>
          <p:nvPr/>
        </p:nvSpPr>
        <p:spPr>
          <a:xfrm>
            <a:off x="2720912" y="2023064"/>
            <a:ext cx="2032574" cy="8771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Modernizing from legacy tooling</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Migrating to a cloud native platform</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Struggles with toolchain spread</a:t>
            </a:r>
          </a:p>
          <a:p>
            <a:pPr defTabSz="914507" fontAlgn="base"/>
            <a:endParaRPr lang="en-US" sz="900">
              <a:solidFill>
                <a:srgbClr val="000000"/>
              </a:solidFill>
              <a:latin typeface="IBM Plex Sans Light"/>
              <a:cs typeface="Arial"/>
              <a:sym typeface="IBM Plex Sans"/>
            </a:endParaRPr>
          </a:p>
        </p:txBody>
      </p:sp>
      <p:sp>
        <p:nvSpPr>
          <p:cNvPr id="5" name="TextBox 4">
            <a:extLst>
              <a:ext uri="{FF2B5EF4-FFF2-40B4-BE49-F238E27FC236}">
                <a16:creationId xmlns:a16="http://schemas.microsoft.com/office/drawing/2014/main" id="{B99F4634-47BB-0152-50D7-E8947BB76719}"/>
              </a:ext>
            </a:extLst>
          </p:cNvPr>
          <p:cNvSpPr txBox="1"/>
          <p:nvPr/>
        </p:nvSpPr>
        <p:spPr>
          <a:xfrm>
            <a:off x="9690720" y="2040177"/>
            <a:ext cx="2032574"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nvGrpSpPr>
          <p:cNvPr id="8" name="Group 7">
            <a:extLst>
              <a:ext uri="{FF2B5EF4-FFF2-40B4-BE49-F238E27FC236}">
                <a16:creationId xmlns:a16="http://schemas.microsoft.com/office/drawing/2014/main" id="{4C093114-F6CB-479C-821C-B8D4AD3906E5}"/>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9ECA454E-B2B1-BEE7-A0CF-58B124592705}"/>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B145F356-7185-5559-B5EB-445E6F59D24D}"/>
                </a:ext>
              </a:extLst>
            </p:cNvPr>
            <p:cNvSpPr txBox="1"/>
            <p:nvPr/>
          </p:nvSpPr>
          <p:spPr>
            <a:xfrm>
              <a:off x="6141130" y="7107683"/>
              <a:ext cx="2567061"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Pipeline Optimization</a:t>
              </a:r>
            </a:p>
          </p:txBody>
        </p:sp>
        <p:sp>
          <p:nvSpPr>
            <p:cNvPr id="65" name="TextBox 64">
              <a:extLst>
                <a:ext uri="{FF2B5EF4-FFF2-40B4-BE49-F238E27FC236}">
                  <a16:creationId xmlns:a16="http://schemas.microsoft.com/office/drawing/2014/main" id="{A18ED244-7F61-D5AF-0683-C9397973A9A5}"/>
                </a:ext>
              </a:extLst>
            </p:cNvPr>
            <p:cNvSpPr txBox="1"/>
            <p:nvPr/>
          </p:nvSpPr>
          <p:spPr>
            <a:xfrm>
              <a:off x="5472901" y="8303300"/>
              <a:ext cx="395818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66" name="TextBox 65">
              <a:extLst>
                <a:ext uri="{FF2B5EF4-FFF2-40B4-BE49-F238E27FC236}">
                  <a16:creationId xmlns:a16="http://schemas.microsoft.com/office/drawing/2014/main" id="{F78ED9C7-54DD-E354-5B97-1DC9892ED890}"/>
                </a:ext>
              </a:extLst>
            </p:cNvPr>
            <p:cNvSpPr txBox="1"/>
            <p:nvPr/>
          </p:nvSpPr>
          <p:spPr>
            <a:xfrm>
              <a:off x="5445572"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5CFD8CCE-0CE7-D715-ACE3-D57F88EE2462}"/>
                </a:ext>
              </a:extLst>
            </p:cNvPr>
            <p:cNvSpPr txBox="1"/>
            <p:nvPr/>
          </p:nvSpPr>
          <p:spPr>
            <a:xfrm>
              <a:off x="5518011" y="10104625"/>
              <a:ext cx="4065678"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0BE4E2FA-42AD-ABB6-2102-D0EC70347E10}"/>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0B434640-686A-3CBB-986D-B5A9EC06A47E}"/>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210AE24F-56C0-EA15-23D4-EB08AD152671}"/>
                </a:ext>
              </a:extLst>
            </p:cNvPr>
            <p:cNvSpPr txBox="1"/>
            <p:nvPr/>
          </p:nvSpPr>
          <p:spPr>
            <a:xfrm>
              <a:off x="10861353" y="7087572"/>
              <a:ext cx="2433703"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Zero-touch Delivery</a:t>
              </a:r>
            </a:p>
          </p:txBody>
        </p:sp>
        <p:sp>
          <p:nvSpPr>
            <p:cNvPr id="18" name="TextBox 17">
              <a:extLst>
                <a:ext uri="{FF2B5EF4-FFF2-40B4-BE49-F238E27FC236}">
                  <a16:creationId xmlns:a16="http://schemas.microsoft.com/office/drawing/2014/main" id="{E4FE4AF3-69E5-C5C2-9CD3-D08E895B6336}"/>
                </a:ext>
              </a:extLst>
            </p:cNvPr>
            <p:cNvSpPr txBox="1"/>
            <p:nvPr/>
          </p:nvSpPr>
          <p:spPr>
            <a:xfrm>
              <a:off x="10230109" y="8303300"/>
              <a:ext cx="416274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70CF8A75-78C1-6B12-A2DC-C277987F5C59}"/>
                </a:ext>
              </a:extLst>
            </p:cNvPr>
            <p:cNvSpPr txBox="1"/>
            <p:nvPr/>
          </p:nvSpPr>
          <p:spPr>
            <a:xfrm>
              <a:off x="10018523"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701DA04D-C995-B710-8F28-790B5012BEAA}"/>
                </a:ext>
              </a:extLst>
            </p:cNvPr>
            <p:cNvSpPr txBox="1"/>
            <p:nvPr/>
          </p:nvSpPr>
          <p:spPr>
            <a:xfrm>
              <a:off x="10176196" y="10104625"/>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9DC1BE2F-ADF8-24B4-5D4B-801E1FB6C7F9}"/>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BD3024A0-B1FE-4D77-2220-CF92488332AD}"/>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242C92B7-1EF2-49FF-ABC9-D8F089FB343E}"/>
                </a:ext>
              </a:extLst>
            </p:cNvPr>
            <p:cNvSpPr txBox="1"/>
            <p:nvPr/>
          </p:nvSpPr>
          <p:spPr>
            <a:xfrm>
              <a:off x="14917753" y="8303300"/>
              <a:ext cx="4220113" cy="3693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71" name="TextBox 70">
              <a:extLst>
                <a:ext uri="{FF2B5EF4-FFF2-40B4-BE49-F238E27FC236}">
                  <a16:creationId xmlns:a16="http://schemas.microsoft.com/office/drawing/2014/main" id="{5E2278D5-5E91-A291-B915-AC3658176CB7}"/>
                </a:ext>
              </a:extLst>
            </p:cNvPr>
            <p:cNvSpPr txBox="1"/>
            <p:nvPr/>
          </p:nvSpPr>
          <p:spPr>
            <a:xfrm>
              <a:off x="15441902" y="7107683"/>
              <a:ext cx="2903515" cy="86188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Secure Software Supply Chain</a:t>
              </a:r>
            </a:p>
          </p:txBody>
        </p:sp>
        <p:sp>
          <p:nvSpPr>
            <p:cNvPr id="72" name="TextBox 71">
              <a:extLst>
                <a:ext uri="{FF2B5EF4-FFF2-40B4-BE49-F238E27FC236}">
                  <a16:creationId xmlns:a16="http://schemas.microsoft.com/office/drawing/2014/main" id="{AEBF17BD-5481-6929-7640-A75B0FC11903}"/>
                </a:ext>
              </a:extLst>
            </p:cNvPr>
            <p:cNvSpPr txBox="1"/>
            <p:nvPr/>
          </p:nvSpPr>
          <p:spPr>
            <a:xfrm>
              <a:off x="14875621" y="11867758"/>
              <a:ext cx="4078629"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229B02C7-B864-C8E8-B016-F63540E94F00}"/>
                </a:ext>
              </a:extLst>
            </p:cNvPr>
            <p:cNvSpPr txBox="1"/>
            <p:nvPr/>
          </p:nvSpPr>
          <p:spPr>
            <a:xfrm>
              <a:off x="14927324" y="10262963"/>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6601772F-151E-E046-89C0-E253F286FFF4}"/>
              </a:ext>
            </a:extLst>
          </p:cNvPr>
          <p:cNvSpPr txBox="1"/>
          <p:nvPr/>
        </p:nvSpPr>
        <p:spPr>
          <a:xfrm>
            <a:off x="9747902" y="4786049"/>
            <a:ext cx="2324388"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17CBE02E-FF11-5A5B-CDDD-B1856E1C917C}"/>
              </a:ext>
            </a:extLst>
          </p:cNvPr>
          <p:cNvSpPr txBox="1">
            <a:spLocks/>
          </p:cNvSpPr>
          <p:nvPr/>
        </p:nvSpPr>
        <p:spPr>
          <a:xfrm>
            <a:off x="287999" y="288036"/>
            <a:ext cx="2210337" cy="3059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sp>
        <p:nvSpPr>
          <p:cNvPr id="40" name="TextBox 39">
            <a:extLst>
              <a:ext uri="{FF2B5EF4-FFF2-40B4-BE49-F238E27FC236}">
                <a16:creationId xmlns:a16="http://schemas.microsoft.com/office/drawing/2014/main" id="{A5AFAC41-943C-B742-F601-95C773B52A97}"/>
              </a:ext>
            </a:extLst>
          </p:cNvPr>
          <p:cNvSpPr txBox="1"/>
          <p:nvPr/>
        </p:nvSpPr>
        <p:spPr>
          <a:xfrm>
            <a:off x="550562" y="4296510"/>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68979CE4-7DCC-D7E6-B893-73E2EE9C2A72}"/>
              </a:ext>
            </a:extLst>
          </p:cNvPr>
          <p:cNvSpPr txBox="1"/>
          <p:nvPr/>
        </p:nvSpPr>
        <p:spPr>
          <a:xfrm>
            <a:off x="550562" y="4727445"/>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8279CA66-7B2E-8A8A-33FD-8127F1E7A945}"/>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5453CF0E-EBC9-7C1D-6D3B-C61F3BD5DF51}"/>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2B492EFC-E5A6-B7E4-ABC8-F16267A552AE}"/>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65331AD2-518C-8812-16D7-7B943CD9573E}"/>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D3F9C3BD-91BC-10F0-B81A-18BD221C9056}"/>
              </a:ext>
            </a:extLst>
          </p:cNvPr>
          <p:cNvSpPr txBox="1"/>
          <p:nvPr/>
        </p:nvSpPr>
        <p:spPr>
          <a:xfrm>
            <a:off x="554859" y="5105240"/>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9E5BF4D5-FACC-E04F-C2F4-B7EC33640D26}"/>
              </a:ext>
            </a:extLst>
          </p:cNvPr>
          <p:cNvSpPr txBox="1"/>
          <p:nvPr/>
        </p:nvSpPr>
        <p:spPr>
          <a:xfrm>
            <a:off x="554859" y="5584998"/>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5BD2DFD8-3E02-91D9-C87B-0434A5F3B8DE}"/>
              </a:ext>
            </a:extLst>
          </p:cNvPr>
          <p:cNvSpPr txBox="1"/>
          <p:nvPr/>
        </p:nvSpPr>
        <p:spPr>
          <a:xfrm>
            <a:off x="553281" y="5896143"/>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696310E6-7B65-7939-9BC2-DA42298CEF1C}"/>
              </a:ext>
            </a:extLst>
          </p:cNvPr>
          <p:cNvSpPr txBox="1"/>
          <p:nvPr/>
        </p:nvSpPr>
        <p:spPr>
          <a:xfrm>
            <a:off x="550562" y="6298316"/>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E1421E79-6432-5070-57E2-06D76E601EA9}"/>
              </a:ext>
            </a:extLst>
          </p:cNvPr>
          <p:cNvPicPr>
            <a:picLocks noChangeAspect="1"/>
          </p:cNvPicPr>
          <p:nvPr/>
        </p:nvPicPr>
        <p:blipFill>
          <a:blip r:embed="rId3">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EAFB7D39-D28B-386D-4579-D545A0C5AE83}"/>
              </a:ext>
            </a:extLst>
          </p:cNvPr>
          <p:cNvPicPr>
            <a:picLocks noChangeAspect="1"/>
          </p:cNvPicPr>
          <p:nvPr/>
        </p:nvPicPr>
        <p:blipFill>
          <a:blip r:embed="rId4">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D2ED6D6E-3682-8288-F25D-7A5DF706237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FC6CF5AA-8D5E-84B0-8915-9973E5032D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8093" y="5481161"/>
            <a:ext cx="330073" cy="330073"/>
          </a:xfrm>
          <a:prstGeom prst="rect">
            <a:avLst/>
          </a:prstGeom>
        </p:spPr>
      </p:pic>
      <p:sp>
        <p:nvSpPr>
          <p:cNvPr id="33" name="TextBox 32">
            <a:extLst>
              <a:ext uri="{FF2B5EF4-FFF2-40B4-BE49-F238E27FC236}">
                <a16:creationId xmlns:a16="http://schemas.microsoft.com/office/drawing/2014/main" id="{4AA33700-5A62-EC37-119D-D3565A94390C}"/>
              </a:ext>
            </a:extLst>
          </p:cNvPr>
          <p:cNvSpPr txBox="1"/>
          <p:nvPr/>
        </p:nvSpPr>
        <p:spPr>
          <a:xfrm>
            <a:off x="9717511" y="1075619"/>
            <a:ext cx="2006283"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9" name="Title 22">
            <a:extLst>
              <a:ext uri="{FF2B5EF4-FFF2-40B4-BE49-F238E27FC236}">
                <a16:creationId xmlns:a16="http://schemas.microsoft.com/office/drawing/2014/main" id="{E90463E9-3AF6-98A1-72BE-7424B678C195}"/>
              </a:ext>
            </a:extLst>
          </p:cNvPr>
          <p:cNvSpPr txBox="1">
            <a:spLocks/>
          </p:cNvSpPr>
          <p:nvPr/>
        </p:nvSpPr>
        <p:spPr>
          <a:xfrm>
            <a:off x="49702" y="742357"/>
            <a:ext cx="2474591" cy="2286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pPr algn="ctr"/>
            <a:r>
              <a:rPr lang="en-US" sz="2800">
                <a:solidFill>
                  <a:schemeClr val="accent1"/>
                </a:solidFill>
              </a:rPr>
              <a:t>Release Engineering</a:t>
            </a:r>
            <a:endParaRPr lang="en-US" sz="2800" kern="0">
              <a:solidFill>
                <a:schemeClr val="accent1"/>
              </a:solidFill>
            </a:endParaRPr>
          </a:p>
        </p:txBody>
      </p:sp>
      <p:pic>
        <p:nvPicPr>
          <p:cNvPr id="30" name="Graphic 29">
            <a:extLst>
              <a:ext uri="{FF2B5EF4-FFF2-40B4-BE49-F238E27FC236}">
                <a16:creationId xmlns:a16="http://schemas.microsoft.com/office/drawing/2014/main" id="{28F9BC85-6A80-F282-64A1-E63544E81E2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506227" y="3124681"/>
            <a:ext cx="284372" cy="284372"/>
          </a:xfrm>
          <a:prstGeom prst="rect">
            <a:avLst/>
          </a:prstGeom>
        </p:spPr>
      </p:pic>
      <p:pic>
        <p:nvPicPr>
          <p:cNvPr id="31" name="Picture 30" descr="High five, Blue 60 pictogram">
            <a:extLst>
              <a:ext uri="{FF2B5EF4-FFF2-40B4-BE49-F238E27FC236}">
                <a16:creationId xmlns:a16="http://schemas.microsoft.com/office/drawing/2014/main" id="{6E5DCD19-80E3-67CA-E83A-49E042D1DB00}"/>
              </a:ext>
            </a:extLst>
          </p:cNvPr>
          <p:cNvPicPr>
            <a:picLocks noChangeAspect="1"/>
          </p:cNvPicPr>
          <p:nvPr/>
        </p:nvPicPr>
        <p:blipFill>
          <a:blip r:embed="rId3">
            <a:duotone>
              <a:schemeClr val="accent6">
                <a:shade val="45000"/>
                <a:satMod val="135000"/>
              </a:schemeClr>
              <a:prstClr val="white"/>
            </a:duotone>
          </a:blip>
          <a:srcRect/>
          <a:stretch/>
        </p:blipFill>
        <p:spPr>
          <a:xfrm>
            <a:off x="6827511" y="3143623"/>
            <a:ext cx="330074" cy="330074"/>
          </a:xfrm>
          <a:prstGeom prst="rect">
            <a:avLst/>
          </a:prstGeom>
        </p:spPr>
      </p:pic>
      <p:pic>
        <p:nvPicPr>
          <p:cNvPr id="42" name="Graphic 41">
            <a:extLst>
              <a:ext uri="{FF2B5EF4-FFF2-40B4-BE49-F238E27FC236}">
                <a16:creationId xmlns:a16="http://schemas.microsoft.com/office/drawing/2014/main" id="{C67123BA-F362-C2F3-4FF0-D193774BC42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269652" y="6344017"/>
            <a:ext cx="284372" cy="284372"/>
          </a:xfrm>
          <a:prstGeom prst="rect">
            <a:avLst/>
          </a:prstGeom>
        </p:spPr>
      </p:pic>
      <p:pic>
        <p:nvPicPr>
          <p:cNvPr id="43" name="Graphic 42">
            <a:extLst>
              <a:ext uri="{FF2B5EF4-FFF2-40B4-BE49-F238E27FC236}">
                <a16:creationId xmlns:a16="http://schemas.microsoft.com/office/drawing/2014/main" id="{0217AEA5-648F-625F-1027-32EF884B5B5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64351" y="6344017"/>
            <a:ext cx="284372" cy="284372"/>
          </a:xfrm>
          <a:prstGeom prst="rect">
            <a:avLst/>
          </a:prstGeom>
        </p:spPr>
      </p:pic>
      <p:pic>
        <p:nvPicPr>
          <p:cNvPr id="49" name="Graphic 48">
            <a:extLst>
              <a:ext uri="{FF2B5EF4-FFF2-40B4-BE49-F238E27FC236}">
                <a16:creationId xmlns:a16="http://schemas.microsoft.com/office/drawing/2014/main" id="{88D144C3-BC31-5E81-A0ED-7641CD0660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1129" y="6309757"/>
            <a:ext cx="330073" cy="330073"/>
          </a:xfrm>
          <a:prstGeom prst="rect">
            <a:avLst/>
          </a:prstGeom>
        </p:spPr>
      </p:pic>
      <p:pic>
        <p:nvPicPr>
          <p:cNvPr id="23" name="Picture 22" descr="Innovate, Blue 60 pictogram">
            <a:extLst>
              <a:ext uri="{FF2B5EF4-FFF2-40B4-BE49-F238E27FC236}">
                <a16:creationId xmlns:a16="http://schemas.microsoft.com/office/drawing/2014/main" id="{3D2588A6-69CA-C738-A474-C2E1EE05A298}"/>
              </a:ext>
            </a:extLst>
          </p:cNvPr>
          <p:cNvPicPr>
            <a:picLocks noChangeAspect="1"/>
          </p:cNvPicPr>
          <p:nvPr/>
        </p:nvPicPr>
        <p:blipFill>
          <a:blip r:embed="rId9">
            <a:duotone>
              <a:schemeClr val="accent4">
                <a:shade val="45000"/>
                <a:satMod val="135000"/>
              </a:schemeClr>
              <a:prstClr val="white"/>
            </a:duotone>
          </a:blip>
          <a:srcRect/>
          <a:stretch/>
        </p:blipFill>
        <p:spPr>
          <a:xfrm>
            <a:off x="122962" y="4214555"/>
            <a:ext cx="330074" cy="330074"/>
          </a:xfrm>
          <a:prstGeom prst="rect">
            <a:avLst/>
          </a:prstGeom>
        </p:spPr>
      </p:pic>
      <p:pic>
        <p:nvPicPr>
          <p:cNvPr id="29" name="Picture 28" descr="Tools, Blue 60 pictogram">
            <a:extLst>
              <a:ext uri="{FF2B5EF4-FFF2-40B4-BE49-F238E27FC236}">
                <a16:creationId xmlns:a16="http://schemas.microsoft.com/office/drawing/2014/main" id="{1E23E15D-18F0-2F2D-447B-FDB86BA547F7}"/>
              </a:ext>
            </a:extLst>
          </p:cNvPr>
          <p:cNvPicPr>
            <a:picLocks noChangeAspect="1"/>
          </p:cNvPicPr>
          <p:nvPr/>
        </p:nvPicPr>
        <p:blipFill>
          <a:blip r:embed="rId10">
            <a:duotone>
              <a:schemeClr val="accent4">
                <a:shade val="45000"/>
                <a:satMod val="135000"/>
              </a:schemeClr>
              <a:prstClr val="white"/>
            </a:duotone>
          </a:blip>
          <a:srcRect/>
          <a:stretch/>
        </p:blipFill>
        <p:spPr>
          <a:xfrm>
            <a:off x="122962" y="4643198"/>
            <a:ext cx="330074" cy="330074"/>
          </a:xfrm>
          <a:prstGeom prst="rect">
            <a:avLst/>
          </a:prstGeom>
        </p:spPr>
      </p:pic>
      <p:pic>
        <p:nvPicPr>
          <p:cNvPr id="32" name="Picture 31" descr="Tools, Blue 60 pictogram">
            <a:extLst>
              <a:ext uri="{FF2B5EF4-FFF2-40B4-BE49-F238E27FC236}">
                <a16:creationId xmlns:a16="http://schemas.microsoft.com/office/drawing/2014/main" id="{276FFEC5-E042-FC65-97F7-8889B9A75BE8}"/>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39406" y="327987"/>
            <a:ext cx="330074" cy="330074"/>
          </a:xfrm>
          <a:prstGeom prst="rect">
            <a:avLst/>
          </a:prstGeom>
          <a:ln>
            <a:noFill/>
          </a:ln>
        </p:spPr>
      </p:pic>
      <p:pic>
        <p:nvPicPr>
          <p:cNvPr id="50" name="Picture 49" descr="Tools, Blue 60 pictogram">
            <a:extLst>
              <a:ext uri="{FF2B5EF4-FFF2-40B4-BE49-F238E27FC236}">
                <a16:creationId xmlns:a16="http://schemas.microsoft.com/office/drawing/2014/main" id="{ABD41908-06AB-FF90-6B2A-2A6708AA4D03}"/>
              </a:ext>
            </a:extLst>
          </p:cNvPr>
          <p:cNvPicPr>
            <a:picLocks noChangeAspect="1"/>
          </p:cNvPicPr>
          <p:nvPr/>
        </p:nvPicPr>
        <p:blipFill>
          <a:blip r:embed="rId10">
            <a:duotone>
              <a:schemeClr val="accent4">
                <a:shade val="45000"/>
                <a:satMod val="135000"/>
              </a:schemeClr>
              <a:prstClr val="white"/>
            </a:duotone>
          </a:blip>
          <a:srcRect/>
          <a:stretch/>
        </p:blipFill>
        <p:spPr>
          <a:xfrm>
            <a:off x="9226070" y="329205"/>
            <a:ext cx="330074" cy="330074"/>
          </a:xfrm>
          <a:prstGeom prst="rect">
            <a:avLst/>
          </a:prstGeom>
          <a:ln>
            <a:noFill/>
          </a:ln>
        </p:spPr>
      </p:pic>
      <p:pic>
        <p:nvPicPr>
          <p:cNvPr id="55" name="Picture 54" descr="Innovate, Blue 60 pictogram">
            <a:extLst>
              <a:ext uri="{FF2B5EF4-FFF2-40B4-BE49-F238E27FC236}">
                <a16:creationId xmlns:a16="http://schemas.microsoft.com/office/drawing/2014/main" id="{A7E8E1C0-F3A5-FD2B-E121-1DBC1B0FB61A}"/>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34284" y="336031"/>
            <a:ext cx="330074" cy="330074"/>
          </a:xfrm>
          <a:prstGeom prst="rect">
            <a:avLst/>
          </a:prstGeom>
        </p:spPr>
      </p:pic>
      <p:pic>
        <p:nvPicPr>
          <p:cNvPr id="57" name="Picture 56" descr="Innovate, Blue 60 pictogram">
            <a:extLst>
              <a:ext uri="{FF2B5EF4-FFF2-40B4-BE49-F238E27FC236}">
                <a16:creationId xmlns:a16="http://schemas.microsoft.com/office/drawing/2014/main" id="{2DE38DC6-6604-01E4-C755-7BA141FFA10F}"/>
              </a:ext>
            </a:extLst>
          </p:cNvPr>
          <p:cNvPicPr>
            <a:picLocks noChangeAspect="1"/>
          </p:cNvPicPr>
          <p:nvPr/>
        </p:nvPicPr>
        <p:blipFill>
          <a:blip r:embed="rId9">
            <a:duotone>
              <a:schemeClr val="accent4">
                <a:shade val="45000"/>
                <a:satMod val="135000"/>
              </a:schemeClr>
              <a:prstClr val="white"/>
            </a:duotone>
            <a:alphaModFix/>
          </a:blip>
          <a:srcRect/>
          <a:stretch/>
        </p:blipFill>
        <p:spPr>
          <a:xfrm>
            <a:off x="4947620" y="334813"/>
            <a:ext cx="330074" cy="330074"/>
          </a:xfrm>
          <a:prstGeom prst="rect">
            <a:avLst/>
          </a:prstGeom>
        </p:spPr>
      </p:pic>
      <p:pic>
        <p:nvPicPr>
          <p:cNvPr id="58" name="Picture 57" descr="Tools, Blue 60 pictogram">
            <a:extLst>
              <a:ext uri="{FF2B5EF4-FFF2-40B4-BE49-F238E27FC236}">
                <a16:creationId xmlns:a16="http://schemas.microsoft.com/office/drawing/2014/main" id="{0EAEB895-7C4A-B7CA-0A30-AB4DEB409B23}"/>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4460634" y="334813"/>
            <a:ext cx="330074" cy="330074"/>
          </a:xfrm>
          <a:prstGeom prst="rect">
            <a:avLst/>
          </a:prstGeom>
          <a:ln>
            <a:noFill/>
          </a:ln>
        </p:spPr>
      </p:pic>
      <p:pic>
        <p:nvPicPr>
          <p:cNvPr id="60" name="Picture 59" descr="Innovate, Blue 60 pictogram">
            <a:extLst>
              <a:ext uri="{FF2B5EF4-FFF2-40B4-BE49-F238E27FC236}">
                <a16:creationId xmlns:a16="http://schemas.microsoft.com/office/drawing/2014/main" id="{0119F4BC-E152-072A-0C6A-C227BAF9420C}"/>
              </a:ext>
            </a:extLst>
          </p:cNvPr>
          <p:cNvPicPr>
            <a:picLocks noChangeAspect="1"/>
          </p:cNvPicPr>
          <p:nvPr/>
        </p:nvPicPr>
        <p:blipFill>
          <a:blip r:embed="rId9">
            <a:duotone>
              <a:schemeClr val="accent4">
                <a:shade val="45000"/>
                <a:satMod val="135000"/>
              </a:schemeClr>
              <a:prstClr val="white"/>
            </a:duotone>
            <a:alphaModFix/>
          </a:blip>
          <a:srcRect/>
          <a:stretch/>
        </p:blipFill>
        <p:spPr>
          <a:xfrm>
            <a:off x="2568848" y="341639"/>
            <a:ext cx="330074" cy="330074"/>
          </a:xfrm>
          <a:prstGeom prst="rect">
            <a:avLst/>
          </a:prstGeom>
        </p:spPr>
      </p:pic>
      <p:pic>
        <p:nvPicPr>
          <p:cNvPr id="62" name="Picture 61" descr="Tools, Blue 60 pictogram">
            <a:extLst>
              <a:ext uri="{FF2B5EF4-FFF2-40B4-BE49-F238E27FC236}">
                <a16:creationId xmlns:a16="http://schemas.microsoft.com/office/drawing/2014/main" id="{3168508D-DC9C-F35A-89B5-4F97C129E258}"/>
              </a:ext>
            </a:extLst>
          </p:cNvPr>
          <p:cNvPicPr>
            <a:picLocks noChangeAspect="1"/>
          </p:cNvPicPr>
          <p:nvPr/>
        </p:nvPicPr>
        <p:blipFill>
          <a:blip r:embed="rId10">
            <a:duotone>
              <a:schemeClr val="accent4">
                <a:shade val="45000"/>
                <a:satMod val="135000"/>
              </a:schemeClr>
              <a:prstClr val="white"/>
            </a:duotone>
          </a:blip>
          <a:srcRect/>
          <a:stretch/>
        </p:blipFill>
        <p:spPr>
          <a:xfrm>
            <a:off x="11547540" y="334813"/>
            <a:ext cx="330074" cy="330074"/>
          </a:xfrm>
          <a:prstGeom prst="rect">
            <a:avLst/>
          </a:prstGeom>
          <a:ln>
            <a:noFill/>
          </a:ln>
        </p:spPr>
      </p:pic>
      <p:pic>
        <p:nvPicPr>
          <p:cNvPr id="67" name="Picture 66" descr="Innovate, Blue 60 pictogram">
            <a:extLst>
              <a:ext uri="{FF2B5EF4-FFF2-40B4-BE49-F238E27FC236}">
                <a16:creationId xmlns:a16="http://schemas.microsoft.com/office/drawing/2014/main" id="{570F35EB-89A1-312F-2CA8-E3AA188B2641}"/>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41639"/>
            <a:ext cx="330074" cy="330074"/>
          </a:xfrm>
          <a:prstGeom prst="rect">
            <a:avLst/>
          </a:prstGeom>
        </p:spPr>
      </p:pic>
      <p:pic>
        <p:nvPicPr>
          <p:cNvPr id="68" name="Picture 67" descr="Tools, Blue 60 pictogram">
            <a:extLst>
              <a:ext uri="{FF2B5EF4-FFF2-40B4-BE49-F238E27FC236}">
                <a16:creationId xmlns:a16="http://schemas.microsoft.com/office/drawing/2014/main" id="{80E1E9BD-39BD-993A-0380-1DE978ECC4ED}"/>
              </a:ext>
            </a:extLst>
          </p:cNvPr>
          <p:cNvPicPr>
            <a:picLocks noChangeAspect="1"/>
          </p:cNvPicPr>
          <p:nvPr/>
        </p:nvPicPr>
        <p:blipFill>
          <a:blip r:embed="rId10">
            <a:duotone>
              <a:schemeClr val="accent4">
                <a:shade val="45000"/>
                <a:satMod val="135000"/>
              </a:schemeClr>
              <a:prstClr val="white"/>
            </a:duotone>
            <a:alphaModFix/>
          </a:blip>
          <a:srcRect/>
          <a:stretch/>
        </p:blipFill>
        <p:spPr>
          <a:xfrm>
            <a:off x="4466768" y="3591382"/>
            <a:ext cx="330074" cy="330074"/>
          </a:xfrm>
          <a:prstGeom prst="rect">
            <a:avLst/>
          </a:prstGeom>
          <a:ln>
            <a:noFill/>
          </a:ln>
        </p:spPr>
      </p:pic>
      <p:pic>
        <p:nvPicPr>
          <p:cNvPr id="69" name="Picture 68" descr="Innovate, Blue 60 pictogram">
            <a:extLst>
              <a:ext uri="{FF2B5EF4-FFF2-40B4-BE49-F238E27FC236}">
                <a16:creationId xmlns:a16="http://schemas.microsoft.com/office/drawing/2014/main" id="{EDB1AE21-E80F-3719-7FD4-B6471F29FF69}"/>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2574982" y="3598208"/>
            <a:ext cx="330074" cy="330074"/>
          </a:xfrm>
          <a:prstGeom prst="rect">
            <a:avLst/>
          </a:prstGeom>
        </p:spPr>
      </p:pic>
      <p:pic>
        <p:nvPicPr>
          <p:cNvPr id="74" name="Picture 73" descr="Tools, Blue 60 pictogram">
            <a:extLst>
              <a:ext uri="{FF2B5EF4-FFF2-40B4-BE49-F238E27FC236}">
                <a16:creationId xmlns:a16="http://schemas.microsoft.com/office/drawing/2014/main" id="{9B2ED2BC-60F6-2464-CFD2-E04EE33D622A}"/>
              </a:ext>
            </a:extLst>
          </p:cNvPr>
          <p:cNvPicPr>
            <a:picLocks noChangeAspect="1"/>
          </p:cNvPicPr>
          <p:nvPr/>
        </p:nvPicPr>
        <p:blipFill>
          <a:blip r:embed="rId10">
            <a:duotone>
              <a:schemeClr val="accent4">
                <a:shade val="45000"/>
                <a:satMod val="135000"/>
              </a:schemeClr>
              <a:prstClr val="white"/>
            </a:duotone>
            <a:alphaModFix/>
          </a:blip>
          <a:srcRect/>
          <a:stretch/>
        </p:blipFill>
        <p:spPr>
          <a:xfrm>
            <a:off x="6818651" y="3591382"/>
            <a:ext cx="330074" cy="330074"/>
          </a:xfrm>
          <a:prstGeom prst="rect">
            <a:avLst/>
          </a:prstGeom>
          <a:ln>
            <a:noFill/>
          </a:ln>
        </p:spPr>
      </p:pic>
      <p:pic>
        <p:nvPicPr>
          <p:cNvPr id="75" name="Picture 74" descr="Innovate, Blue 60 pictogram">
            <a:extLst>
              <a:ext uri="{FF2B5EF4-FFF2-40B4-BE49-F238E27FC236}">
                <a16:creationId xmlns:a16="http://schemas.microsoft.com/office/drawing/2014/main" id="{29F8177E-BEA8-DDBB-0066-B60BF71F05BC}"/>
              </a:ext>
            </a:extLst>
          </p:cNvPr>
          <p:cNvPicPr>
            <a:picLocks noChangeAspect="1"/>
          </p:cNvPicPr>
          <p:nvPr/>
        </p:nvPicPr>
        <p:blipFill>
          <a:blip r:embed="rId9">
            <a:duotone>
              <a:schemeClr val="accent4">
                <a:shade val="45000"/>
                <a:satMod val="135000"/>
              </a:schemeClr>
              <a:prstClr val="white"/>
            </a:duotone>
            <a:alphaModFix/>
          </a:blip>
          <a:srcRect/>
          <a:stretch/>
        </p:blipFill>
        <p:spPr>
          <a:xfrm>
            <a:off x="4926865" y="3598208"/>
            <a:ext cx="330074" cy="330074"/>
          </a:xfrm>
          <a:prstGeom prst="rect">
            <a:avLst/>
          </a:prstGeom>
        </p:spPr>
      </p:pic>
      <p:pic>
        <p:nvPicPr>
          <p:cNvPr id="81" name="Picture 80" descr="Tools, Blue 60 pictogram">
            <a:extLst>
              <a:ext uri="{FF2B5EF4-FFF2-40B4-BE49-F238E27FC236}">
                <a16:creationId xmlns:a16="http://schemas.microsoft.com/office/drawing/2014/main" id="{68CBC343-6D7E-1F15-69A5-9840D24673A3}"/>
              </a:ext>
            </a:extLst>
          </p:cNvPr>
          <p:cNvPicPr>
            <a:picLocks noChangeAspect="1"/>
          </p:cNvPicPr>
          <p:nvPr/>
        </p:nvPicPr>
        <p:blipFill>
          <a:blip r:embed="rId10">
            <a:duotone>
              <a:schemeClr val="accent4">
                <a:shade val="45000"/>
                <a:satMod val="135000"/>
              </a:schemeClr>
              <a:prstClr val="white"/>
            </a:duotone>
            <a:alphaModFix/>
          </a:blip>
          <a:srcRect/>
          <a:stretch/>
        </p:blipFill>
        <p:spPr>
          <a:xfrm>
            <a:off x="9209328" y="3587457"/>
            <a:ext cx="330074" cy="330074"/>
          </a:xfrm>
          <a:prstGeom prst="rect">
            <a:avLst/>
          </a:prstGeom>
          <a:ln>
            <a:noFill/>
          </a:ln>
        </p:spPr>
      </p:pic>
      <p:pic>
        <p:nvPicPr>
          <p:cNvPr id="82" name="Picture 81" descr="Innovate, Blue 60 pictogram">
            <a:extLst>
              <a:ext uri="{FF2B5EF4-FFF2-40B4-BE49-F238E27FC236}">
                <a16:creationId xmlns:a16="http://schemas.microsoft.com/office/drawing/2014/main" id="{83546CDA-A626-0D2D-32F9-E2C067E8E93A}"/>
              </a:ext>
            </a:extLst>
          </p:cNvPr>
          <p:cNvPicPr>
            <a:picLocks noChangeAspect="1"/>
          </p:cNvPicPr>
          <p:nvPr/>
        </p:nvPicPr>
        <p:blipFill>
          <a:blip r:embed="rId9">
            <a:duotone>
              <a:schemeClr val="accent4">
                <a:shade val="45000"/>
                <a:satMod val="135000"/>
              </a:schemeClr>
              <a:prstClr val="white"/>
            </a:duotone>
            <a:alphaModFix/>
          </a:blip>
          <a:srcRect/>
          <a:stretch/>
        </p:blipFill>
        <p:spPr>
          <a:xfrm>
            <a:off x="7317542" y="3594283"/>
            <a:ext cx="330074" cy="330074"/>
          </a:xfrm>
          <a:prstGeom prst="rect">
            <a:avLst/>
          </a:prstGeom>
        </p:spPr>
      </p:pic>
      <p:pic>
        <p:nvPicPr>
          <p:cNvPr id="83" name="Picture 82" descr="Tools, Blue 60 pictogram">
            <a:extLst>
              <a:ext uri="{FF2B5EF4-FFF2-40B4-BE49-F238E27FC236}">
                <a16:creationId xmlns:a16="http://schemas.microsoft.com/office/drawing/2014/main" id="{65585DAF-D76A-5A96-17D2-AE74248D7F82}"/>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84" name="Picture 83" descr="Innovate, Blue 60 pictogram">
            <a:extLst>
              <a:ext uri="{FF2B5EF4-FFF2-40B4-BE49-F238E27FC236}">
                <a16:creationId xmlns:a16="http://schemas.microsoft.com/office/drawing/2014/main" id="{63F90305-CB14-D873-5516-1890F899F8C9}"/>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595763"/>
            <a:ext cx="330074" cy="330074"/>
          </a:xfrm>
          <a:prstGeom prst="rect">
            <a:avLst/>
          </a:prstGeom>
        </p:spPr>
      </p:pic>
    </p:spTree>
    <p:extLst>
      <p:ext uri="{BB962C8B-B14F-4D97-AF65-F5344CB8AC3E}">
        <p14:creationId xmlns:p14="http://schemas.microsoft.com/office/powerpoint/2010/main" val="2225828533"/>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A5F68F-544D-C670-8072-ECE5723BE7C7}"/>
            </a:ext>
          </a:extLst>
        </p:cNvPr>
        <p:cNvGrpSpPr/>
        <p:nvPr/>
      </p:nvGrpSpPr>
      <p:grpSpPr>
        <a:xfrm>
          <a:off x="0" y="0"/>
          <a:ext cx="0" cy="0"/>
          <a:chOff x="0" y="0"/>
          <a:chExt cx="0" cy="0"/>
        </a:xfrm>
      </p:grpSpPr>
      <p:sp>
        <p:nvSpPr>
          <p:cNvPr id="24" name="Text Placeholder 7">
            <a:extLst>
              <a:ext uri="{FF2B5EF4-FFF2-40B4-BE49-F238E27FC236}">
                <a16:creationId xmlns:a16="http://schemas.microsoft.com/office/drawing/2014/main" id="{47D7C9F6-55D5-27F2-AF97-93B78C1F195F}"/>
              </a:ext>
            </a:extLst>
          </p:cNvPr>
          <p:cNvSpPr>
            <a:spLocks noGrp="1"/>
          </p:cNvSpPr>
          <p:nvPr>
            <p:ph type="body" sz="quarter" idx="26"/>
          </p:nvPr>
        </p:nvSpPr>
        <p:spPr>
          <a:xfrm>
            <a:off x="2605210"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2A5FE105-AFBC-F751-8283-47A1C539123F}"/>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A1AAE72E-0D92-CE18-DD5B-63B3212EAC3C}"/>
              </a:ext>
            </a:extLst>
          </p:cNvPr>
          <p:cNvSpPr txBox="1">
            <a:spLocks/>
          </p:cNvSpPr>
          <p:nvPr/>
        </p:nvSpPr>
        <p:spPr>
          <a:xfrm>
            <a:off x="7340744"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6F09EB5C-A876-2336-E701-86188AF0B313}"/>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D29DB058-283C-710B-61E3-BEF0B784F750}"/>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 name="TextBox 6">
            <a:extLst>
              <a:ext uri="{FF2B5EF4-FFF2-40B4-BE49-F238E27FC236}">
                <a16:creationId xmlns:a16="http://schemas.microsoft.com/office/drawing/2014/main" id="{FAA9891F-2DDE-F860-7D1C-5C859295DF71}"/>
              </a:ext>
            </a:extLst>
          </p:cNvPr>
          <p:cNvSpPr txBox="1"/>
          <p:nvPr/>
        </p:nvSpPr>
        <p:spPr>
          <a:xfrm>
            <a:off x="2729235" y="1078975"/>
            <a:ext cx="1965229"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Evaluate teams’ DevOps maturity and define a transformation roadmap.</a:t>
            </a:r>
          </a:p>
        </p:txBody>
      </p:sp>
      <p:sp>
        <p:nvSpPr>
          <p:cNvPr id="26" name="TextBox 25">
            <a:extLst>
              <a:ext uri="{FF2B5EF4-FFF2-40B4-BE49-F238E27FC236}">
                <a16:creationId xmlns:a16="http://schemas.microsoft.com/office/drawing/2014/main" id="{D519FCD3-C3EB-07DB-5F5A-E2647EFAA51E}"/>
              </a:ext>
            </a:extLst>
          </p:cNvPr>
          <p:cNvSpPr txBox="1"/>
          <p:nvPr/>
        </p:nvSpPr>
        <p:spPr>
          <a:xfrm>
            <a:off x="2981570" y="355055"/>
            <a:ext cx="1487884"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DevOps Maturity Assessment</a:t>
            </a:r>
          </a:p>
        </p:txBody>
      </p:sp>
      <p:sp>
        <p:nvSpPr>
          <p:cNvPr id="35" name="TextBox 34">
            <a:extLst>
              <a:ext uri="{FF2B5EF4-FFF2-40B4-BE49-F238E27FC236}">
                <a16:creationId xmlns:a16="http://schemas.microsoft.com/office/drawing/2014/main" id="{24605F13-CD9C-5308-90D7-5301694D3D59}"/>
              </a:ext>
            </a:extLst>
          </p:cNvPr>
          <p:cNvSpPr txBox="1"/>
          <p:nvPr/>
        </p:nvSpPr>
        <p:spPr>
          <a:xfrm>
            <a:off x="5379169" y="354408"/>
            <a:ext cx="1416876"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DevOps Operating Model</a:t>
            </a:r>
          </a:p>
        </p:txBody>
      </p:sp>
      <p:sp>
        <p:nvSpPr>
          <p:cNvPr id="37" name="TextBox 36">
            <a:extLst>
              <a:ext uri="{FF2B5EF4-FFF2-40B4-BE49-F238E27FC236}">
                <a16:creationId xmlns:a16="http://schemas.microsoft.com/office/drawing/2014/main" id="{21DBE6F2-1CBD-895E-B834-96478B3DE237}"/>
              </a:ext>
            </a:extLst>
          </p:cNvPr>
          <p:cNvSpPr txBox="1"/>
          <p:nvPr/>
        </p:nvSpPr>
        <p:spPr>
          <a:xfrm>
            <a:off x="5051220" y="1078975"/>
            <a:ext cx="2006283"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Define the DevOps roles, responsibilities, and shared services.</a:t>
            </a:r>
          </a:p>
          <a:p>
            <a:pPr defTabSz="914507"/>
            <a:endParaRPr lang="en-US" sz="900">
              <a:solidFill>
                <a:srgbClr val="000000"/>
              </a:solidFill>
              <a:latin typeface="IBM Plex Sans Light"/>
            </a:endParaRPr>
          </a:p>
        </p:txBody>
      </p:sp>
      <p:sp>
        <p:nvSpPr>
          <p:cNvPr id="38" name="TextBox 37">
            <a:extLst>
              <a:ext uri="{FF2B5EF4-FFF2-40B4-BE49-F238E27FC236}">
                <a16:creationId xmlns:a16="http://schemas.microsoft.com/office/drawing/2014/main" id="{71AE6B49-8571-FFC8-5123-4194CC8EC0BC}"/>
              </a:ext>
            </a:extLst>
          </p:cNvPr>
          <p:cNvSpPr txBox="1"/>
          <p:nvPr/>
        </p:nvSpPr>
        <p:spPr>
          <a:xfrm>
            <a:off x="2722431" y="2801522"/>
            <a:ext cx="2171654"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5315BA5F-068B-5C81-70B8-12B6077BCD69}"/>
              </a:ext>
            </a:extLst>
          </p:cNvPr>
          <p:cNvSpPr txBox="1"/>
          <p:nvPr/>
        </p:nvSpPr>
        <p:spPr>
          <a:xfrm>
            <a:off x="4977406" y="2804631"/>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2085879C-D7B4-A255-D808-FCDFF62B0147}"/>
              </a:ext>
            </a:extLst>
          </p:cNvPr>
          <p:cNvSpPr txBox="1"/>
          <p:nvPr/>
        </p:nvSpPr>
        <p:spPr>
          <a:xfrm>
            <a:off x="10052316" y="3661547"/>
            <a:ext cx="1451568"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B397ACC1-2D8B-2920-159B-8419AD6793F8}"/>
              </a:ext>
            </a:extLst>
          </p:cNvPr>
          <p:cNvSpPr txBox="1"/>
          <p:nvPr/>
        </p:nvSpPr>
        <p:spPr>
          <a:xfrm>
            <a:off x="9832822" y="4079519"/>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C090425D-E6BB-42A6-B3D2-BABFF3EFC089}"/>
              </a:ext>
            </a:extLst>
          </p:cNvPr>
          <p:cNvSpPr txBox="1"/>
          <p:nvPr/>
        </p:nvSpPr>
        <p:spPr>
          <a:xfrm>
            <a:off x="9794218" y="6066808"/>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2C435471-B06D-58E9-4DFF-27242315FAF0}"/>
              </a:ext>
            </a:extLst>
          </p:cNvPr>
          <p:cNvSpPr txBox="1"/>
          <p:nvPr/>
        </p:nvSpPr>
        <p:spPr>
          <a:xfrm>
            <a:off x="7666526" y="348491"/>
            <a:ext cx="1561712"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DevOps Enablement Workshops</a:t>
            </a:r>
          </a:p>
        </p:txBody>
      </p:sp>
      <p:sp>
        <p:nvSpPr>
          <p:cNvPr id="52" name="TextBox 51">
            <a:extLst>
              <a:ext uri="{FF2B5EF4-FFF2-40B4-BE49-F238E27FC236}">
                <a16:creationId xmlns:a16="http://schemas.microsoft.com/office/drawing/2014/main" id="{64109438-261E-679A-16EF-F54D9AB1E4DA}"/>
              </a:ext>
            </a:extLst>
          </p:cNvPr>
          <p:cNvSpPr txBox="1"/>
          <p:nvPr/>
        </p:nvSpPr>
        <p:spPr>
          <a:xfrm>
            <a:off x="7444242" y="1078975"/>
            <a:ext cx="2006283"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Hands-on workshops for tools, processes, and team enablement.</a:t>
            </a:r>
          </a:p>
          <a:p>
            <a:pPr defTabSz="914507"/>
            <a:endParaRPr lang="en-US" sz="900">
              <a:solidFill>
                <a:srgbClr val="000000"/>
              </a:solidFill>
              <a:latin typeface="IBM Plex Sans Light"/>
            </a:endParaRPr>
          </a:p>
        </p:txBody>
      </p:sp>
      <p:sp>
        <p:nvSpPr>
          <p:cNvPr id="53" name="TextBox 52">
            <a:extLst>
              <a:ext uri="{FF2B5EF4-FFF2-40B4-BE49-F238E27FC236}">
                <a16:creationId xmlns:a16="http://schemas.microsoft.com/office/drawing/2014/main" id="{17EA245A-42F3-378A-0316-76B3C4E0B168}"/>
              </a:ext>
            </a:extLst>
          </p:cNvPr>
          <p:cNvSpPr txBox="1"/>
          <p:nvPr/>
        </p:nvSpPr>
        <p:spPr>
          <a:xfrm>
            <a:off x="7425198" y="2801522"/>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7A560106-01CE-D7BF-C211-F2AB0694D4C5}"/>
              </a:ext>
            </a:extLst>
          </p:cNvPr>
          <p:cNvSpPr txBox="1"/>
          <p:nvPr/>
        </p:nvSpPr>
        <p:spPr>
          <a:xfrm>
            <a:off x="9997244" y="328024"/>
            <a:ext cx="1561712"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Engineering Productivity Benchmarking</a:t>
            </a:r>
          </a:p>
        </p:txBody>
      </p:sp>
      <p:sp>
        <p:nvSpPr>
          <p:cNvPr id="59" name="TextBox 58">
            <a:extLst>
              <a:ext uri="{FF2B5EF4-FFF2-40B4-BE49-F238E27FC236}">
                <a16:creationId xmlns:a16="http://schemas.microsoft.com/office/drawing/2014/main" id="{84AA9F25-EDC4-C594-E22B-34926DF7C9D2}"/>
              </a:ext>
            </a:extLst>
          </p:cNvPr>
          <p:cNvSpPr txBox="1"/>
          <p:nvPr/>
        </p:nvSpPr>
        <p:spPr>
          <a:xfrm>
            <a:off x="9690720" y="2777271"/>
            <a:ext cx="2213280"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GitHub, GitLab, Jellyfish, DORA, Space</a:t>
            </a:r>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056ECB59-DA38-2285-A88F-AB4078260071}"/>
              </a:ext>
            </a:extLst>
          </p:cNvPr>
          <p:cNvSpPr txBox="1"/>
          <p:nvPr/>
        </p:nvSpPr>
        <p:spPr>
          <a:xfrm>
            <a:off x="2715184" y="1994744"/>
            <a:ext cx="2032574" cy="7386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Modernizing for cloud native</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Considering toolchain optimization/consolidation</a:t>
            </a:r>
          </a:p>
          <a:p>
            <a:pPr defTabSz="914507" fontAlgn="base"/>
            <a:endParaRPr lang="en-US" sz="900">
              <a:solidFill>
                <a:srgbClr val="000000"/>
              </a:solidFill>
              <a:latin typeface="IBM Plex Sans Light"/>
              <a:cs typeface="Arial"/>
              <a:sym typeface="IBM Plex Sans"/>
            </a:endParaRPr>
          </a:p>
        </p:txBody>
      </p:sp>
      <p:sp>
        <p:nvSpPr>
          <p:cNvPr id="3" name="TextBox 2">
            <a:extLst>
              <a:ext uri="{FF2B5EF4-FFF2-40B4-BE49-F238E27FC236}">
                <a16:creationId xmlns:a16="http://schemas.microsoft.com/office/drawing/2014/main" id="{A142D4AE-F205-1289-AFD6-501BA429365D}"/>
              </a:ext>
            </a:extLst>
          </p:cNvPr>
          <p:cNvSpPr txBox="1"/>
          <p:nvPr/>
        </p:nvSpPr>
        <p:spPr>
          <a:xfrm>
            <a:off x="5014507" y="2021109"/>
            <a:ext cx="2070013" cy="60015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Platform team chartering</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New entrance to DevOps practices</a:t>
            </a:r>
          </a:p>
          <a:p>
            <a:pPr defTabSz="914507" fontAlgn="base"/>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E414BE6B-91D4-EE2D-9CB8-415D61BC2ECE}"/>
              </a:ext>
            </a:extLst>
          </p:cNvPr>
          <p:cNvSpPr txBox="1"/>
          <p:nvPr/>
        </p:nvSpPr>
        <p:spPr>
          <a:xfrm>
            <a:off x="7455887" y="2023064"/>
            <a:ext cx="2032574"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GitHub Actions enablement</a:t>
            </a:r>
            <a:endParaRPr lang="en-US" sz="900">
              <a:solidFill>
                <a:srgbClr val="000000"/>
              </a:solidFill>
              <a:latin typeface="IBM Plex Sans Light"/>
              <a:cs typeface="Arial"/>
              <a:sym typeface="IBM Plex Sans"/>
            </a:endParaRPr>
          </a:p>
          <a:p>
            <a:pPr defTabSz="914507" fontAlgn="base"/>
            <a:endParaRPr lang="en-US" sz="900">
              <a:solidFill>
                <a:srgbClr val="000000"/>
              </a:solidFill>
              <a:latin typeface="IBM Plex Sans Light"/>
              <a:cs typeface="Arial"/>
              <a:sym typeface="IBM Plex Sans"/>
            </a:endParaRPr>
          </a:p>
        </p:txBody>
      </p:sp>
      <p:sp>
        <p:nvSpPr>
          <p:cNvPr id="5" name="TextBox 4">
            <a:extLst>
              <a:ext uri="{FF2B5EF4-FFF2-40B4-BE49-F238E27FC236}">
                <a16:creationId xmlns:a16="http://schemas.microsoft.com/office/drawing/2014/main" id="{EAC43104-ADB8-B6D5-7F85-FD2C8F846319}"/>
              </a:ext>
            </a:extLst>
          </p:cNvPr>
          <p:cNvSpPr txBox="1"/>
          <p:nvPr/>
        </p:nvSpPr>
        <p:spPr>
          <a:xfrm>
            <a:off x="9690720" y="2040177"/>
            <a:ext cx="2032574" cy="8771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Preparing for IDP deployment</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Business case prep for a major transformation effort</a:t>
            </a:r>
          </a:p>
          <a:p>
            <a:pPr defTabSz="914507" fontAlgn="base"/>
            <a:endParaRPr lang="en-US" sz="900" b="1">
              <a:solidFill>
                <a:srgbClr val="0F62FE"/>
              </a:solidFill>
              <a:latin typeface="IBM Plex Sans Light"/>
              <a:cs typeface="Arial"/>
              <a:sym typeface="IBM Plex Sans"/>
            </a:endParaRP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nvGrpSpPr>
          <p:cNvPr id="8" name="Group 7">
            <a:extLst>
              <a:ext uri="{FF2B5EF4-FFF2-40B4-BE49-F238E27FC236}">
                <a16:creationId xmlns:a16="http://schemas.microsoft.com/office/drawing/2014/main" id="{BBAC04F7-8CB6-BB2B-7C90-E06D5E9967B0}"/>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9E1F4E2B-6B15-C65B-4C45-965BA297310C}"/>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36D0CC6E-C741-FA2F-CC73-5B45831008F4}"/>
                </a:ext>
              </a:extLst>
            </p:cNvPr>
            <p:cNvSpPr txBox="1"/>
            <p:nvPr/>
          </p:nvSpPr>
          <p:spPr>
            <a:xfrm>
              <a:off x="6128085" y="7333470"/>
              <a:ext cx="2567061"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65" name="TextBox 64">
              <a:extLst>
                <a:ext uri="{FF2B5EF4-FFF2-40B4-BE49-F238E27FC236}">
                  <a16:creationId xmlns:a16="http://schemas.microsoft.com/office/drawing/2014/main" id="{BB9299FB-EFCC-61FC-3C9A-EA26C72338CB}"/>
                </a:ext>
              </a:extLst>
            </p:cNvPr>
            <p:cNvSpPr txBox="1"/>
            <p:nvPr/>
          </p:nvSpPr>
          <p:spPr>
            <a:xfrm>
              <a:off x="5472901" y="8303300"/>
              <a:ext cx="395818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66" name="TextBox 65">
              <a:extLst>
                <a:ext uri="{FF2B5EF4-FFF2-40B4-BE49-F238E27FC236}">
                  <a16:creationId xmlns:a16="http://schemas.microsoft.com/office/drawing/2014/main" id="{88BA941D-A573-2162-A279-3175F42545ED}"/>
                </a:ext>
              </a:extLst>
            </p:cNvPr>
            <p:cNvSpPr txBox="1"/>
            <p:nvPr/>
          </p:nvSpPr>
          <p:spPr>
            <a:xfrm>
              <a:off x="5445572"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6B1582EC-873D-345A-E7EB-13A50684E2F0}"/>
                </a:ext>
              </a:extLst>
            </p:cNvPr>
            <p:cNvSpPr txBox="1"/>
            <p:nvPr/>
          </p:nvSpPr>
          <p:spPr>
            <a:xfrm>
              <a:off x="5518011" y="10104625"/>
              <a:ext cx="4065678"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530FF816-DCAB-07DC-634C-D02494401FA7}"/>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1FA90EF3-2C96-4B52-0A8B-37E1F8688FD3}"/>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4EEF4737-341D-9341-6152-2C1D46BA9506}"/>
                </a:ext>
              </a:extLst>
            </p:cNvPr>
            <p:cNvSpPr txBox="1"/>
            <p:nvPr/>
          </p:nvSpPr>
          <p:spPr>
            <a:xfrm>
              <a:off x="10899180" y="7350500"/>
              <a:ext cx="2433703"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18" name="TextBox 17">
              <a:extLst>
                <a:ext uri="{FF2B5EF4-FFF2-40B4-BE49-F238E27FC236}">
                  <a16:creationId xmlns:a16="http://schemas.microsoft.com/office/drawing/2014/main" id="{2C8D31F5-3510-F332-F4E9-C62D85A4CFF2}"/>
                </a:ext>
              </a:extLst>
            </p:cNvPr>
            <p:cNvSpPr txBox="1"/>
            <p:nvPr/>
          </p:nvSpPr>
          <p:spPr>
            <a:xfrm>
              <a:off x="10230109" y="8303300"/>
              <a:ext cx="416274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6AE11722-571F-020C-EF46-97D37E57572F}"/>
                </a:ext>
              </a:extLst>
            </p:cNvPr>
            <p:cNvSpPr txBox="1"/>
            <p:nvPr/>
          </p:nvSpPr>
          <p:spPr>
            <a:xfrm>
              <a:off x="10018523"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0FBC41FD-21E6-4239-C53C-7FFE8972F80E}"/>
                </a:ext>
              </a:extLst>
            </p:cNvPr>
            <p:cNvSpPr txBox="1"/>
            <p:nvPr/>
          </p:nvSpPr>
          <p:spPr>
            <a:xfrm>
              <a:off x="10176196" y="10104625"/>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78D6B4C8-3B0D-F534-54E1-428D7BEB0A25}"/>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62E04DB5-E48D-3ADB-9EDD-071F5CC779C0}"/>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B243123C-13F3-AF8B-0BDC-5D5958357CC7}"/>
                </a:ext>
              </a:extLst>
            </p:cNvPr>
            <p:cNvSpPr txBox="1"/>
            <p:nvPr/>
          </p:nvSpPr>
          <p:spPr>
            <a:xfrm>
              <a:off x="14917753" y="8303300"/>
              <a:ext cx="4220113" cy="3693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71" name="TextBox 70">
              <a:extLst>
                <a:ext uri="{FF2B5EF4-FFF2-40B4-BE49-F238E27FC236}">
                  <a16:creationId xmlns:a16="http://schemas.microsoft.com/office/drawing/2014/main" id="{1B9559ED-9647-B2ED-DBB3-F0B11A8B210A}"/>
                </a:ext>
              </a:extLst>
            </p:cNvPr>
            <p:cNvSpPr txBox="1"/>
            <p:nvPr/>
          </p:nvSpPr>
          <p:spPr>
            <a:xfrm>
              <a:off x="15441902" y="7344908"/>
              <a:ext cx="2903515"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72" name="TextBox 71">
              <a:extLst>
                <a:ext uri="{FF2B5EF4-FFF2-40B4-BE49-F238E27FC236}">
                  <a16:creationId xmlns:a16="http://schemas.microsoft.com/office/drawing/2014/main" id="{E6DDBF37-047B-16BF-4310-ACFF407964F0}"/>
                </a:ext>
              </a:extLst>
            </p:cNvPr>
            <p:cNvSpPr txBox="1"/>
            <p:nvPr/>
          </p:nvSpPr>
          <p:spPr>
            <a:xfrm>
              <a:off x="14875621" y="11867758"/>
              <a:ext cx="4078629"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EF3C2C8B-3D98-BFDB-84E4-BB2734D8F08B}"/>
                </a:ext>
              </a:extLst>
            </p:cNvPr>
            <p:cNvSpPr txBox="1"/>
            <p:nvPr/>
          </p:nvSpPr>
          <p:spPr>
            <a:xfrm>
              <a:off x="14927324" y="10262963"/>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EBE701A1-CAC4-CC32-6B25-ADDF08F30035}"/>
              </a:ext>
            </a:extLst>
          </p:cNvPr>
          <p:cNvSpPr txBox="1"/>
          <p:nvPr/>
        </p:nvSpPr>
        <p:spPr>
          <a:xfrm>
            <a:off x="9747902" y="4786049"/>
            <a:ext cx="2324388"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438DEBE3-A15D-186A-F93A-38B3C531B43F}"/>
              </a:ext>
            </a:extLst>
          </p:cNvPr>
          <p:cNvSpPr txBox="1">
            <a:spLocks/>
          </p:cNvSpPr>
          <p:nvPr/>
        </p:nvSpPr>
        <p:spPr>
          <a:xfrm>
            <a:off x="287999" y="288036"/>
            <a:ext cx="2210337" cy="3059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sp>
        <p:nvSpPr>
          <p:cNvPr id="40" name="TextBox 39">
            <a:extLst>
              <a:ext uri="{FF2B5EF4-FFF2-40B4-BE49-F238E27FC236}">
                <a16:creationId xmlns:a16="http://schemas.microsoft.com/office/drawing/2014/main" id="{98F974AD-E9AF-D83E-5F70-DFA3CBBF1921}"/>
              </a:ext>
            </a:extLst>
          </p:cNvPr>
          <p:cNvSpPr txBox="1"/>
          <p:nvPr/>
        </p:nvSpPr>
        <p:spPr>
          <a:xfrm>
            <a:off x="550562" y="4296510"/>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3CD18EE2-4188-DB5A-AFD9-0BC2419A1423}"/>
              </a:ext>
            </a:extLst>
          </p:cNvPr>
          <p:cNvSpPr txBox="1"/>
          <p:nvPr/>
        </p:nvSpPr>
        <p:spPr>
          <a:xfrm>
            <a:off x="550562" y="4727445"/>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243D3C09-F697-6AAE-9C85-61075C830438}"/>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05D32EDC-1A88-8C5D-8538-C5145A8293E5}"/>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3EC0CD57-085D-ADCA-4CDE-9A6F4BF3A6AD}"/>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4188E862-E533-EC45-5567-EB6D4E42D5F3}"/>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A07A8047-6E25-5B51-C0AD-955F8F10B000}"/>
              </a:ext>
            </a:extLst>
          </p:cNvPr>
          <p:cNvSpPr txBox="1"/>
          <p:nvPr/>
        </p:nvSpPr>
        <p:spPr>
          <a:xfrm>
            <a:off x="554859" y="5105240"/>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061458D8-8B3F-37B6-FE63-E090AC804E3A}"/>
              </a:ext>
            </a:extLst>
          </p:cNvPr>
          <p:cNvSpPr txBox="1"/>
          <p:nvPr/>
        </p:nvSpPr>
        <p:spPr>
          <a:xfrm>
            <a:off x="554859" y="5584998"/>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CEACD738-7B0E-C345-263C-A42D83FC7BDA}"/>
              </a:ext>
            </a:extLst>
          </p:cNvPr>
          <p:cNvSpPr txBox="1"/>
          <p:nvPr/>
        </p:nvSpPr>
        <p:spPr>
          <a:xfrm>
            <a:off x="553281" y="5896143"/>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97EECB09-DE90-71A9-1220-EF4A357D65DF}"/>
              </a:ext>
            </a:extLst>
          </p:cNvPr>
          <p:cNvSpPr txBox="1"/>
          <p:nvPr/>
        </p:nvSpPr>
        <p:spPr>
          <a:xfrm>
            <a:off x="550562" y="6298316"/>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436E834B-BC38-0C3E-8C23-1FD29F458969}"/>
              </a:ext>
            </a:extLst>
          </p:cNvPr>
          <p:cNvPicPr>
            <a:picLocks noChangeAspect="1"/>
          </p:cNvPicPr>
          <p:nvPr/>
        </p:nvPicPr>
        <p:blipFill>
          <a:blip r:embed="rId3">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D475FDCA-6698-6EB4-B8DF-276AD817AE83}"/>
              </a:ext>
            </a:extLst>
          </p:cNvPr>
          <p:cNvPicPr>
            <a:picLocks noChangeAspect="1"/>
          </p:cNvPicPr>
          <p:nvPr/>
        </p:nvPicPr>
        <p:blipFill>
          <a:blip r:embed="rId4">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C5BA96A0-6B46-6518-5B25-09F19FE8AC2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0D34D5A8-6095-147C-D10B-2B2066ADAB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8093" y="5481161"/>
            <a:ext cx="330073" cy="330073"/>
          </a:xfrm>
          <a:prstGeom prst="rect">
            <a:avLst/>
          </a:prstGeom>
        </p:spPr>
      </p:pic>
      <p:sp>
        <p:nvSpPr>
          <p:cNvPr id="33" name="TextBox 32">
            <a:extLst>
              <a:ext uri="{FF2B5EF4-FFF2-40B4-BE49-F238E27FC236}">
                <a16:creationId xmlns:a16="http://schemas.microsoft.com/office/drawing/2014/main" id="{3E4F44C7-9F4F-E260-18E8-D5300A689195}"/>
              </a:ext>
            </a:extLst>
          </p:cNvPr>
          <p:cNvSpPr txBox="1"/>
          <p:nvPr/>
        </p:nvSpPr>
        <p:spPr>
          <a:xfrm>
            <a:off x="9717511" y="1075619"/>
            <a:ext cx="2006283" cy="4616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Analyze productivity metrics and propose tooling/process improvements.</a:t>
            </a:r>
          </a:p>
        </p:txBody>
      </p:sp>
      <p:sp>
        <p:nvSpPr>
          <p:cNvPr id="9" name="Title 22">
            <a:extLst>
              <a:ext uri="{FF2B5EF4-FFF2-40B4-BE49-F238E27FC236}">
                <a16:creationId xmlns:a16="http://schemas.microsoft.com/office/drawing/2014/main" id="{6D8F43DA-8240-2FF7-7943-6B0B56C08D7A}"/>
              </a:ext>
            </a:extLst>
          </p:cNvPr>
          <p:cNvSpPr txBox="1">
            <a:spLocks/>
          </p:cNvSpPr>
          <p:nvPr/>
        </p:nvSpPr>
        <p:spPr>
          <a:xfrm>
            <a:off x="49702" y="742357"/>
            <a:ext cx="2474591" cy="22864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pPr algn="ctr"/>
            <a:r>
              <a:rPr lang="en-US" sz="2800">
                <a:solidFill>
                  <a:schemeClr val="accent1"/>
                </a:solidFill>
              </a:rPr>
              <a:t>DevOps Transformation</a:t>
            </a:r>
            <a:endParaRPr lang="en-US" sz="2800" kern="0">
              <a:solidFill>
                <a:schemeClr val="accent1"/>
              </a:solidFill>
            </a:endParaRPr>
          </a:p>
        </p:txBody>
      </p:sp>
      <p:pic>
        <p:nvPicPr>
          <p:cNvPr id="29" name="Picture 28" descr="Innovate, Blue 60 pictogram">
            <a:extLst>
              <a:ext uri="{FF2B5EF4-FFF2-40B4-BE49-F238E27FC236}">
                <a16:creationId xmlns:a16="http://schemas.microsoft.com/office/drawing/2014/main" id="{B06DF6C2-62A5-9D11-7DDE-A4173221D9EA}"/>
              </a:ext>
            </a:extLst>
          </p:cNvPr>
          <p:cNvPicPr>
            <a:picLocks noChangeAspect="1"/>
          </p:cNvPicPr>
          <p:nvPr/>
        </p:nvPicPr>
        <p:blipFill>
          <a:blip r:embed="rId9">
            <a:duotone>
              <a:schemeClr val="accent4">
                <a:shade val="45000"/>
                <a:satMod val="135000"/>
              </a:schemeClr>
              <a:prstClr val="white"/>
            </a:duotone>
          </a:blip>
          <a:srcRect/>
          <a:stretch/>
        </p:blipFill>
        <p:spPr>
          <a:xfrm>
            <a:off x="122962" y="4214555"/>
            <a:ext cx="330074" cy="330074"/>
          </a:xfrm>
          <a:prstGeom prst="rect">
            <a:avLst/>
          </a:prstGeom>
        </p:spPr>
      </p:pic>
      <p:pic>
        <p:nvPicPr>
          <p:cNvPr id="30" name="Picture 29" descr="Tools, Blue 60 pictogram">
            <a:extLst>
              <a:ext uri="{FF2B5EF4-FFF2-40B4-BE49-F238E27FC236}">
                <a16:creationId xmlns:a16="http://schemas.microsoft.com/office/drawing/2014/main" id="{6363FA24-B627-FF98-A6A8-EDE8D9CDDCC9}"/>
              </a:ext>
            </a:extLst>
          </p:cNvPr>
          <p:cNvPicPr>
            <a:picLocks noChangeAspect="1"/>
          </p:cNvPicPr>
          <p:nvPr/>
        </p:nvPicPr>
        <p:blipFill>
          <a:blip r:embed="rId10">
            <a:duotone>
              <a:schemeClr val="accent4">
                <a:shade val="45000"/>
                <a:satMod val="135000"/>
              </a:schemeClr>
              <a:prstClr val="white"/>
            </a:duotone>
          </a:blip>
          <a:srcRect/>
          <a:stretch/>
        </p:blipFill>
        <p:spPr>
          <a:xfrm>
            <a:off x="122962" y="4643198"/>
            <a:ext cx="330074" cy="330074"/>
          </a:xfrm>
          <a:prstGeom prst="rect">
            <a:avLst/>
          </a:prstGeom>
        </p:spPr>
      </p:pic>
      <p:pic>
        <p:nvPicPr>
          <p:cNvPr id="31" name="Picture 30" descr="Tools, Blue 60 pictogram">
            <a:extLst>
              <a:ext uri="{FF2B5EF4-FFF2-40B4-BE49-F238E27FC236}">
                <a16:creationId xmlns:a16="http://schemas.microsoft.com/office/drawing/2014/main" id="{6EEF2EC7-0710-F2D6-C738-6CC77CA28EB5}"/>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39406" y="327987"/>
            <a:ext cx="330074" cy="330074"/>
          </a:xfrm>
          <a:prstGeom prst="rect">
            <a:avLst/>
          </a:prstGeom>
          <a:ln>
            <a:noFill/>
          </a:ln>
        </p:spPr>
      </p:pic>
      <p:pic>
        <p:nvPicPr>
          <p:cNvPr id="32" name="Picture 31" descr="Tools, Blue 60 pictogram">
            <a:extLst>
              <a:ext uri="{FF2B5EF4-FFF2-40B4-BE49-F238E27FC236}">
                <a16:creationId xmlns:a16="http://schemas.microsoft.com/office/drawing/2014/main" id="{E06C1B02-C1C9-82DB-A8DA-081AAAF6B544}"/>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4466768" y="329205"/>
            <a:ext cx="330074" cy="330074"/>
          </a:xfrm>
          <a:prstGeom prst="rect">
            <a:avLst/>
          </a:prstGeom>
          <a:ln>
            <a:noFill/>
          </a:ln>
        </p:spPr>
      </p:pic>
      <p:pic>
        <p:nvPicPr>
          <p:cNvPr id="34" name="Picture 33" descr="Innovate, Blue 60 pictogram">
            <a:extLst>
              <a:ext uri="{FF2B5EF4-FFF2-40B4-BE49-F238E27FC236}">
                <a16:creationId xmlns:a16="http://schemas.microsoft.com/office/drawing/2014/main" id="{E12F7F69-8781-AB76-06B9-15B32875676B}"/>
              </a:ext>
            </a:extLst>
          </p:cNvPr>
          <p:cNvPicPr>
            <a:picLocks noChangeAspect="1"/>
          </p:cNvPicPr>
          <p:nvPr/>
        </p:nvPicPr>
        <p:blipFill>
          <a:blip r:embed="rId9">
            <a:duotone>
              <a:schemeClr val="accent4">
                <a:shade val="45000"/>
                <a:satMod val="135000"/>
              </a:schemeClr>
              <a:prstClr val="white"/>
            </a:duotone>
            <a:alphaModFix/>
          </a:blip>
          <a:srcRect/>
          <a:stretch/>
        </p:blipFill>
        <p:spPr>
          <a:xfrm>
            <a:off x="2574982" y="336031"/>
            <a:ext cx="330074" cy="330074"/>
          </a:xfrm>
          <a:prstGeom prst="rect">
            <a:avLst/>
          </a:prstGeom>
        </p:spPr>
      </p:pic>
      <p:pic>
        <p:nvPicPr>
          <p:cNvPr id="36" name="Picture 35" descr="Innovate, Blue 60 pictogram">
            <a:extLst>
              <a:ext uri="{FF2B5EF4-FFF2-40B4-BE49-F238E27FC236}">
                <a16:creationId xmlns:a16="http://schemas.microsoft.com/office/drawing/2014/main" id="{956ECB1F-77CC-0598-EB4B-70DAE951E8A8}"/>
              </a:ext>
            </a:extLst>
          </p:cNvPr>
          <p:cNvPicPr>
            <a:picLocks noChangeAspect="1"/>
          </p:cNvPicPr>
          <p:nvPr/>
        </p:nvPicPr>
        <p:blipFill>
          <a:blip r:embed="rId9">
            <a:duotone>
              <a:schemeClr val="accent4">
                <a:shade val="45000"/>
                <a:satMod val="135000"/>
              </a:schemeClr>
              <a:prstClr val="white"/>
            </a:duotone>
            <a:alphaModFix/>
          </a:blip>
          <a:srcRect/>
          <a:stretch/>
        </p:blipFill>
        <p:spPr>
          <a:xfrm>
            <a:off x="4947620" y="334813"/>
            <a:ext cx="330074" cy="330074"/>
          </a:xfrm>
          <a:prstGeom prst="rect">
            <a:avLst/>
          </a:prstGeom>
        </p:spPr>
      </p:pic>
      <p:pic>
        <p:nvPicPr>
          <p:cNvPr id="41" name="Picture 40" descr="Tools, Blue 60 pictogram">
            <a:extLst>
              <a:ext uri="{FF2B5EF4-FFF2-40B4-BE49-F238E27FC236}">
                <a16:creationId xmlns:a16="http://schemas.microsoft.com/office/drawing/2014/main" id="{6E7DA9E7-016D-BEC4-B527-62E18375307A}"/>
              </a:ext>
            </a:extLst>
          </p:cNvPr>
          <p:cNvPicPr>
            <a:picLocks noChangeAspect="1"/>
          </p:cNvPicPr>
          <p:nvPr/>
        </p:nvPicPr>
        <p:blipFill>
          <a:blip r:embed="rId10">
            <a:duotone>
              <a:schemeClr val="accent4">
                <a:shade val="45000"/>
                <a:satMod val="135000"/>
              </a:schemeClr>
              <a:prstClr val="white"/>
            </a:duotone>
            <a:alphaModFix/>
          </a:blip>
          <a:srcRect/>
          <a:stretch/>
        </p:blipFill>
        <p:spPr>
          <a:xfrm>
            <a:off x="9195609" y="334813"/>
            <a:ext cx="330074" cy="330074"/>
          </a:xfrm>
          <a:prstGeom prst="rect">
            <a:avLst/>
          </a:prstGeom>
          <a:ln>
            <a:noFill/>
          </a:ln>
        </p:spPr>
      </p:pic>
      <p:pic>
        <p:nvPicPr>
          <p:cNvPr id="42" name="Picture 41" descr="Innovate, Blue 60 pictogram">
            <a:extLst>
              <a:ext uri="{FF2B5EF4-FFF2-40B4-BE49-F238E27FC236}">
                <a16:creationId xmlns:a16="http://schemas.microsoft.com/office/drawing/2014/main" id="{50B7D6DB-674E-A391-2158-20EABCD6083A}"/>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03823" y="341639"/>
            <a:ext cx="330074" cy="330074"/>
          </a:xfrm>
          <a:prstGeom prst="rect">
            <a:avLst/>
          </a:prstGeom>
        </p:spPr>
      </p:pic>
      <p:pic>
        <p:nvPicPr>
          <p:cNvPr id="43" name="Picture 42" descr="Tools, Blue 60 pictogram">
            <a:extLst>
              <a:ext uri="{FF2B5EF4-FFF2-40B4-BE49-F238E27FC236}">
                <a16:creationId xmlns:a16="http://schemas.microsoft.com/office/drawing/2014/main" id="{F9ACEA67-45F2-CE88-F83F-442E58206C9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34813"/>
            <a:ext cx="330074" cy="330074"/>
          </a:xfrm>
          <a:prstGeom prst="rect">
            <a:avLst/>
          </a:prstGeom>
          <a:ln>
            <a:noFill/>
          </a:ln>
        </p:spPr>
      </p:pic>
      <p:pic>
        <p:nvPicPr>
          <p:cNvPr id="49" name="Picture 48" descr="Innovate, Blue 60 pictogram">
            <a:extLst>
              <a:ext uri="{FF2B5EF4-FFF2-40B4-BE49-F238E27FC236}">
                <a16:creationId xmlns:a16="http://schemas.microsoft.com/office/drawing/2014/main" id="{62D4EB57-0876-EC1D-E0AE-EC6BDD418B0C}"/>
              </a:ext>
            </a:extLst>
          </p:cNvPr>
          <p:cNvPicPr>
            <a:picLocks noChangeAspect="1"/>
          </p:cNvPicPr>
          <p:nvPr/>
        </p:nvPicPr>
        <p:blipFill>
          <a:blip r:embed="rId9">
            <a:duotone>
              <a:schemeClr val="accent4">
                <a:shade val="45000"/>
                <a:satMod val="135000"/>
              </a:schemeClr>
              <a:prstClr val="white"/>
            </a:duotone>
            <a:alphaModFix/>
          </a:blip>
          <a:srcRect/>
          <a:stretch/>
        </p:blipFill>
        <p:spPr>
          <a:xfrm>
            <a:off x="9655754" y="341639"/>
            <a:ext cx="330074" cy="330074"/>
          </a:xfrm>
          <a:prstGeom prst="rect">
            <a:avLst/>
          </a:prstGeom>
        </p:spPr>
      </p:pic>
      <p:pic>
        <p:nvPicPr>
          <p:cNvPr id="50" name="Picture 49" descr="Tools, Blue 60 pictogram">
            <a:extLst>
              <a:ext uri="{FF2B5EF4-FFF2-40B4-BE49-F238E27FC236}">
                <a16:creationId xmlns:a16="http://schemas.microsoft.com/office/drawing/2014/main" id="{7F7F45D3-7C4B-6F22-D505-B99483E0F83C}"/>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4466768" y="3591382"/>
            <a:ext cx="330074" cy="330074"/>
          </a:xfrm>
          <a:prstGeom prst="rect">
            <a:avLst/>
          </a:prstGeom>
          <a:ln>
            <a:noFill/>
          </a:ln>
        </p:spPr>
      </p:pic>
      <p:pic>
        <p:nvPicPr>
          <p:cNvPr id="55" name="Picture 54" descr="Innovate, Blue 60 pictogram">
            <a:extLst>
              <a:ext uri="{FF2B5EF4-FFF2-40B4-BE49-F238E27FC236}">
                <a16:creationId xmlns:a16="http://schemas.microsoft.com/office/drawing/2014/main" id="{36286842-9D63-0811-7EE9-EF36E5A1CAE9}"/>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2574982" y="3598208"/>
            <a:ext cx="330074" cy="330074"/>
          </a:xfrm>
          <a:prstGeom prst="rect">
            <a:avLst/>
          </a:prstGeom>
        </p:spPr>
      </p:pic>
      <p:pic>
        <p:nvPicPr>
          <p:cNvPr id="57" name="Picture 56" descr="Tools, Blue 60 pictogram">
            <a:extLst>
              <a:ext uri="{FF2B5EF4-FFF2-40B4-BE49-F238E27FC236}">
                <a16:creationId xmlns:a16="http://schemas.microsoft.com/office/drawing/2014/main" id="{6AB83958-6AD3-BDA6-8CFB-8AFE5192ECCB}"/>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18651" y="3591382"/>
            <a:ext cx="330074" cy="330074"/>
          </a:xfrm>
          <a:prstGeom prst="rect">
            <a:avLst/>
          </a:prstGeom>
          <a:ln>
            <a:noFill/>
          </a:ln>
        </p:spPr>
      </p:pic>
      <p:pic>
        <p:nvPicPr>
          <p:cNvPr id="58" name="Picture 57" descr="Innovate, Blue 60 pictogram">
            <a:extLst>
              <a:ext uri="{FF2B5EF4-FFF2-40B4-BE49-F238E27FC236}">
                <a16:creationId xmlns:a16="http://schemas.microsoft.com/office/drawing/2014/main" id="{8D07CE91-3055-2BDD-913E-7C0DEE5BDD90}"/>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4926865" y="3598208"/>
            <a:ext cx="330074" cy="330074"/>
          </a:xfrm>
          <a:prstGeom prst="rect">
            <a:avLst/>
          </a:prstGeom>
        </p:spPr>
      </p:pic>
      <p:pic>
        <p:nvPicPr>
          <p:cNvPr id="60" name="Picture 59" descr="Tools, Blue 60 pictogram">
            <a:extLst>
              <a:ext uri="{FF2B5EF4-FFF2-40B4-BE49-F238E27FC236}">
                <a16:creationId xmlns:a16="http://schemas.microsoft.com/office/drawing/2014/main" id="{E1DA8C2B-D70A-8ABE-8BF9-103E85CDF0A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209328" y="3587457"/>
            <a:ext cx="330074" cy="330074"/>
          </a:xfrm>
          <a:prstGeom prst="rect">
            <a:avLst/>
          </a:prstGeom>
          <a:ln>
            <a:noFill/>
          </a:ln>
        </p:spPr>
      </p:pic>
      <p:pic>
        <p:nvPicPr>
          <p:cNvPr id="62" name="Picture 61" descr="Innovate, Blue 60 pictogram">
            <a:extLst>
              <a:ext uri="{FF2B5EF4-FFF2-40B4-BE49-F238E27FC236}">
                <a16:creationId xmlns:a16="http://schemas.microsoft.com/office/drawing/2014/main" id="{3EC12195-69BD-CF99-DB4C-B00B8DAEB8EF}"/>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17542" y="3594283"/>
            <a:ext cx="330074" cy="330074"/>
          </a:xfrm>
          <a:prstGeom prst="rect">
            <a:avLst/>
          </a:prstGeom>
        </p:spPr>
      </p:pic>
      <p:pic>
        <p:nvPicPr>
          <p:cNvPr id="67" name="Picture 66" descr="Tools, Blue 60 pictogram">
            <a:extLst>
              <a:ext uri="{FF2B5EF4-FFF2-40B4-BE49-F238E27FC236}">
                <a16:creationId xmlns:a16="http://schemas.microsoft.com/office/drawing/2014/main" id="{D0A1566F-681C-81E6-BF8D-DE4160D2187F}"/>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68" name="Picture 67" descr="Innovate, Blue 60 pictogram">
            <a:extLst>
              <a:ext uri="{FF2B5EF4-FFF2-40B4-BE49-F238E27FC236}">
                <a16:creationId xmlns:a16="http://schemas.microsoft.com/office/drawing/2014/main" id="{F88955BC-4F00-57CC-F873-26F7AD722DB6}"/>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595763"/>
            <a:ext cx="330074" cy="330074"/>
          </a:xfrm>
          <a:prstGeom prst="rect">
            <a:avLst/>
          </a:prstGeom>
        </p:spPr>
      </p:pic>
      <p:pic>
        <p:nvPicPr>
          <p:cNvPr id="69" name="Picture 68" descr="Partner relationship, Blue 60 pictogram">
            <a:extLst>
              <a:ext uri="{FF2B5EF4-FFF2-40B4-BE49-F238E27FC236}">
                <a16:creationId xmlns:a16="http://schemas.microsoft.com/office/drawing/2014/main" id="{6E87F63A-90F5-15A0-F5D6-32C93380F4C8}"/>
              </a:ext>
            </a:extLst>
          </p:cNvPr>
          <p:cNvPicPr>
            <a:picLocks noChangeAspect="1"/>
          </p:cNvPicPr>
          <p:nvPr/>
        </p:nvPicPr>
        <p:blipFill>
          <a:blip r:embed="rId4">
            <a:duotone>
              <a:schemeClr val="accent1">
                <a:shade val="45000"/>
                <a:satMod val="135000"/>
              </a:schemeClr>
              <a:prstClr val="white"/>
            </a:duotone>
          </a:blip>
          <a:srcRect/>
          <a:stretch/>
        </p:blipFill>
        <p:spPr>
          <a:xfrm>
            <a:off x="4495998" y="3136218"/>
            <a:ext cx="292782" cy="292782"/>
          </a:xfrm>
          <a:prstGeom prst="rect">
            <a:avLst/>
          </a:prstGeom>
        </p:spPr>
      </p:pic>
      <p:pic>
        <p:nvPicPr>
          <p:cNvPr id="74" name="Picture 73" descr="High five, Blue 60 pictogram">
            <a:extLst>
              <a:ext uri="{FF2B5EF4-FFF2-40B4-BE49-F238E27FC236}">
                <a16:creationId xmlns:a16="http://schemas.microsoft.com/office/drawing/2014/main" id="{8E5DD23F-D39D-0DC9-9B80-E840AE6A63DF}"/>
              </a:ext>
            </a:extLst>
          </p:cNvPr>
          <p:cNvPicPr>
            <a:picLocks noChangeAspect="1"/>
          </p:cNvPicPr>
          <p:nvPr/>
        </p:nvPicPr>
        <p:blipFill>
          <a:blip r:embed="rId3">
            <a:duotone>
              <a:schemeClr val="accent6">
                <a:shade val="45000"/>
                <a:satMod val="135000"/>
              </a:schemeClr>
              <a:prstClr val="white"/>
            </a:duotone>
          </a:blip>
          <a:srcRect/>
          <a:stretch/>
        </p:blipFill>
        <p:spPr>
          <a:xfrm>
            <a:off x="4112487" y="3137658"/>
            <a:ext cx="330074" cy="330074"/>
          </a:xfrm>
          <a:prstGeom prst="rect">
            <a:avLst/>
          </a:prstGeom>
        </p:spPr>
      </p:pic>
      <p:pic>
        <p:nvPicPr>
          <p:cNvPr id="81" name="Picture 80" descr="Partner relationship, Blue 60 pictogram">
            <a:extLst>
              <a:ext uri="{FF2B5EF4-FFF2-40B4-BE49-F238E27FC236}">
                <a16:creationId xmlns:a16="http://schemas.microsoft.com/office/drawing/2014/main" id="{55F427A9-CCD2-17AD-2E70-B8C54063A110}"/>
              </a:ext>
            </a:extLst>
          </p:cNvPr>
          <p:cNvPicPr>
            <a:picLocks noChangeAspect="1"/>
          </p:cNvPicPr>
          <p:nvPr/>
        </p:nvPicPr>
        <p:blipFill>
          <a:blip r:embed="rId4">
            <a:duotone>
              <a:schemeClr val="accent1">
                <a:shade val="45000"/>
                <a:satMod val="135000"/>
              </a:schemeClr>
              <a:prstClr val="white"/>
            </a:duotone>
          </a:blip>
          <a:srcRect/>
          <a:stretch/>
        </p:blipFill>
        <p:spPr>
          <a:xfrm>
            <a:off x="9231147" y="3136218"/>
            <a:ext cx="292782" cy="292782"/>
          </a:xfrm>
          <a:prstGeom prst="rect">
            <a:avLst/>
          </a:prstGeom>
        </p:spPr>
      </p:pic>
      <p:pic>
        <p:nvPicPr>
          <p:cNvPr id="84" name="Picture 83" descr="Partner relationship, Blue 60 pictogram">
            <a:extLst>
              <a:ext uri="{FF2B5EF4-FFF2-40B4-BE49-F238E27FC236}">
                <a16:creationId xmlns:a16="http://schemas.microsoft.com/office/drawing/2014/main" id="{3241CB43-E832-EC31-F9EC-441E77243A6E}"/>
              </a:ext>
            </a:extLst>
          </p:cNvPr>
          <p:cNvPicPr>
            <a:picLocks noChangeAspect="1"/>
          </p:cNvPicPr>
          <p:nvPr/>
        </p:nvPicPr>
        <p:blipFill>
          <a:blip r:embed="rId4">
            <a:duotone>
              <a:schemeClr val="accent1">
                <a:shade val="45000"/>
                <a:satMod val="135000"/>
              </a:schemeClr>
              <a:prstClr val="white"/>
            </a:duotone>
          </a:blip>
          <a:srcRect/>
          <a:stretch/>
        </p:blipFill>
        <p:spPr>
          <a:xfrm>
            <a:off x="6865922" y="3115950"/>
            <a:ext cx="292782" cy="292782"/>
          </a:xfrm>
          <a:prstGeom prst="rect">
            <a:avLst/>
          </a:prstGeom>
        </p:spPr>
      </p:pic>
      <p:pic>
        <p:nvPicPr>
          <p:cNvPr id="89" name="Picture 88" descr="High five, Blue 60 pictogram">
            <a:extLst>
              <a:ext uri="{FF2B5EF4-FFF2-40B4-BE49-F238E27FC236}">
                <a16:creationId xmlns:a16="http://schemas.microsoft.com/office/drawing/2014/main" id="{2B34000D-F34D-09CF-B129-07CA473C737C}"/>
              </a:ext>
            </a:extLst>
          </p:cNvPr>
          <p:cNvPicPr>
            <a:picLocks noChangeAspect="1"/>
          </p:cNvPicPr>
          <p:nvPr/>
        </p:nvPicPr>
        <p:blipFill>
          <a:blip r:embed="rId3">
            <a:duotone>
              <a:schemeClr val="accent6">
                <a:shade val="45000"/>
                <a:satMod val="135000"/>
              </a:schemeClr>
              <a:prstClr val="white"/>
            </a:duotone>
          </a:blip>
          <a:srcRect/>
          <a:stretch/>
        </p:blipFill>
        <p:spPr>
          <a:xfrm>
            <a:off x="6482411" y="3117390"/>
            <a:ext cx="330074" cy="330074"/>
          </a:xfrm>
          <a:prstGeom prst="rect">
            <a:avLst/>
          </a:prstGeom>
        </p:spPr>
      </p:pic>
    </p:spTree>
    <p:extLst>
      <p:ext uri="{BB962C8B-B14F-4D97-AF65-F5344CB8AC3E}">
        <p14:creationId xmlns:p14="http://schemas.microsoft.com/office/powerpoint/2010/main" val="153449131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diagram of software development&#10;&#10;AI-generated content may be incorrect.">
            <a:extLst>
              <a:ext uri="{FF2B5EF4-FFF2-40B4-BE49-F238E27FC236}">
                <a16:creationId xmlns:a16="http://schemas.microsoft.com/office/drawing/2014/main" id="{7835AD70-7788-1CE4-10DC-E8EF18F4E794}"/>
              </a:ext>
            </a:extLst>
          </p:cNvPr>
          <p:cNvPicPr>
            <a:picLocks noChangeAspect="1"/>
          </p:cNvPicPr>
          <p:nvPr/>
        </p:nvPicPr>
        <p:blipFill>
          <a:blip r:embed="rId3"/>
          <a:srcRect l="1125" t="720" r="1482" b="4207"/>
          <a:stretch>
            <a:fillRect/>
          </a:stretch>
        </p:blipFill>
        <p:spPr>
          <a:xfrm>
            <a:off x="137786" y="50605"/>
            <a:ext cx="11924778" cy="6518796"/>
          </a:xfrm>
          <a:prstGeom prst="rect">
            <a:avLst/>
          </a:prstGeom>
        </p:spPr>
      </p:pic>
    </p:spTree>
    <p:extLst>
      <p:ext uri="{BB962C8B-B14F-4D97-AF65-F5344CB8AC3E}">
        <p14:creationId xmlns:p14="http://schemas.microsoft.com/office/powerpoint/2010/main" val="40018660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8D1A1-6A9D-016A-ECAB-C8214FC9C1A4}"/>
            </a:ext>
          </a:extLst>
        </p:cNvPr>
        <p:cNvGrpSpPr/>
        <p:nvPr/>
      </p:nvGrpSpPr>
      <p:grpSpPr>
        <a:xfrm>
          <a:off x="0" y="0"/>
          <a:ext cx="0" cy="0"/>
          <a:chOff x="0" y="0"/>
          <a:chExt cx="0" cy="0"/>
        </a:xfrm>
      </p:grpSpPr>
      <p:sp>
        <p:nvSpPr>
          <p:cNvPr id="24" name="Text Placeholder 7">
            <a:extLst>
              <a:ext uri="{FF2B5EF4-FFF2-40B4-BE49-F238E27FC236}">
                <a16:creationId xmlns:a16="http://schemas.microsoft.com/office/drawing/2014/main" id="{50972379-1B95-A65F-4CD7-B00374BF4215}"/>
              </a:ext>
            </a:extLst>
          </p:cNvPr>
          <p:cNvSpPr>
            <a:spLocks noGrp="1"/>
          </p:cNvSpPr>
          <p:nvPr>
            <p:ph type="body" sz="quarter" idx="26"/>
          </p:nvPr>
        </p:nvSpPr>
        <p:spPr>
          <a:xfrm>
            <a:off x="2605210"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F5FF2C86-A171-54F9-B71C-A60C952BF943}"/>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2B6400CF-D6DC-43EA-B9B7-8DA8919850A3}"/>
              </a:ext>
            </a:extLst>
          </p:cNvPr>
          <p:cNvSpPr txBox="1">
            <a:spLocks/>
          </p:cNvSpPr>
          <p:nvPr/>
        </p:nvSpPr>
        <p:spPr>
          <a:xfrm>
            <a:off x="7340744"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838362BF-844A-1FB9-C84B-6BACC43415B8}"/>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5936160A-BF25-B99D-60CD-EAEF45D55FB8}"/>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 name="TextBox 6">
            <a:extLst>
              <a:ext uri="{FF2B5EF4-FFF2-40B4-BE49-F238E27FC236}">
                <a16:creationId xmlns:a16="http://schemas.microsoft.com/office/drawing/2014/main" id="{CF9BB207-3B59-AD0E-FB4E-477B4200EB23}"/>
              </a:ext>
            </a:extLst>
          </p:cNvPr>
          <p:cNvSpPr txBox="1"/>
          <p:nvPr/>
        </p:nvSpPr>
        <p:spPr>
          <a:xfrm>
            <a:off x="2729235" y="1078975"/>
            <a:ext cx="1965229"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Evaluate readiness and design for hybrid or multi-cloud topology.</a:t>
            </a:r>
          </a:p>
        </p:txBody>
      </p:sp>
      <p:sp>
        <p:nvSpPr>
          <p:cNvPr id="35" name="TextBox 34">
            <a:extLst>
              <a:ext uri="{FF2B5EF4-FFF2-40B4-BE49-F238E27FC236}">
                <a16:creationId xmlns:a16="http://schemas.microsoft.com/office/drawing/2014/main" id="{629AB69B-B955-8BF5-0568-CF2FBB1B50E0}"/>
              </a:ext>
            </a:extLst>
          </p:cNvPr>
          <p:cNvSpPr txBox="1"/>
          <p:nvPr/>
        </p:nvSpPr>
        <p:spPr>
          <a:xfrm>
            <a:off x="5446014" y="395124"/>
            <a:ext cx="121669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Edge Orchestration</a:t>
            </a:r>
          </a:p>
        </p:txBody>
      </p:sp>
      <p:sp>
        <p:nvSpPr>
          <p:cNvPr id="37" name="TextBox 36">
            <a:extLst>
              <a:ext uri="{FF2B5EF4-FFF2-40B4-BE49-F238E27FC236}">
                <a16:creationId xmlns:a16="http://schemas.microsoft.com/office/drawing/2014/main" id="{6BDBCE42-0BCD-40D7-79BC-C63B9A1EA092}"/>
              </a:ext>
            </a:extLst>
          </p:cNvPr>
          <p:cNvSpPr txBox="1"/>
          <p:nvPr/>
        </p:nvSpPr>
        <p:spPr>
          <a:xfrm>
            <a:off x="5051220" y="1078975"/>
            <a:ext cx="2006283" cy="5078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Deploy container platforms to edge locations or non-cloud environments.</a:t>
            </a:r>
          </a:p>
        </p:txBody>
      </p:sp>
      <p:sp>
        <p:nvSpPr>
          <p:cNvPr id="38" name="TextBox 37">
            <a:extLst>
              <a:ext uri="{FF2B5EF4-FFF2-40B4-BE49-F238E27FC236}">
                <a16:creationId xmlns:a16="http://schemas.microsoft.com/office/drawing/2014/main" id="{6BB8BD04-EA32-F59B-AA2F-53DCEB79D595}"/>
              </a:ext>
            </a:extLst>
          </p:cNvPr>
          <p:cNvSpPr txBox="1"/>
          <p:nvPr/>
        </p:nvSpPr>
        <p:spPr>
          <a:xfrm>
            <a:off x="2722431" y="2801522"/>
            <a:ext cx="217165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5E709C08-94BD-A609-C65D-6301D8D1DE1C}"/>
              </a:ext>
            </a:extLst>
          </p:cNvPr>
          <p:cNvSpPr txBox="1"/>
          <p:nvPr/>
        </p:nvSpPr>
        <p:spPr>
          <a:xfrm>
            <a:off x="4977406" y="2804631"/>
            <a:ext cx="2006283"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OpenShift, SNO, RHEL Device Edge, Rancher, ACM</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397369D1-5C98-53CC-9040-296D5D11164E}"/>
              </a:ext>
            </a:extLst>
          </p:cNvPr>
          <p:cNvSpPr txBox="1"/>
          <p:nvPr/>
        </p:nvSpPr>
        <p:spPr>
          <a:xfrm>
            <a:off x="10052316" y="3661547"/>
            <a:ext cx="145156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55AF3FD2-932A-D893-DBD9-7D18AFC8E66E}"/>
              </a:ext>
            </a:extLst>
          </p:cNvPr>
          <p:cNvSpPr txBox="1"/>
          <p:nvPr/>
        </p:nvSpPr>
        <p:spPr>
          <a:xfrm>
            <a:off x="9832822" y="4079519"/>
            <a:ext cx="2006283" cy="2308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ECC97BF2-3630-CD02-00F0-C2D051486EA9}"/>
              </a:ext>
            </a:extLst>
          </p:cNvPr>
          <p:cNvSpPr txBox="1"/>
          <p:nvPr/>
        </p:nvSpPr>
        <p:spPr>
          <a:xfrm>
            <a:off x="9794218" y="6066808"/>
            <a:ext cx="2006283"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3210F79F-766B-06AA-FB48-606B99A10530}"/>
              </a:ext>
            </a:extLst>
          </p:cNvPr>
          <p:cNvSpPr txBox="1"/>
          <p:nvPr/>
        </p:nvSpPr>
        <p:spPr>
          <a:xfrm>
            <a:off x="7853513" y="420953"/>
            <a:ext cx="118774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HCI &amp; Storage Strategy</a:t>
            </a:r>
          </a:p>
        </p:txBody>
      </p:sp>
      <p:sp>
        <p:nvSpPr>
          <p:cNvPr id="52" name="TextBox 51">
            <a:extLst>
              <a:ext uri="{FF2B5EF4-FFF2-40B4-BE49-F238E27FC236}">
                <a16:creationId xmlns:a16="http://schemas.microsoft.com/office/drawing/2014/main" id="{76DB4A73-C062-BAA2-68A0-05280EC66199}"/>
              </a:ext>
            </a:extLst>
          </p:cNvPr>
          <p:cNvSpPr txBox="1"/>
          <p:nvPr/>
        </p:nvSpPr>
        <p:spPr>
          <a:xfrm>
            <a:off x="7444242" y="1078975"/>
            <a:ext cx="2006283" cy="73865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Recommend storage solutions for scalable, resilient edge/cloud platforms. Includes dedicated storage or HCI as well as Software-defined storage.</a:t>
            </a:r>
          </a:p>
        </p:txBody>
      </p:sp>
      <p:sp>
        <p:nvSpPr>
          <p:cNvPr id="53" name="TextBox 52">
            <a:extLst>
              <a:ext uri="{FF2B5EF4-FFF2-40B4-BE49-F238E27FC236}">
                <a16:creationId xmlns:a16="http://schemas.microsoft.com/office/drawing/2014/main" id="{CBF6CCA4-8BAF-22E5-D7F0-AD1EF0922114}"/>
              </a:ext>
            </a:extLst>
          </p:cNvPr>
          <p:cNvSpPr txBox="1"/>
          <p:nvPr/>
        </p:nvSpPr>
        <p:spPr>
          <a:xfrm>
            <a:off x="7425198" y="2801522"/>
            <a:ext cx="2006283"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r>
              <a:rPr lang="en-US" sz="900">
                <a:latin typeface="IBM Plex Sans Light"/>
                <a:cs typeface="Arial" panose="020B0604020202020204" pitchFamily="34" charset="0"/>
                <a:sym typeface="IBM Plex Sans"/>
              </a:rPr>
              <a:t>ODF, </a:t>
            </a:r>
            <a:r>
              <a:rPr lang="en-US" sz="900" err="1">
                <a:latin typeface="IBM Plex Sans Light"/>
                <a:cs typeface="Arial" panose="020B0604020202020204" pitchFamily="34" charset="0"/>
                <a:sym typeface="IBM Plex Sans"/>
              </a:rPr>
              <a:t>Ceph</a:t>
            </a:r>
            <a:r>
              <a:rPr lang="en-US" sz="900">
                <a:latin typeface="IBM Plex Sans Light"/>
                <a:cs typeface="Arial" panose="020B0604020202020204" pitchFamily="34" charset="0"/>
                <a:sym typeface="IBM Plex Sans"/>
              </a:rPr>
              <a:t>, </a:t>
            </a:r>
            <a:r>
              <a:rPr lang="en-US" sz="900" err="1">
                <a:latin typeface="IBM Plex Sans Light"/>
                <a:cs typeface="Arial" panose="020B0604020202020204" pitchFamily="34" charset="0"/>
                <a:sym typeface="IBM Plex Sans"/>
              </a:rPr>
              <a:t>Portworx</a:t>
            </a:r>
            <a:r>
              <a:rPr lang="en-US" sz="900">
                <a:latin typeface="IBM Plex Sans Light"/>
                <a:cs typeface="Arial" panose="020B0604020202020204" pitchFamily="34" charset="0"/>
                <a:sym typeface="IBM Plex Sans"/>
              </a:rPr>
              <a:t>, NetApp, Dell, IBM Fusion</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ED9EA755-30B8-4D01-1521-21676543F8EA}"/>
              </a:ext>
            </a:extLst>
          </p:cNvPr>
          <p:cNvSpPr txBox="1"/>
          <p:nvPr/>
        </p:nvSpPr>
        <p:spPr>
          <a:xfrm>
            <a:off x="10052941" y="410377"/>
            <a:ext cx="156604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Platform Infra Automation</a:t>
            </a:r>
          </a:p>
        </p:txBody>
      </p:sp>
      <p:sp>
        <p:nvSpPr>
          <p:cNvPr id="59" name="TextBox 58">
            <a:extLst>
              <a:ext uri="{FF2B5EF4-FFF2-40B4-BE49-F238E27FC236}">
                <a16:creationId xmlns:a16="http://schemas.microsoft.com/office/drawing/2014/main" id="{5DE666E5-E9BF-8C48-0655-5ED6FC8A259D}"/>
              </a:ext>
            </a:extLst>
          </p:cNvPr>
          <p:cNvSpPr txBox="1"/>
          <p:nvPr/>
        </p:nvSpPr>
        <p:spPr>
          <a:xfrm>
            <a:off x="9690720" y="2777271"/>
            <a:ext cx="2213280"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E1A650EF-B1AB-36AB-58ED-90ABD15691DE}"/>
              </a:ext>
            </a:extLst>
          </p:cNvPr>
          <p:cNvSpPr txBox="1"/>
          <p:nvPr/>
        </p:nvSpPr>
        <p:spPr>
          <a:xfrm>
            <a:off x="2715184" y="1994744"/>
            <a:ext cx="2032574" cy="877157"/>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Azure &amp; on-prem integration</a:t>
            </a:r>
          </a:p>
          <a:p>
            <a:pPr marL="171450" indent="-171450" defTabSz="914507" fontAlgn="base">
              <a:buFont typeface="Arial" panose="020B0604020202020204" pitchFamily="34" charset="0"/>
              <a:buChar char="•"/>
            </a:pPr>
            <a:r>
              <a:rPr lang="en-US" sz="900">
                <a:latin typeface="IBM Plex Sans Light"/>
                <a:cs typeface="Arial"/>
                <a:sym typeface="IBM Plex Sans"/>
              </a:rPr>
              <a:t>Expansion to additional clouds</a:t>
            </a:r>
          </a:p>
          <a:p>
            <a:pPr marL="171450" indent="-171450" defTabSz="914507" fontAlgn="base">
              <a:buFont typeface="Arial" panose="020B0604020202020204" pitchFamily="34" charset="0"/>
              <a:buChar char="•"/>
            </a:pPr>
            <a:r>
              <a:rPr lang="en-US" sz="900">
                <a:latin typeface="IBM Plex Sans Light"/>
                <a:cs typeface="Arial"/>
                <a:sym typeface="IBM Plex Sans"/>
              </a:rPr>
              <a:t>Vendor lock-in concerns</a:t>
            </a:r>
          </a:p>
          <a:p>
            <a:pPr marL="171450" indent="-171450" defTabSz="914507" fontAlgn="base">
              <a:buFont typeface="Arial" panose="020B0604020202020204" pitchFamily="34" charset="0"/>
              <a:buChar char="•"/>
            </a:pPr>
            <a:r>
              <a:rPr lang="en-US" sz="900">
                <a:latin typeface="IBM Plex Sans Light"/>
                <a:cs typeface="Arial"/>
                <a:sym typeface="IBM Plex Sans"/>
              </a:rPr>
              <a:t>Extremely high SLA requirements</a:t>
            </a:r>
          </a:p>
          <a:p>
            <a:pPr defTabSz="914507" fontAlgn="base"/>
            <a:endParaRPr lang="en-US" sz="900">
              <a:solidFill>
                <a:srgbClr val="000000"/>
              </a:solidFill>
              <a:latin typeface="IBM Plex Sans Light"/>
              <a:cs typeface="Arial"/>
              <a:sym typeface="IBM Plex Sans"/>
            </a:endParaRPr>
          </a:p>
        </p:txBody>
      </p:sp>
      <p:sp>
        <p:nvSpPr>
          <p:cNvPr id="3" name="TextBox 2">
            <a:extLst>
              <a:ext uri="{FF2B5EF4-FFF2-40B4-BE49-F238E27FC236}">
                <a16:creationId xmlns:a16="http://schemas.microsoft.com/office/drawing/2014/main" id="{F0D0A0A3-7115-60E9-DA3A-4B86FED9787B}"/>
              </a:ext>
            </a:extLst>
          </p:cNvPr>
          <p:cNvSpPr txBox="1"/>
          <p:nvPr/>
        </p:nvSpPr>
        <p:spPr>
          <a:xfrm>
            <a:off x="5014508" y="2021109"/>
            <a:ext cx="203257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A5507A07-EF1E-61D6-D800-8884B51EA163}"/>
              </a:ext>
            </a:extLst>
          </p:cNvPr>
          <p:cNvSpPr txBox="1"/>
          <p:nvPr/>
        </p:nvSpPr>
        <p:spPr>
          <a:xfrm>
            <a:off x="7455887" y="2023064"/>
            <a:ext cx="2032574" cy="73865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50" indent="-171450" defTabSz="914507" fontAlgn="base">
              <a:buFont typeface="Arial" panose="020B0604020202020204" pitchFamily="34" charset="0"/>
              <a:buChar char="•"/>
            </a:pPr>
            <a:r>
              <a:rPr lang="en-US" sz="900">
                <a:latin typeface="IBM Plex Sans Light"/>
                <a:cs typeface="Arial"/>
                <a:sym typeface="IBM Plex Sans"/>
              </a:rPr>
              <a:t>Modernizing from legacy platforms to cloud native</a:t>
            </a:r>
          </a:p>
          <a:p>
            <a:pPr marL="171450" indent="-171450" defTabSz="914507" fontAlgn="base">
              <a:buFont typeface="Arial" panose="020B0604020202020204" pitchFamily="34" charset="0"/>
              <a:buChar char="•"/>
            </a:pPr>
            <a:r>
              <a:rPr lang="en-US" sz="900">
                <a:solidFill>
                  <a:srgbClr val="000000"/>
                </a:solidFill>
                <a:latin typeface="IBM Plex Sans Light"/>
                <a:cs typeface="Arial"/>
                <a:sym typeface="IBM Plex Sans"/>
              </a:rPr>
              <a:t>Persistent and resilient storage patterns</a:t>
            </a:r>
          </a:p>
        </p:txBody>
      </p:sp>
      <p:sp>
        <p:nvSpPr>
          <p:cNvPr id="5" name="TextBox 4">
            <a:extLst>
              <a:ext uri="{FF2B5EF4-FFF2-40B4-BE49-F238E27FC236}">
                <a16:creationId xmlns:a16="http://schemas.microsoft.com/office/drawing/2014/main" id="{01724844-DD71-B75E-7A47-EDFCC1B1E49F}"/>
              </a:ext>
            </a:extLst>
          </p:cNvPr>
          <p:cNvSpPr txBox="1"/>
          <p:nvPr/>
        </p:nvSpPr>
        <p:spPr>
          <a:xfrm>
            <a:off x="9690720" y="2040177"/>
            <a:ext cx="2032574"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nvGrpSpPr>
          <p:cNvPr id="8" name="Group 7">
            <a:extLst>
              <a:ext uri="{FF2B5EF4-FFF2-40B4-BE49-F238E27FC236}">
                <a16:creationId xmlns:a16="http://schemas.microsoft.com/office/drawing/2014/main" id="{94BE2048-3AF5-5F65-036B-276F64D97BD7}"/>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1433A1C8-EB3C-DBCB-A9CA-B3254C11E777}"/>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CF9079CF-BCE6-16D2-FF08-BFECF8B326E9}"/>
                </a:ext>
              </a:extLst>
            </p:cNvPr>
            <p:cNvSpPr txBox="1"/>
            <p:nvPr/>
          </p:nvSpPr>
          <p:spPr>
            <a:xfrm>
              <a:off x="6062306" y="7209956"/>
              <a:ext cx="2977088" cy="861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Edge Automation w/ FDO &amp; AAP</a:t>
              </a:r>
            </a:p>
          </p:txBody>
        </p:sp>
        <p:sp>
          <p:nvSpPr>
            <p:cNvPr id="65" name="TextBox 64">
              <a:extLst>
                <a:ext uri="{FF2B5EF4-FFF2-40B4-BE49-F238E27FC236}">
                  <a16:creationId xmlns:a16="http://schemas.microsoft.com/office/drawing/2014/main" id="{76CA0E67-E157-FED5-DB33-5196A2A0938C}"/>
                </a:ext>
              </a:extLst>
            </p:cNvPr>
            <p:cNvSpPr txBox="1"/>
            <p:nvPr/>
          </p:nvSpPr>
          <p:spPr>
            <a:xfrm>
              <a:off x="5472901" y="8303300"/>
              <a:ext cx="3958186" cy="7387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Automate zero-touch provisioning and bootstrapping of edge devices.</a:t>
              </a:r>
            </a:p>
          </p:txBody>
        </p:sp>
        <p:sp>
          <p:nvSpPr>
            <p:cNvPr id="66" name="TextBox 65">
              <a:extLst>
                <a:ext uri="{FF2B5EF4-FFF2-40B4-BE49-F238E27FC236}">
                  <a16:creationId xmlns:a16="http://schemas.microsoft.com/office/drawing/2014/main" id="{9A48AED4-9BC5-F453-EAEB-1137E801A9DE}"/>
                </a:ext>
              </a:extLst>
            </p:cNvPr>
            <p:cNvSpPr txBox="1"/>
            <p:nvPr/>
          </p:nvSpPr>
          <p:spPr>
            <a:xfrm>
              <a:off x="5445572" y="11867758"/>
              <a:ext cx="4013089" cy="7387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79B46D8C-455D-F136-F4AC-4BEA03D1CE8E}"/>
                </a:ext>
              </a:extLst>
            </p:cNvPr>
            <p:cNvSpPr txBox="1"/>
            <p:nvPr/>
          </p:nvSpPr>
          <p:spPr>
            <a:xfrm>
              <a:off x="5518011" y="10104625"/>
              <a:ext cx="4065678"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7353245E-C8C0-9041-0F63-437477C69C27}"/>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C38CAA30-12FA-742C-6FBF-75D7ABF9D222}"/>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24966222-AD01-42AA-691B-852AB843177C}"/>
                </a:ext>
              </a:extLst>
            </p:cNvPr>
            <p:cNvSpPr txBox="1"/>
            <p:nvPr/>
          </p:nvSpPr>
          <p:spPr>
            <a:xfrm>
              <a:off x="10899180" y="7350500"/>
              <a:ext cx="2433703" cy="430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18" name="TextBox 17">
              <a:extLst>
                <a:ext uri="{FF2B5EF4-FFF2-40B4-BE49-F238E27FC236}">
                  <a16:creationId xmlns:a16="http://schemas.microsoft.com/office/drawing/2014/main" id="{2EA60F3E-4168-C87B-B0EA-4413B4DFBD5F}"/>
                </a:ext>
              </a:extLst>
            </p:cNvPr>
            <p:cNvSpPr txBox="1"/>
            <p:nvPr/>
          </p:nvSpPr>
          <p:spPr>
            <a:xfrm>
              <a:off x="10230109" y="8303300"/>
              <a:ext cx="4162746" cy="46172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2C60FDF0-2ECD-585A-2321-5C3C4DE28D15}"/>
                </a:ext>
              </a:extLst>
            </p:cNvPr>
            <p:cNvSpPr txBox="1"/>
            <p:nvPr/>
          </p:nvSpPr>
          <p:spPr>
            <a:xfrm>
              <a:off x="10018523" y="11867758"/>
              <a:ext cx="4013089" cy="7387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8AC63DE8-2ACA-822D-3D3C-3F19C0FD600D}"/>
                </a:ext>
              </a:extLst>
            </p:cNvPr>
            <p:cNvSpPr txBox="1"/>
            <p:nvPr/>
          </p:nvSpPr>
          <p:spPr>
            <a:xfrm>
              <a:off x="10176196" y="10104625"/>
              <a:ext cx="4065677"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42FD2CA6-D289-3B3B-D4F3-C9677571B05A}"/>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3086EC5B-E445-E747-3994-D0711E8BF45A}"/>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C3196A75-1489-43BE-A93D-30EF6A9C787B}"/>
                </a:ext>
              </a:extLst>
            </p:cNvPr>
            <p:cNvSpPr txBox="1"/>
            <p:nvPr/>
          </p:nvSpPr>
          <p:spPr>
            <a:xfrm>
              <a:off x="14917754" y="8303300"/>
              <a:ext cx="4220112"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Architect and deploy multi-cluster governance and control.</a:t>
              </a:r>
            </a:p>
          </p:txBody>
        </p:sp>
        <p:sp>
          <p:nvSpPr>
            <p:cNvPr id="72" name="TextBox 71">
              <a:extLst>
                <a:ext uri="{FF2B5EF4-FFF2-40B4-BE49-F238E27FC236}">
                  <a16:creationId xmlns:a16="http://schemas.microsoft.com/office/drawing/2014/main" id="{928E7053-C813-A144-A44C-ACB099B89680}"/>
                </a:ext>
              </a:extLst>
            </p:cNvPr>
            <p:cNvSpPr txBox="1"/>
            <p:nvPr/>
          </p:nvSpPr>
          <p:spPr>
            <a:xfrm>
              <a:off x="14875621" y="11867758"/>
              <a:ext cx="4078629"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70097F35-8F03-D634-33F5-FE60A88FA652}"/>
                </a:ext>
              </a:extLst>
            </p:cNvPr>
            <p:cNvSpPr txBox="1"/>
            <p:nvPr/>
          </p:nvSpPr>
          <p:spPr>
            <a:xfrm>
              <a:off x="14927324" y="10262963"/>
              <a:ext cx="4065677"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3075B490-1910-1D85-C943-265F0CAD2ADE}"/>
              </a:ext>
            </a:extLst>
          </p:cNvPr>
          <p:cNvSpPr txBox="1"/>
          <p:nvPr/>
        </p:nvSpPr>
        <p:spPr>
          <a:xfrm>
            <a:off x="9747902" y="4786049"/>
            <a:ext cx="2324388"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A9258A84-7498-6528-5913-74C0B09C73E7}"/>
              </a:ext>
            </a:extLst>
          </p:cNvPr>
          <p:cNvSpPr txBox="1">
            <a:spLocks/>
          </p:cNvSpPr>
          <p:nvPr/>
        </p:nvSpPr>
        <p:spPr>
          <a:xfrm>
            <a:off x="287999" y="288036"/>
            <a:ext cx="2210337" cy="305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sp>
        <p:nvSpPr>
          <p:cNvPr id="40" name="TextBox 39">
            <a:extLst>
              <a:ext uri="{FF2B5EF4-FFF2-40B4-BE49-F238E27FC236}">
                <a16:creationId xmlns:a16="http://schemas.microsoft.com/office/drawing/2014/main" id="{F1B71423-C59A-708D-FBB6-54FA2F904EF8}"/>
              </a:ext>
            </a:extLst>
          </p:cNvPr>
          <p:cNvSpPr txBox="1"/>
          <p:nvPr/>
        </p:nvSpPr>
        <p:spPr>
          <a:xfrm>
            <a:off x="550562" y="4296510"/>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8CD04895-9F47-C9CE-15C2-253E80D040B1}"/>
              </a:ext>
            </a:extLst>
          </p:cNvPr>
          <p:cNvSpPr txBox="1"/>
          <p:nvPr/>
        </p:nvSpPr>
        <p:spPr>
          <a:xfrm>
            <a:off x="550562" y="4727445"/>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E4F3B586-9592-90CA-672F-295731C64EDF}"/>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454ADF66-1D79-BBA4-B911-B8C8E0A747C5}"/>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80DBC072-6667-BB82-EF68-A9661996A23E}"/>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17A7134F-BF5D-5CBD-FBB4-2D16E51BE75D}"/>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8BEBAD75-EFBB-B2D4-1F6D-56B7676AAEC0}"/>
              </a:ext>
            </a:extLst>
          </p:cNvPr>
          <p:cNvSpPr txBox="1"/>
          <p:nvPr/>
        </p:nvSpPr>
        <p:spPr>
          <a:xfrm>
            <a:off x="554859" y="5105240"/>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C43DA2E9-4DFC-68FA-F2BC-3EFCFD890AB2}"/>
              </a:ext>
            </a:extLst>
          </p:cNvPr>
          <p:cNvSpPr txBox="1"/>
          <p:nvPr/>
        </p:nvSpPr>
        <p:spPr>
          <a:xfrm>
            <a:off x="554859" y="5584998"/>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8D098D4C-4D1B-59B9-625B-C5140A1B32BC}"/>
              </a:ext>
            </a:extLst>
          </p:cNvPr>
          <p:cNvSpPr txBox="1"/>
          <p:nvPr/>
        </p:nvSpPr>
        <p:spPr>
          <a:xfrm>
            <a:off x="553281" y="5896143"/>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0DE6F7C5-72C9-8630-92CA-57ED5EF476A0}"/>
              </a:ext>
            </a:extLst>
          </p:cNvPr>
          <p:cNvSpPr txBox="1"/>
          <p:nvPr/>
        </p:nvSpPr>
        <p:spPr>
          <a:xfrm>
            <a:off x="550562" y="6298316"/>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EBC17597-B5E6-6CFE-6E9F-235142D99057}"/>
              </a:ext>
            </a:extLst>
          </p:cNvPr>
          <p:cNvPicPr>
            <a:picLocks noChangeAspect="1"/>
          </p:cNvPicPr>
          <p:nvPr/>
        </p:nvPicPr>
        <p:blipFill>
          <a:blip r:embed="rId3">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32416479-6F79-8C43-78C5-C7599D067FD3}"/>
              </a:ext>
            </a:extLst>
          </p:cNvPr>
          <p:cNvPicPr>
            <a:picLocks noChangeAspect="1"/>
          </p:cNvPicPr>
          <p:nvPr/>
        </p:nvPicPr>
        <p:blipFill>
          <a:blip r:embed="rId4">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EC63BFEB-2257-5ACA-DA76-080F77DD91F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B83B75CA-5334-0349-DD55-46C018C562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8093" y="5481161"/>
            <a:ext cx="330073" cy="330073"/>
          </a:xfrm>
          <a:prstGeom prst="rect">
            <a:avLst/>
          </a:prstGeom>
        </p:spPr>
      </p:pic>
      <p:sp>
        <p:nvSpPr>
          <p:cNvPr id="33" name="TextBox 32">
            <a:extLst>
              <a:ext uri="{FF2B5EF4-FFF2-40B4-BE49-F238E27FC236}">
                <a16:creationId xmlns:a16="http://schemas.microsoft.com/office/drawing/2014/main" id="{5A938DAC-8557-3A38-DCF1-A54661A1851E}"/>
              </a:ext>
            </a:extLst>
          </p:cNvPr>
          <p:cNvSpPr txBox="1"/>
          <p:nvPr/>
        </p:nvSpPr>
        <p:spPr>
          <a:xfrm>
            <a:off x="9717511" y="1075619"/>
            <a:ext cx="2006283"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Automate provisioning of clusters using GitOps and bare metal tools.</a:t>
            </a:r>
          </a:p>
        </p:txBody>
      </p:sp>
      <p:sp>
        <p:nvSpPr>
          <p:cNvPr id="9" name="Title 22">
            <a:extLst>
              <a:ext uri="{FF2B5EF4-FFF2-40B4-BE49-F238E27FC236}">
                <a16:creationId xmlns:a16="http://schemas.microsoft.com/office/drawing/2014/main" id="{BC5E9F8B-F469-FB42-7480-793774AE0019}"/>
              </a:ext>
            </a:extLst>
          </p:cNvPr>
          <p:cNvSpPr txBox="1">
            <a:spLocks/>
          </p:cNvSpPr>
          <p:nvPr/>
        </p:nvSpPr>
        <p:spPr>
          <a:xfrm>
            <a:off x="49702" y="742357"/>
            <a:ext cx="2474591" cy="2286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pPr algn="ctr"/>
            <a:r>
              <a:rPr lang="en-US" sz="2800">
                <a:solidFill>
                  <a:schemeClr val="accent1"/>
                </a:solidFill>
              </a:rPr>
              <a:t>Hybrid &amp; Edge Infrastructure</a:t>
            </a:r>
            <a:endParaRPr lang="en-US" sz="2800" kern="0">
              <a:solidFill>
                <a:schemeClr val="accent1"/>
              </a:solidFill>
            </a:endParaRPr>
          </a:p>
        </p:txBody>
      </p:sp>
      <p:sp>
        <p:nvSpPr>
          <p:cNvPr id="23" name="TextBox 22">
            <a:extLst>
              <a:ext uri="{FF2B5EF4-FFF2-40B4-BE49-F238E27FC236}">
                <a16:creationId xmlns:a16="http://schemas.microsoft.com/office/drawing/2014/main" id="{41AB7036-65DB-52D6-EC84-39EB3DCC490D}"/>
              </a:ext>
            </a:extLst>
          </p:cNvPr>
          <p:cNvSpPr txBox="1"/>
          <p:nvPr/>
        </p:nvSpPr>
        <p:spPr>
          <a:xfrm>
            <a:off x="2981570" y="355055"/>
            <a:ext cx="1487884"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Hybrid Cloud Architecture Assessment</a:t>
            </a:r>
          </a:p>
        </p:txBody>
      </p:sp>
      <p:sp>
        <p:nvSpPr>
          <p:cNvPr id="42" name="TextBox 41">
            <a:extLst>
              <a:ext uri="{FF2B5EF4-FFF2-40B4-BE49-F238E27FC236}">
                <a16:creationId xmlns:a16="http://schemas.microsoft.com/office/drawing/2014/main" id="{4BE7A6B7-F19C-F4C1-8D5F-148FB5261D9B}"/>
              </a:ext>
            </a:extLst>
          </p:cNvPr>
          <p:cNvSpPr txBox="1"/>
          <p:nvPr/>
        </p:nvSpPr>
        <p:spPr>
          <a:xfrm>
            <a:off x="5214434" y="3598831"/>
            <a:ext cx="1604217"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Hub &amp; Spoke Multi-cluster Design</a:t>
            </a:r>
          </a:p>
        </p:txBody>
      </p:sp>
      <p:pic>
        <p:nvPicPr>
          <p:cNvPr id="57" name="Picture 56" descr="Innovate, Blue 60 pictogram">
            <a:extLst>
              <a:ext uri="{FF2B5EF4-FFF2-40B4-BE49-F238E27FC236}">
                <a16:creationId xmlns:a16="http://schemas.microsoft.com/office/drawing/2014/main" id="{81E4802D-91ED-E101-879E-04EBAD38DE3F}"/>
              </a:ext>
            </a:extLst>
          </p:cNvPr>
          <p:cNvPicPr>
            <a:picLocks noChangeAspect="1"/>
          </p:cNvPicPr>
          <p:nvPr/>
        </p:nvPicPr>
        <p:blipFill>
          <a:blip r:embed="rId9">
            <a:duotone>
              <a:schemeClr val="accent4">
                <a:shade val="45000"/>
                <a:satMod val="135000"/>
              </a:schemeClr>
              <a:prstClr val="white"/>
            </a:duotone>
          </a:blip>
          <a:srcRect/>
          <a:stretch/>
        </p:blipFill>
        <p:spPr>
          <a:xfrm>
            <a:off x="122962" y="4214555"/>
            <a:ext cx="330074" cy="330074"/>
          </a:xfrm>
          <a:prstGeom prst="rect">
            <a:avLst/>
          </a:prstGeom>
        </p:spPr>
      </p:pic>
      <p:pic>
        <p:nvPicPr>
          <p:cNvPr id="58" name="Picture 57" descr="Tools, Blue 60 pictogram">
            <a:extLst>
              <a:ext uri="{FF2B5EF4-FFF2-40B4-BE49-F238E27FC236}">
                <a16:creationId xmlns:a16="http://schemas.microsoft.com/office/drawing/2014/main" id="{5766EE6E-59FC-DC5A-B92C-7157AC07829A}"/>
              </a:ext>
            </a:extLst>
          </p:cNvPr>
          <p:cNvPicPr>
            <a:picLocks noChangeAspect="1"/>
          </p:cNvPicPr>
          <p:nvPr/>
        </p:nvPicPr>
        <p:blipFill>
          <a:blip r:embed="rId10">
            <a:duotone>
              <a:schemeClr val="accent4">
                <a:shade val="45000"/>
                <a:satMod val="135000"/>
              </a:schemeClr>
              <a:prstClr val="white"/>
            </a:duotone>
          </a:blip>
          <a:srcRect/>
          <a:stretch/>
        </p:blipFill>
        <p:spPr>
          <a:xfrm>
            <a:off x="122962" y="4643198"/>
            <a:ext cx="330074" cy="330074"/>
          </a:xfrm>
          <a:prstGeom prst="rect">
            <a:avLst/>
          </a:prstGeom>
        </p:spPr>
      </p:pic>
      <p:pic>
        <p:nvPicPr>
          <p:cNvPr id="60" name="Picture 59" descr="Tools, Blue 60 pictogram">
            <a:extLst>
              <a:ext uri="{FF2B5EF4-FFF2-40B4-BE49-F238E27FC236}">
                <a16:creationId xmlns:a16="http://schemas.microsoft.com/office/drawing/2014/main" id="{82CEB06F-0EC2-0C8C-A5A9-7E2775228DAD}"/>
              </a:ext>
            </a:extLst>
          </p:cNvPr>
          <p:cNvPicPr>
            <a:picLocks noChangeAspect="1"/>
          </p:cNvPicPr>
          <p:nvPr/>
        </p:nvPicPr>
        <p:blipFill>
          <a:blip r:embed="rId10">
            <a:duotone>
              <a:schemeClr val="accent4">
                <a:shade val="45000"/>
                <a:satMod val="135000"/>
              </a:schemeClr>
              <a:prstClr val="white"/>
            </a:duotone>
            <a:alphaModFix/>
          </a:blip>
          <a:srcRect/>
          <a:stretch/>
        </p:blipFill>
        <p:spPr>
          <a:xfrm>
            <a:off x="6839406" y="327987"/>
            <a:ext cx="330074" cy="330074"/>
          </a:xfrm>
          <a:prstGeom prst="rect">
            <a:avLst/>
          </a:prstGeom>
          <a:ln>
            <a:noFill/>
          </a:ln>
        </p:spPr>
      </p:pic>
      <p:pic>
        <p:nvPicPr>
          <p:cNvPr id="62" name="Picture 61" descr="Tools, Blue 60 pictogram">
            <a:extLst>
              <a:ext uri="{FF2B5EF4-FFF2-40B4-BE49-F238E27FC236}">
                <a16:creationId xmlns:a16="http://schemas.microsoft.com/office/drawing/2014/main" id="{915D9686-CD6A-07E3-86DC-0E42D7C82CE1}"/>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4466768" y="329205"/>
            <a:ext cx="330074" cy="330074"/>
          </a:xfrm>
          <a:prstGeom prst="rect">
            <a:avLst/>
          </a:prstGeom>
          <a:ln>
            <a:noFill/>
          </a:ln>
        </p:spPr>
      </p:pic>
      <p:pic>
        <p:nvPicPr>
          <p:cNvPr id="67" name="Picture 66" descr="Innovate, Blue 60 pictogram">
            <a:extLst>
              <a:ext uri="{FF2B5EF4-FFF2-40B4-BE49-F238E27FC236}">
                <a16:creationId xmlns:a16="http://schemas.microsoft.com/office/drawing/2014/main" id="{151A77F5-6E1B-C627-7984-F8F1B8516B4F}"/>
              </a:ext>
            </a:extLst>
          </p:cNvPr>
          <p:cNvPicPr>
            <a:picLocks noChangeAspect="1"/>
          </p:cNvPicPr>
          <p:nvPr/>
        </p:nvPicPr>
        <p:blipFill>
          <a:blip r:embed="rId9">
            <a:duotone>
              <a:schemeClr val="accent4">
                <a:shade val="45000"/>
                <a:satMod val="135000"/>
              </a:schemeClr>
              <a:prstClr val="white"/>
            </a:duotone>
            <a:alphaModFix/>
          </a:blip>
          <a:srcRect/>
          <a:stretch/>
        </p:blipFill>
        <p:spPr>
          <a:xfrm>
            <a:off x="2574982" y="336031"/>
            <a:ext cx="330074" cy="330074"/>
          </a:xfrm>
          <a:prstGeom prst="rect">
            <a:avLst/>
          </a:prstGeom>
        </p:spPr>
      </p:pic>
      <p:pic>
        <p:nvPicPr>
          <p:cNvPr id="68" name="Picture 67" descr="Innovate, Blue 60 pictogram">
            <a:extLst>
              <a:ext uri="{FF2B5EF4-FFF2-40B4-BE49-F238E27FC236}">
                <a16:creationId xmlns:a16="http://schemas.microsoft.com/office/drawing/2014/main" id="{A5E7F88C-5A8B-92A9-9715-1E1D6C680A89}"/>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4947620" y="334813"/>
            <a:ext cx="330074" cy="330074"/>
          </a:xfrm>
          <a:prstGeom prst="rect">
            <a:avLst/>
          </a:prstGeom>
        </p:spPr>
      </p:pic>
      <p:pic>
        <p:nvPicPr>
          <p:cNvPr id="69" name="Picture 68" descr="Tools, Blue 60 pictogram">
            <a:extLst>
              <a:ext uri="{FF2B5EF4-FFF2-40B4-BE49-F238E27FC236}">
                <a16:creationId xmlns:a16="http://schemas.microsoft.com/office/drawing/2014/main" id="{015AEC85-8378-3774-6737-9BA1D6981BBF}"/>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195609" y="334813"/>
            <a:ext cx="330074" cy="330074"/>
          </a:xfrm>
          <a:prstGeom prst="rect">
            <a:avLst/>
          </a:prstGeom>
          <a:ln>
            <a:noFill/>
          </a:ln>
        </p:spPr>
      </p:pic>
      <p:pic>
        <p:nvPicPr>
          <p:cNvPr id="74" name="Picture 73" descr="Innovate, Blue 60 pictogram">
            <a:extLst>
              <a:ext uri="{FF2B5EF4-FFF2-40B4-BE49-F238E27FC236}">
                <a16:creationId xmlns:a16="http://schemas.microsoft.com/office/drawing/2014/main" id="{856D9879-A52C-4D5D-1496-88ACE4A7C5A8}"/>
              </a:ext>
            </a:extLst>
          </p:cNvPr>
          <p:cNvPicPr>
            <a:picLocks noChangeAspect="1"/>
          </p:cNvPicPr>
          <p:nvPr/>
        </p:nvPicPr>
        <p:blipFill>
          <a:blip r:embed="rId9">
            <a:duotone>
              <a:schemeClr val="accent4">
                <a:shade val="45000"/>
                <a:satMod val="135000"/>
              </a:schemeClr>
              <a:prstClr val="white"/>
            </a:duotone>
            <a:alphaModFix/>
          </a:blip>
          <a:srcRect/>
          <a:stretch/>
        </p:blipFill>
        <p:spPr>
          <a:xfrm>
            <a:off x="7303823" y="341639"/>
            <a:ext cx="330074" cy="330074"/>
          </a:xfrm>
          <a:prstGeom prst="rect">
            <a:avLst/>
          </a:prstGeom>
        </p:spPr>
      </p:pic>
      <p:pic>
        <p:nvPicPr>
          <p:cNvPr id="75" name="Picture 74" descr="Tools, Blue 60 pictogram">
            <a:extLst>
              <a:ext uri="{FF2B5EF4-FFF2-40B4-BE49-F238E27FC236}">
                <a16:creationId xmlns:a16="http://schemas.microsoft.com/office/drawing/2014/main" id="{0350C741-5D5E-170E-7B18-BF0B8652B038}"/>
              </a:ext>
            </a:extLst>
          </p:cNvPr>
          <p:cNvPicPr>
            <a:picLocks noChangeAspect="1"/>
          </p:cNvPicPr>
          <p:nvPr/>
        </p:nvPicPr>
        <p:blipFill>
          <a:blip r:embed="rId10">
            <a:duotone>
              <a:schemeClr val="accent4">
                <a:shade val="45000"/>
                <a:satMod val="135000"/>
              </a:schemeClr>
              <a:prstClr val="white"/>
            </a:duotone>
          </a:blip>
          <a:srcRect/>
          <a:stretch/>
        </p:blipFill>
        <p:spPr>
          <a:xfrm>
            <a:off x="11547540" y="334813"/>
            <a:ext cx="330074" cy="330074"/>
          </a:xfrm>
          <a:prstGeom prst="rect">
            <a:avLst/>
          </a:prstGeom>
          <a:ln>
            <a:noFill/>
          </a:ln>
        </p:spPr>
      </p:pic>
      <p:pic>
        <p:nvPicPr>
          <p:cNvPr id="81" name="Picture 80" descr="Innovate, Blue 60 pictogram">
            <a:extLst>
              <a:ext uri="{FF2B5EF4-FFF2-40B4-BE49-F238E27FC236}">
                <a16:creationId xmlns:a16="http://schemas.microsoft.com/office/drawing/2014/main" id="{72D9C2E7-679D-276F-9215-3D3C3F6E506A}"/>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41639"/>
            <a:ext cx="330074" cy="330074"/>
          </a:xfrm>
          <a:prstGeom prst="rect">
            <a:avLst/>
          </a:prstGeom>
        </p:spPr>
      </p:pic>
      <p:pic>
        <p:nvPicPr>
          <p:cNvPr id="82" name="Picture 81" descr="Tools, Blue 60 pictogram">
            <a:extLst>
              <a:ext uri="{FF2B5EF4-FFF2-40B4-BE49-F238E27FC236}">
                <a16:creationId xmlns:a16="http://schemas.microsoft.com/office/drawing/2014/main" id="{02CB4157-F9DF-0353-3600-797EF170EDD9}"/>
              </a:ext>
            </a:extLst>
          </p:cNvPr>
          <p:cNvPicPr>
            <a:picLocks noChangeAspect="1"/>
          </p:cNvPicPr>
          <p:nvPr/>
        </p:nvPicPr>
        <p:blipFill>
          <a:blip r:embed="rId10">
            <a:duotone>
              <a:schemeClr val="accent4">
                <a:shade val="45000"/>
                <a:satMod val="135000"/>
              </a:schemeClr>
              <a:prstClr val="white"/>
            </a:duotone>
            <a:alphaModFix/>
          </a:blip>
          <a:srcRect/>
          <a:stretch/>
        </p:blipFill>
        <p:spPr>
          <a:xfrm>
            <a:off x="4466768" y="3591382"/>
            <a:ext cx="330074" cy="330074"/>
          </a:xfrm>
          <a:prstGeom prst="rect">
            <a:avLst/>
          </a:prstGeom>
          <a:ln>
            <a:noFill/>
          </a:ln>
        </p:spPr>
      </p:pic>
      <p:pic>
        <p:nvPicPr>
          <p:cNvPr id="83" name="Picture 82" descr="Innovate, Blue 60 pictogram">
            <a:extLst>
              <a:ext uri="{FF2B5EF4-FFF2-40B4-BE49-F238E27FC236}">
                <a16:creationId xmlns:a16="http://schemas.microsoft.com/office/drawing/2014/main" id="{7BFAB688-5266-8EF1-A42D-9B7FF5E38295}"/>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2574982" y="3598208"/>
            <a:ext cx="330074" cy="330074"/>
          </a:xfrm>
          <a:prstGeom prst="rect">
            <a:avLst/>
          </a:prstGeom>
        </p:spPr>
      </p:pic>
      <p:pic>
        <p:nvPicPr>
          <p:cNvPr id="84" name="Picture 83" descr="Tools, Blue 60 pictogram">
            <a:extLst>
              <a:ext uri="{FF2B5EF4-FFF2-40B4-BE49-F238E27FC236}">
                <a16:creationId xmlns:a16="http://schemas.microsoft.com/office/drawing/2014/main" id="{5D16B12B-20B3-3658-7704-56F3432057B1}"/>
              </a:ext>
            </a:extLst>
          </p:cNvPr>
          <p:cNvPicPr>
            <a:picLocks noChangeAspect="1"/>
          </p:cNvPicPr>
          <p:nvPr/>
        </p:nvPicPr>
        <p:blipFill>
          <a:blip r:embed="rId10">
            <a:duotone>
              <a:schemeClr val="accent4">
                <a:shade val="45000"/>
                <a:satMod val="135000"/>
              </a:schemeClr>
              <a:prstClr val="white"/>
            </a:duotone>
            <a:alphaModFix/>
          </a:blip>
          <a:srcRect/>
          <a:stretch/>
        </p:blipFill>
        <p:spPr>
          <a:xfrm>
            <a:off x="6818651" y="3591382"/>
            <a:ext cx="330074" cy="330074"/>
          </a:xfrm>
          <a:prstGeom prst="rect">
            <a:avLst/>
          </a:prstGeom>
          <a:ln>
            <a:noFill/>
          </a:ln>
        </p:spPr>
      </p:pic>
      <p:pic>
        <p:nvPicPr>
          <p:cNvPr id="89" name="Picture 88" descr="Innovate, Blue 60 pictogram">
            <a:extLst>
              <a:ext uri="{FF2B5EF4-FFF2-40B4-BE49-F238E27FC236}">
                <a16:creationId xmlns:a16="http://schemas.microsoft.com/office/drawing/2014/main" id="{6848DA07-5842-A711-D169-3FF6BFC3CE60}"/>
              </a:ext>
            </a:extLst>
          </p:cNvPr>
          <p:cNvPicPr>
            <a:picLocks noChangeAspect="1"/>
          </p:cNvPicPr>
          <p:nvPr/>
        </p:nvPicPr>
        <p:blipFill>
          <a:blip r:embed="rId9">
            <a:duotone>
              <a:schemeClr val="accent4">
                <a:shade val="45000"/>
                <a:satMod val="135000"/>
              </a:schemeClr>
              <a:prstClr val="white"/>
            </a:duotone>
            <a:alphaModFix/>
          </a:blip>
          <a:srcRect/>
          <a:stretch/>
        </p:blipFill>
        <p:spPr>
          <a:xfrm>
            <a:off x="4926865" y="3598208"/>
            <a:ext cx="330074" cy="330074"/>
          </a:xfrm>
          <a:prstGeom prst="rect">
            <a:avLst/>
          </a:prstGeom>
        </p:spPr>
      </p:pic>
      <p:pic>
        <p:nvPicPr>
          <p:cNvPr id="90" name="Picture 89" descr="Tools, Blue 60 pictogram">
            <a:extLst>
              <a:ext uri="{FF2B5EF4-FFF2-40B4-BE49-F238E27FC236}">
                <a16:creationId xmlns:a16="http://schemas.microsoft.com/office/drawing/2014/main" id="{E66A157D-2E7B-DF70-FB8C-DC30CCCDDBAA}"/>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209328" y="3587457"/>
            <a:ext cx="330074" cy="330074"/>
          </a:xfrm>
          <a:prstGeom prst="rect">
            <a:avLst/>
          </a:prstGeom>
          <a:ln>
            <a:noFill/>
          </a:ln>
        </p:spPr>
      </p:pic>
      <p:pic>
        <p:nvPicPr>
          <p:cNvPr id="91" name="Picture 90" descr="Innovate, Blue 60 pictogram">
            <a:extLst>
              <a:ext uri="{FF2B5EF4-FFF2-40B4-BE49-F238E27FC236}">
                <a16:creationId xmlns:a16="http://schemas.microsoft.com/office/drawing/2014/main" id="{453A8B1E-AA7E-F4AF-D04C-F94F22BADF1B}"/>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17542" y="3594283"/>
            <a:ext cx="330074" cy="330074"/>
          </a:xfrm>
          <a:prstGeom prst="rect">
            <a:avLst/>
          </a:prstGeom>
        </p:spPr>
      </p:pic>
      <p:pic>
        <p:nvPicPr>
          <p:cNvPr id="92" name="Picture 91" descr="Tools, Blue 60 pictogram">
            <a:extLst>
              <a:ext uri="{FF2B5EF4-FFF2-40B4-BE49-F238E27FC236}">
                <a16:creationId xmlns:a16="http://schemas.microsoft.com/office/drawing/2014/main" id="{A2744684-4DDC-929D-1F20-2F7424FD3550}"/>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93" name="Picture 92" descr="Innovate, Blue 60 pictogram">
            <a:extLst>
              <a:ext uri="{FF2B5EF4-FFF2-40B4-BE49-F238E27FC236}">
                <a16:creationId xmlns:a16="http://schemas.microsoft.com/office/drawing/2014/main" id="{276570EF-E72D-E90F-499A-DCC8C0139D9A}"/>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595763"/>
            <a:ext cx="330074" cy="330074"/>
          </a:xfrm>
          <a:prstGeom prst="rect">
            <a:avLst/>
          </a:prstGeom>
        </p:spPr>
      </p:pic>
    </p:spTree>
    <p:extLst>
      <p:ext uri="{BB962C8B-B14F-4D97-AF65-F5344CB8AC3E}">
        <p14:creationId xmlns:p14="http://schemas.microsoft.com/office/powerpoint/2010/main" val="65728298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2386D-1798-FA74-1E68-03801D4F04E2}"/>
            </a:ext>
          </a:extLst>
        </p:cNvPr>
        <p:cNvGrpSpPr/>
        <p:nvPr/>
      </p:nvGrpSpPr>
      <p:grpSpPr>
        <a:xfrm>
          <a:off x="0" y="0"/>
          <a:ext cx="0" cy="0"/>
          <a:chOff x="0" y="0"/>
          <a:chExt cx="0" cy="0"/>
        </a:xfrm>
      </p:grpSpPr>
      <p:sp>
        <p:nvSpPr>
          <p:cNvPr id="24" name="Text Placeholder 7">
            <a:extLst>
              <a:ext uri="{FF2B5EF4-FFF2-40B4-BE49-F238E27FC236}">
                <a16:creationId xmlns:a16="http://schemas.microsoft.com/office/drawing/2014/main" id="{C4B00571-68CB-B4B7-E14E-56BAA555FEB0}"/>
              </a:ext>
            </a:extLst>
          </p:cNvPr>
          <p:cNvSpPr>
            <a:spLocks noGrp="1"/>
          </p:cNvSpPr>
          <p:nvPr>
            <p:ph type="body" sz="quarter" idx="26"/>
          </p:nvPr>
        </p:nvSpPr>
        <p:spPr>
          <a:xfrm>
            <a:off x="2605210"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AA244DA0-1E98-AF20-C189-5745B155A1D0}"/>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FA403E2F-5355-36D7-DC72-EB4ED95BB044}"/>
              </a:ext>
            </a:extLst>
          </p:cNvPr>
          <p:cNvSpPr txBox="1">
            <a:spLocks/>
          </p:cNvSpPr>
          <p:nvPr/>
        </p:nvSpPr>
        <p:spPr>
          <a:xfrm>
            <a:off x="7340744"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A891BC9E-0BB5-C344-5ADD-46D3080D2B31}"/>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D75D621D-D91E-94E5-9C3C-79D55A10E66B}"/>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 name="TextBox 6">
            <a:extLst>
              <a:ext uri="{FF2B5EF4-FFF2-40B4-BE49-F238E27FC236}">
                <a16:creationId xmlns:a16="http://schemas.microsoft.com/office/drawing/2014/main" id="{F456E127-3638-14D9-2F64-5E937858E8A1}"/>
              </a:ext>
            </a:extLst>
          </p:cNvPr>
          <p:cNvSpPr txBox="1"/>
          <p:nvPr/>
        </p:nvSpPr>
        <p:spPr>
          <a:xfrm>
            <a:off x="2729235" y="1078975"/>
            <a:ext cx="1965229"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26" name="TextBox 25">
            <a:extLst>
              <a:ext uri="{FF2B5EF4-FFF2-40B4-BE49-F238E27FC236}">
                <a16:creationId xmlns:a16="http://schemas.microsoft.com/office/drawing/2014/main" id="{5E549148-AB4A-849B-D305-1C5BBCAB2DE3}"/>
              </a:ext>
            </a:extLst>
          </p:cNvPr>
          <p:cNvSpPr txBox="1"/>
          <p:nvPr/>
        </p:nvSpPr>
        <p:spPr>
          <a:xfrm>
            <a:off x="3117165" y="346902"/>
            <a:ext cx="121669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Developer Advantage</a:t>
            </a:r>
          </a:p>
        </p:txBody>
      </p:sp>
      <p:sp>
        <p:nvSpPr>
          <p:cNvPr id="35" name="TextBox 34">
            <a:extLst>
              <a:ext uri="{FF2B5EF4-FFF2-40B4-BE49-F238E27FC236}">
                <a16:creationId xmlns:a16="http://schemas.microsoft.com/office/drawing/2014/main" id="{D4088322-C39D-2C3D-5BB3-D3FF6CE19D36}"/>
              </a:ext>
            </a:extLst>
          </p:cNvPr>
          <p:cNvSpPr txBox="1"/>
          <p:nvPr/>
        </p:nvSpPr>
        <p:spPr>
          <a:xfrm>
            <a:off x="5449024" y="341639"/>
            <a:ext cx="121669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IDP Deployment</a:t>
            </a:r>
          </a:p>
        </p:txBody>
      </p:sp>
      <p:sp>
        <p:nvSpPr>
          <p:cNvPr id="37" name="TextBox 36">
            <a:extLst>
              <a:ext uri="{FF2B5EF4-FFF2-40B4-BE49-F238E27FC236}">
                <a16:creationId xmlns:a16="http://schemas.microsoft.com/office/drawing/2014/main" id="{9B12946A-24CC-ACCB-9CEF-EE67CD1DB462}"/>
              </a:ext>
            </a:extLst>
          </p:cNvPr>
          <p:cNvSpPr txBox="1"/>
          <p:nvPr/>
        </p:nvSpPr>
        <p:spPr>
          <a:xfrm>
            <a:off x="5051220" y="1078975"/>
            <a:ext cx="2006283" cy="507831"/>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Build and customize a developer portal with plugins and integrations.</a:t>
            </a:r>
          </a:p>
          <a:p>
            <a:pPr defTabSz="914507"/>
            <a:endParaRPr lang="en-US" sz="900">
              <a:solidFill>
                <a:srgbClr val="000000"/>
              </a:solidFill>
              <a:latin typeface="IBM Plex Sans Light"/>
            </a:endParaRPr>
          </a:p>
        </p:txBody>
      </p:sp>
      <p:sp>
        <p:nvSpPr>
          <p:cNvPr id="38" name="TextBox 37">
            <a:extLst>
              <a:ext uri="{FF2B5EF4-FFF2-40B4-BE49-F238E27FC236}">
                <a16:creationId xmlns:a16="http://schemas.microsoft.com/office/drawing/2014/main" id="{20E81C8B-7385-5319-006D-3766CD671996}"/>
              </a:ext>
            </a:extLst>
          </p:cNvPr>
          <p:cNvSpPr txBox="1"/>
          <p:nvPr/>
        </p:nvSpPr>
        <p:spPr>
          <a:xfrm>
            <a:off x="2722431" y="2801522"/>
            <a:ext cx="217165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F7F43705-BC32-3930-6193-58719FAF4750}"/>
              </a:ext>
            </a:extLst>
          </p:cNvPr>
          <p:cNvSpPr txBox="1"/>
          <p:nvPr/>
        </p:nvSpPr>
        <p:spPr>
          <a:xfrm>
            <a:off x="4977406" y="2804631"/>
            <a:ext cx="2006283" cy="2308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1E08F2A5-E862-AAE5-34B3-6779AB908EA7}"/>
              </a:ext>
            </a:extLst>
          </p:cNvPr>
          <p:cNvSpPr txBox="1"/>
          <p:nvPr/>
        </p:nvSpPr>
        <p:spPr>
          <a:xfrm>
            <a:off x="10052316" y="3661547"/>
            <a:ext cx="1451568"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FBEF0F31-7B65-D419-351B-9C4ECBC26FEE}"/>
              </a:ext>
            </a:extLst>
          </p:cNvPr>
          <p:cNvSpPr txBox="1"/>
          <p:nvPr/>
        </p:nvSpPr>
        <p:spPr>
          <a:xfrm>
            <a:off x="9832822" y="4079519"/>
            <a:ext cx="2006283" cy="2308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CC4964E7-F716-1CFF-7116-61919F10AC5E}"/>
              </a:ext>
            </a:extLst>
          </p:cNvPr>
          <p:cNvSpPr txBox="1"/>
          <p:nvPr/>
        </p:nvSpPr>
        <p:spPr>
          <a:xfrm>
            <a:off x="9794218" y="6066808"/>
            <a:ext cx="2006283"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82FCCA35-919E-93AE-AF67-2008359F1836}"/>
              </a:ext>
            </a:extLst>
          </p:cNvPr>
          <p:cNvSpPr txBox="1"/>
          <p:nvPr/>
        </p:nvSpPr>
        <p:spPr>
          <a:xfrm>
            <a:off x="7900008" y="340911"/>
            <a:ext cx="118774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IDP Plugin Development</a:t>
            </a:r>
          </a:p>
        </p:txBody>
      </p:sp>
      <p:sp>
        <p:nvSpPr>
          <p:cNvPr id="52" name="TextBox 51">
            <a:extLst>
              <a:ext uri="{FF2B5EF4-FFF2-40B4-BE49-F238E27FC236}">
                <a16:creationId xmlns:a16="http://schemas.microsoft.com/office/drawing/2014/main" id="{F429A2F6-B388-C80A-1A35-406AB50A56FF}"/>
              </a:ext>
            </a:extLst>
          </p:cNvPr>
          <p:cNvSpPr txBox="1"/>
          <p:nvPr/>
        </p:nvSpPr>
        <p:spPr>
          <a:xfrm>
            <a:off x="7444242" y="1078975"/>
            <a:ext cx="2006283"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53" name="TextBox 52">
            <a:extLst>
              <a:ext uri="{FF2B5EF4-FFF2-40B4-BE49-F238E27FC236}">
                <a16:creationId xmlns:a16="http://schemas.microsoft.com/office/drawing/2014/main" id="{5BB9BE30-1EB7-9ADD-1A68-7203753A5CE4}"/>
              </a:ext>
            </a:extLst>
          </p:cNvPr>
          <p:cNvSpPr txBox="1"/>
          <p:nvPr/>
        </p:nvSpPr>
        <p:spPr>
          <a:xfrm>
            <a:off x="7425198" y="2801522"/>
            <a:ext cx="2006283" cy="2308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0D6595CE-316E-8A15-242D-DADDE599BA98}"/>
              </a:ext>
            </a:extLst>
          </p:cNvPr>
          <p:cNvSpPr txBox="1"/>
          <p:nvPr/>
        </p:nvSpPr>
        <p:spPr>
          <a:xfrm>
            <a:off x="10014337" y="341639"/>
            <a:ext cx="1566044" cy="2154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Jellyfish Metrics</a:t>
            </a:r>
          </a:p>
        </p:txBody>
      </p:sp>
      <p:sp>
        <p:nvSpPr>
          <p:cNvPr id="59" name="TextBox 58">
            <a:extLst>
              <a:ext uri="{FF2B5EF4-FFF2-40B4-BE49-F238E27FC236}">
                <a16:creationId xmlns:a16="http://schemas.microsoft.com/office/drawing/2014/main" id="{CAFF30F1-E9D2-5B51-FCF8-7F0552A905AC}"/>
              </a:ext>
            </a:extLst>
          </p:cNvPr>
          <p:cNvSpPr txBox="1"/>
          <p:nvPr/>
        </p:nvSpPr>
        <p:spPr>
          <a:xfrm>
            <a:off x="9690720" y="2777271"/>
            <a:ext cx="2213280" cy="36933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01F9AC01-37FF-DF37-D4CC-FAD80F7406A8}"/>
              </a:ext>
            </a:extLst>
          </p:cNvPr>
          <p:cNvSpPr txBox="1"/>
          <p:nvPr/>
        </p:nvSpPr>
        <p:spPr>
          <a:xfrm>
            <a:off x="2715184" y="1994744"/>
            <a:ext cx="203257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3" name="TextBox 2">
            <a:extLst>
              <a:ext uri="{FF2B5EF4-FFF2-40B4-BE49-F238E27FC236}">
                <a16:creationId xmlns:a16="http://schemas.microsoft.com/office/drawing/2014/main" id="{61C751B7-C8C8-677A-2F84-46F553F4A3A7}"/>
              </a:ext>
            </a:extLst>
          </p:cNvPr>
          <p:cNvSpPr txBox="1"/>
          <p:nvPr/>
        </p:nvSpPr>
        <p:spPr>
          <a:xfrm>
            <a:off x="5014508" y="2021109"/>
            <a:ext cx="203257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4D9C3F66-2D75-3082-1D51-126C59D55BF2}"/>
              </a:ext>
            </a:extLst>
          </p:cNvPr>
          <p:cNvSpPr txBox="1"/>
          <p:nvPr/>
        </p:nvSpPr>
        <p:spPr>
          <a:xfrm>
            <a:off x="7455887" y="2023064"/>
            <a:ext cx="2032574"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5" name="TextBox 4">
            <a:extLst>
              <a:ext uri="{FF2B5EF4-FFF2-40B4-BE49-F238E27FC236}">
                <a16:creationId xmlns:a16="http://schemas.microsoft.com/office/drawing/2014/main" id="{51CB8447-57B3-9401-5320-6D607AE74151}"/>
              </a:ext>
            </a:extLst>
          </p:cNvPr>
          <p:cNvSpPr txBox="1"/>
          <p:nvPr/>
        </p:nvSpPr>
        <p:spPr>
          <a:xfrm>
            <a:off x="9690720" y="2040177"/>
            <a:ext cx="2032574"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nvGrpSpPr>
          <p:cNvPr id="8" name="Group 7">
            <a:extLst>
              <a:ext uri="{FF2B5EF4-FFF2-40B4-BE49-F238E27FC236}">
                <a16:creationId xmlns:a16="http://schemas.microsoft.com/office/drawing/2014/main" id="{FB6240F2-3C9F-060A-7262-2727B1A17D59}"/>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49EF7749-696F-5DBB-ED8A-902EAF895955}"/>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A4FDA567-2B47-7546-BA9D-457FED81B5DD}"/>
                </a:ext>
              </a:extLst>
            </p:cNvPr>
            <p:cNvSpPr txBox="1"/>
            <p:nvPr/>
          </p:nvSpPr>
          <p:spPr>
            <a:xfrm>
              <a:off x="6128085" y="7333470"/>
              <a:ext cx="2567061" cy="430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Managed IDP</a:t>
              </a:r>
            </a:p>
          </p:txBody>
        </p:sp>
        <p:sp>
          <p:nvSpPr>
            <p:cNvPr id="65" name="TextBox 64">
              <a:extLst>
                <a:ext uri="{FF2B5EF4-FFF2-40B4-BE49-F238E27FC236}">
                  <a16:creationId xmlns:a16="http://schemas.microsoft.com/office/drawing/2014/main" id="{B414971E-E066-E570-A7E0-7EB2A4899C21}"/>
                </a:ext>
              </a:extLst>
            </p:cNvPr>
            <p:cNvSpPr txBox="1"/>
            <p:nvPr/>
          </p:nvSpPr>
          <p:spPr>
            <a:xfrm>
              <a:off x="5472901" y="8303300"/>
              <a:ext cx="3958186" cy="46172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66" name="TextBox 65">
              <a:extLst>
                <a:ext uri="{FF2B5EF4-FFF2-40B4-BE49-F238E27FC236}">
                  <a16:creationId xmlns:a16="http://schemas.microsoft.com/office/drawing/2014/main" id="{7FEC243B-083E-28B6-3D9F-378B6E1410F9}"/>
                </a:ext>
              </a:extLst>
            </p:cNvPr>
            <p:cNvSpPr txBox="1"/>
            <p:nvPr/>
          </p:nvSpPr>
          <p:spPr>
            <a:xfrm>
              <a:off x="5445572" y="11867758"/>
              <a:ext cx="4013089" cy="7387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1BE58D40-08AE-3489-9674-3ED85BD3EDE6}"/>
                </a:ext>
              </a:extLst>
            </p:cNvPr>
            <p:cNvSpPr txBox="1"/>
            <p:nvPr/>
          </p:nvSpPr>
          <p:spPr>
            <a:xfrm>
              <a:off x="5518011" y="10104625"/>
              <a:ext cx="4065678"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CC9C3890-31AD-3121-0465-DF94D4E77070}"/>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3CBF65D0-C3AE-9534-0C30-7F7DF7D01449}"/>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768412C5-898C-0550-3A1F-C682FA923788}"/>
                </a:ext>
              </a:extLst>
            </p:cNvPr>
            <p:cNvSpPr txBox="1"/>
            <p:nvPr/>
          </p:nvSpPr>
          <p:spPr>
            <a:xfrm>
              <a:off x="10899180" y="7350500"/>
              <a:ext cx="2433703" cy="4309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18" name="TextBox 17">
              <a:extLst>
                <a:ext uri="{FF2B5EF4-FFF2-40B4-BE49-F238E27FC236}">
                  <a16:creationId xmlns:a16="http://schemas.microsoft.com/office/drawing/2014/main" id="{E2E46DFC-8F7D-DFF9-DDEE-8890BFFB4EAC}"/>
                </a:ext>
              </a:extLst>
            </p:cNvPr>
            <p:cNvSpPr txBox="1"/>
            <p:nvPr/>
          </p:nvSpPr>
          <p:spPr>
            <a:xfrm>
              <a:off x="10230109" y="8303300"/>
              <a:ext cx="4162746" cy="461724"/>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5D309986-39C2-C35C-F061-739E17B50D97}"/>
                </a:ext>
              </a:extLst>
            </p:cNvPr>
            <p:cNvSpPr txBox="1"/>
            <p:nvPr/>
          </p:nvSpPr>
          <p:spPr>
            <a:xfrm>
              <a:off x="10018523" y="11867758"/>
              <a:ext cx="4013089" cy="7387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2AEE9673-7BA9-16F9-FCD1-6DEF863E68D1}"/>
                </a:ext>
              </a:extLst>
            </p:cNvPr>
            <p:cNvSpPr txBox="1"/>
            <p:nvPr/>
          </p:nvSpPr>
          <p:spPr>
            <a:xfrm>
              <a:off x="10176196" y="10104625"/>
              <a:ext cx="4065677"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2FE7A835-2D7E-851F-5C98-B9ACD7E9639B}"/>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F22FB634-CBFE-A12D-D4F2-75D59EEAF531}"/>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B522A644-DC07-08BF-B5BA-998DB485C534}"/>
                </a:ext>
              </a:extLst>
            </p:cNvPr>
            <p:cNvSpPr txBox="1"/>
            <p:nvPr/>
          </p:nvSpPr>
          <p:spPr>
            <a:xfrm>
              <a:off x="14917753" y="8303300"/>
              <a:ext cx="4220113" cy="36936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71" name="TextBox 70">
              <a:extLst>
                <a:ext uri="{FF2B5EF4-FFF2-40B4-BE49-F238E27FC236}">
                  <a16:creationId xmlns:a16="http://schemas.microsoft.com/office/drawing/2014/main" id="{6D4A7A94-F4F5-45FD-E5D9-F62CAD8FE12A}"/>
                </a:ext>
              </a:extLst>
            </p:cNvPr>
            <p:cNvSpPr txBox="1"/>
            <p:nvPr/>
          </p:nvSpPr>
          <p:spPr>
            <a:xfrm>
              <a:off x="15435143" y="7206004"/>
              <a:ext cx="2903515" cy="8618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Golden Path Development</a:t>
              </a:r>
            </a:p>
          </p:txBody>
        </p:sp>
        <p:sp>
          <p:nvSpPr>
            <p:cNvPr id="72" name="TextBox 71">
              <a:extLst>
                <a:ext uri="{FF2B5EF4-FFF2-40B4-BE49-F238E27FC236}">
                  <a16:creationId xmlns:a16="http://schemas.microsoft.com/office/drawing/2014/main" id="{30A14144-C63F-9E14-805E-1553A25E2CC1}"/>
                </a:ext>
              </a:extLst>
            </p:cNvPr>
            <p:cNvSpPr txBox="1"/>
            <p:nvPr/>
          </p:nvSpPr>
          <p:spPr>
            <a:xfrm>
              <a:off x="14875621" y="11867758"/>
              <a:ext cx="4078629"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A4371AD7-289B-D76B-E3EE-23268D3A1698}"/>
                </a:ext>
              </a:extLst>
            </p:cNvPr>
            <p:cNvSpPr txBox="1"/>
            <p:nvPr/>
          </p:nvSpPr>
          <p:spPr>
            <a:xfrm>
              <a:off x="14927324" y="10262963"/>
              <a:ext cx="4065677" cy="646402"/>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91E6F58B-8C3E-DC03-FABD-EA7B3FD464DE}"/>
              </a:ext>
            </a:extLst>
          </p:cNvPr>
          <p:cNvSpPr txBox="1"/>
          <p:nvPr/>
        </p:nvSpPr>
        <p:spPr>
          <a:xfrm>
            <a:off x="9747902" y="4786049"/>
            <a:ext cx="2324388" cy="323159"/>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5E376420-26DD-076B-AB3A-01D462526C1B}"/>
              </a:ext>
            </a:extLst>
          </p:cNvPr>
          <p:cNvSpPr txBox="1">
            <a:spLocks/>
          </p:cNvSpPr>
          <p:nvPr/>
        </p:nvSpPr>
        <p:spPr>
          <a:xfrm>
            <a:off x="287999" y="288036"/>
            <a:ext cx="2210337" cy="3059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sp>
        <p:nvSpPr>
          <p:cNvPr id="40" name="TextBox 39">
            <a:extLst>
              <a:ext uri="{FF2B5EF4-FFF2-40B4-BE49-F238E27FC236}">
                <a16:creationId xmlns:a16="http://schemas.microsoft.com/office/drawing/2014/main" id="{3F66F4E1-37E7-1491-425A-30760620410C}"/>
              </a:ext>
            </a:extLst>
          </p:cNvPr>
          <p:cNvSpPr txBox="1"/>
          <p:nvPr/>
        </p:nvSpPr>
        <p:spPr>
          <a:xfrm>
            <a:off x="550562" y="4296510"/>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95900705-6EE8-E8D7-91FF-E6C48C5D16DD}"/>
              </a:ext>
            </a:extLst>
          </p:cNvPr>
          <p:cNvSpPr txBox="1"/>
          <p:nvPr/>
        </p:nvSpPr>
        <p:spPr>
          <a:xfrm>
            <a:off x="550562" y="4727445"/>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F0F3C5A9-B924-6783-6BF3-C2A3B5EBB310}"/>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964B9AEA-2E24-BCEF-6266-4B42E6BE74D7}"/>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4F8E82B1-02ED-EC9A-ED4E-E374C0A05E6B}"/>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3A440290-A024-2AE4-62A6-816DBBC408CF}"/>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5CF34BBB-4382-AD01-7D66-19989DCAA8B9}"/>
              </a:ext>
            </a:extLst>
          </p:cNvPr>
          <p:cNvSpPr txBox="1"/>
          <p:nvPr/>
        </p:nvSpPr>
        <p:spPr>
          <a:xfrm>
            <a:off x="554859" y="5105240"/>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10F3EFF3-2726-5D3C-1E37-7B64AE605CAD}"/>
              </a:ext>
            </a:extLst>
          </p:cNvPr>
          <p:cNvSpPr txBox="1"/>
          <p:nvPr/>
        </p:nvSpPr>
        <p:spPr>
          <a:xfrm>
            <a:off x="554859" y="5584998"/>
            <a:ext cx="1013926" cy="16158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5CFDBD89-1EE5-3AE1-4623-7D880DC13A64}"/>
              </a:ext>
            </a:extLst>
          </p:cNvPr>
          <p:cNvSpPr txBox="1"/>
          <p:nvPr/>
        </p:nvSpPr>
        <p:spPr>
          <a:xfrm>
            <a:off x="553281" y="5896143"/>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85E8BC25-F63D-C00C-BDEF-FF570B9080D4}"/>
              </a:ext>
            </a:extLst>
          </p:cNvPr>
          <p:cNvSpPr txBox="1"/>
          <p:nvPr/>
        </p:nvSpPr>
        <p:spPr>
          <a:xfrm>
            <a:off x="550562" y="6298316"/>
            <a:ext cx="1013926" cy="3300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DA05829F-D1B6-E5BA-75CB-CD5ACAF92C1C}"/>
              </a:ext>
            </a:extLst>
          </p:cNvPr>
          <p:cNvPicPr>
            <a:picLocks noChangeAspect="1"/>
          </p:cNvPicPr>
          <p:nvPr/>
        </p:nvPicPr>
        <p:blipFill>
          <a:blip r:embed="rId3">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5395A292-1906-C171-8E9C-64A52628AA33}"/>
              </a:ext>
            </a:extLst>
          </p:cNvPr>
          <p:cNvPicPr>
            <a:picLocks noChangeAspect="1"/>
          </p:cNvPicPr>
          <p:nvPr/>
        </p:nvPicPr>
        <p:blipFill>
          <a:blip r:embed="rId4">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C6EBA20F-7EB3-D995-FE32-7F8939D4C50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C1AE8F15-D5AC-23ED-F618-E0F2FB17F1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8093" y="5481161"/>
            <a:ext cx="330073" cy="330073"/>
          </a:xfrm>
          <a:prstGeom prst="rect">
            <a:avLst/>
          </a:prstGeom>
        </p:spPr>
      </p:pic>
      <p:sp>
        <p:nvSpPr>
          <p:cNvPr id="33" name="TextBox 32">
            <a:extLst>
              <a:ext uri="{FF2B5EF4-FFF2-40B4-BE49-F238E27FC236}">
                <a16:creationId xmlns:a16="http://schemas.microsoft.com/office/drawing/2014/main" id="{C9456EF4-2A8F-5618-965F-2C86382EFEF6}"/>
              </a:ext>
            </a:extLst>
          </p:cNvPr>
          <p:cNvSpPr txBox="1"/>
          <p:nvPr/>
        </p:nvSpPr>
        <p:spPr>
          <a:xfrm>
            <a:off x="9717511" y="1075619"/>
            <a:ext cx="2006283" cy="184660"/>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9" name="Title 22">
            <a:extLst>
              <a:ext uri="{FF2B5EF4-FFF2-40B4-BE49-F238E27FC236}">
                <a16:creationId xmlns:a16="http://schemas.microsoft.com/office/drawing/2014/main" id="{C92A0D55-01F0-72E1-9A97-CBDC9B4AE55C}"/>
              </a:ext>
            </a:extLst>
          </p:cNvPr>
          <p:cNvSpPr txBox="1">
            <a:spLocks/>
          </p:cNvSpPr>
          <p:nvPr/>
        </p:nvSpPr>
        <p:spPr>
          <a:xfrm>
            <a:off x="49702" y="742357"/>
            <a:ext cx="2474591" cy="228649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pPr algn="ctr"/>
            <a:r>
              <a:rPr lang="en-US" sz="2800">
                <a:solidFill>
                  <a:schemeClr val="accent1"/>
                </a:solidFill>
              </a:rPr>
              <a:t>Developer Productivity &amp; Portals</a:t>
            </a:r>
            <a:endParaRPr lang="en-US" sz="2800" kern="0">
              <a:solidFill>
                <a:schemeClr val="accent1"/>
              </a:solidFill>
            </a:endParaRPr>
          </a:p>
        </p:txBody>
      </p:sp>
      <p:pic>
        <p:nvPicPr>
          <p:cNvPr id="29" name="Picture 28" descr="High five, Blue 60 pictogram">
            <a:extLst>
              <a:ext uri="{FF2B5EF4-FFF2-40B4-BE49-F238E27FC236}">
                <a16:creationId xmlns:a16="http://schemas.microsoft.com/office/drawing/2014/main" id="{096F86AF-4D39-519A-0850-72FB996C7D05}"/>
              </a:ext>
            </a:extLst>
          </p:cNvPr>
          <p:cNvPicPr>
            <a:picLocks noChangeAspect="1"/>
          </p:cNvPicPr>
          <p:nvPr/>
        </p:nvPicPr>
        <p:blipFill>
          <a:blip r:embed="rId3">
            <a:duotone>
              <a:schemeClr val="accent6">
                <a:shade val="45000"/>
                <a:satMod val="135000"/>
              </a:schemeClr>
              <a:prstClr val="white"/>
            </a:duotone>
          </a:blip>
          <a:srcRect/>
          <a:stretch/>
        </p:blipFill>
        <p:spPr>
          <a:xfrm>
            <a:off x="4473436" y="3134851"/>
            <a:ext cx="330074" cy="330074"/>
          </a:xfrm>
          <a:prstGeom prst="rect">
            <a:avLst/>
          </a:prstGeom>
        </p:spPr>
      </p:pic>
      <p:pic>
        <p:nvPicPr>
          <p:cNvPr id="30" name="Picture 29" descr="Partner relationship, Blue 60 pictogram">
            <a:extLst>
              <a:ext uri="{FF2B5EF4-FFF2-40B4-BE49-F238E27FC236}">
                <a16:creationId xmlns:a16="http://schemas.microsoft.com/office/drawing/2014/main" id="{8CABBF0D-9CF3-B231-6E9B-9165EB057E4A}"/>
              </a:ext>
            </a:extLst>
          </p:cNvPr>
          <p:cNvPicPr>
            <a:picLocks noChangeAspect="1"/>
          </p:cNvPicPr>
          <p:nvPr/>
        </p:nvPicPr>
        <p:blipFill>
          <a:blip r:embed="rId4">
            <a:duotone>
              <a:schemeClr val="accent1">
                <a:shade val="45000"/>
                <a:satMod val="135000"/>
              </a:schemeClr>
              <a:prstClr val="white"/>
            </a:duotone>
          </a:blip>
          <a:srcRect/>
          <a:stretch/>
        </p:blipFill>
        <p:spPr>
          <a:xfrm>
            <a:off x="4102904" y="3146602"/>
            <a:ext cx="285915" cy="285915"/>
          </a:xfrm>
          <a:prstGeom prst="rect">
            <a:avLst/>
          </a:prstGeom>
        </p:spPr>
      </p:pic>
      <p:pic>
        <p:nvPicPr>
          <p:cNvPr id="31" name="Picture 30" descr="Innovate, Blue 60 pictogram">
            <a:extLst>
              <a:ext uri="{FF2B5EF4-FFF2-40B4-BE49-F238E27FC236}">
                <a16:creationId xmlns:a16="http://schemas.microsoft.com/office/drawing/2014/main" id="{D5794CE7-C46E-4AE2-6BD1-7CA26619D01B}"/>
              </a:ext>
            </a:extLst>
          </p:cNvPr>
          <p:cNvPicPr>
            <a:picLocks noChangeAspect="1"/>
          </p:cNvPicPr>
          <p:nvPr/>
        </p:nvPicPr>
        <p:blipFill>
          <a:blip r:embed="rId9">
            <a:duotone>
              <a:schemeClr val="accent4">
                <a:shade val="45000"/>
                <a:satMod val="135000"/>
              </a:schemeClr>
              <a:prstClr val="white"/>
            </a:duotone>
          </a:blip>
          <a:srcRect/>
          <a:stretch/>
        </p:blipFill>
        <p:spPr>
          <a:xfrm>
            <a:off x="122962" y="4214555"/>
            <a:ext cx="330074" cy="330074"/>
          </a:xfrm>
          <a:prstGeom prst="rect">
            <a:avLst/>
          </a:prstGeom>
        </p:spPr>
      </p:pic>
      <p:pic>
        <p:nvPicPr>
          <p:cNvPr id="32" name="Picture 31" descr="Tools, Blue 60 pictogram">
            <a:extLst>
              <a:ext uri="{FF2B5EF4-FFF2-40B4-BE49-F238E27FC236}">
                <a16:creationId xmlns:a16="http://schemas.microsoft.com/office/drawing/2014/main" id="{942937DC-90E0-CFD3-0D26-91045BF6F119}"/>
              </a:ext>
            </a:extLst>
          </p:cNvPr>
          <p:cNvPicPr>
            <a:picLocks noChangeAspect="1"/>
          </p:cNvPicPr>
          <p:nvPr/>
        </p:nvPicPr>
        <p:blipFill>
          <a:blip r:embed="rId10">
            <a:duotone>
              <a:schemeClr val="accent4">
                <a:shade val="45000"/>
                <a:satMod val="135000"/>
              </a:schemeClr>
              <a:prstClr val="white"/>
            </a:duotone>
          </a:blip>
          <a:srcRect/>
          <a:stretch/>
        </p:blipFill>
        <p:spPr>
          <a:xfrm>
            <a:off x="122962" y="4643198"/>
            <a:ext cx="330074" cy="330074"/>
          </a:xfrm>
          <a:prstGeom prst="rect">
            <a:avLst/>
          </a:prstGeom>
        </p:spPr>
      </p:pic>
      <p:pic>
        <p:nvPicPr>
          <p:cNvPr id="34" name="Picture 33" descr="Tools, Blue 60 pictogram">
            <a:extLst>
              <a:ext uri="{FF2B5EF4-FFF2-40B4-BE49-F238E27FC236}">
                <a16:creationId xmlns:a16="http://schemas.microsoft.com/office/drawing/2014/main" id="{F767DBE4-4104-E171-A383-31417336C79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39406" y="327987"/>
            <a:ext cx="330074" cy="330074"/>
          </a:xfrm>
          <a:prstGeom prst="rect">
            <a:avLst/>
          </a:prstGeom>
          <a:ln>
            <a:noFill/>
          </a:ln>
        </p:spPr>
      </p:pic>
      <p:pic>
        <p:nvPicPr>
          <p:cNvPr id="36" name="Picture 35" descr="Tools, Blue 60 pictogram">
            <a:extLst>
              <a:ext uri="{FF2B5EF4-FFF2-40B4-BE49-F238E27FC236}">
                <a16:creationId xmlns:a16="http://schemas.microsoft.com/office/drawing/2014/main" id="{493EF824-6757-7F0E-D5BF-6D397B085A32}"/>
              </a:ext>
            </a:extLst>
          </p:cNvPr>
          <p:cNvPicPr>
            <a:picLocks noChangeAspect="1"/>
          </p:cNvPicPr>
          <p:nvPr/>
        </p:nvPicPr>
        <p:blipFill>
          <a:blip r:embed="rId10">
            <a:duotone>
              <a:schemeClr val="accent4">
                <a:shade val="45000"/>
                <a:satMod val="135000"/>
              </a:schemeClr>
              <a:prstClr val="white"/>
            </a:duotone>
          </a:blip>
          <a:srcRect/>
          <a:stretch/>
        </p:blipFill>
        <p:spPr>
          <a:xfrm>
            <a:off x="4466768" y="329205"/>
            <a:ext cx="330074" cy="330074"/>
          </a:xfrm>
          <a:prstGeom prst="rect">
            <a:avLst/>
          </a:prstGeom>
          <a:ln>
            <a:noFill/>
          </a:ln>
        </p:spPr>
      </p:pic>
      <p:pic>
        <p:nvPicPr>
          <p:cNvPr id="41" name="Picture 40" descr="Innovate, Blue 60 pictogram">
            <a:extLst>
              <a:ext uri="{FF2B5EF4-FFF2-40B4-BE49-F238E27FC236}">
                <a16:creationId xmlns:a16="http://schemas.microsoft.com/office/drawing/2014/main" id="{307AE001-2B7D-1EBB-E817-18605F557EA5}"/>
              </a:ext>
            </a:extLst>
          </p:cNvPr>
          <p:cNvPicPr>
            <a:picLocks noChangeAspect="1"/>
          </p:cNvPicPr>
          <p:nvPr/>
        </p:nvPicPr>
        <p:blipFill>
          <a:blip r:embed="rId9">
            <a:duotone>
              <a:schemeClr val="accent4">
                <a:shade val="45000"/>
                <a:satMod val="135000"/>
              </a:schemeClr>
              <a:prstClr val="white"/>
            </a:duotone>
            <a:alphaModFix/>
          </a:blip>
          <a:srcRect/>
          <a:stretch/>
        </p:blipFill>
        <p:spPr>
          <a:xfrm>
            <a:off x="2574982" y="336031"/>
            <a:ext cx="330074" cy="330074"/>
          </a:xfrm>
          <a:prstGeom prst="rect">
            <a:avLst/>
          </a:prstGeom>
        </p:spPr>
      </p:pic>
      <p:pic>
        <p:nvPicPr>
          <p:cNvPr id="42" name="Picture 41" descr="Innovate, Blue 60 pictogram">
            <a:extLst>
              <a:ext uri="{FF2B5EF4-FFF2-40B4-BE49-F238E27FC236}">
                <a16:creationId xmlns:a16="http://schemas.microsoft.com/office/drawing/2014/main" id="{4CA6432C-9CF2-BA94-305B-3B1ECD451D45}"/>
              </a:ext>
            </a:extLst>
          </p:cNvPr>
          <p:cNvPicPr>
            <a:picLocks noChangeAspect="1"/>
          </p:cNvPicPr>
          <p:nvPr/>
        </p:nvPicPr>
        <p:blipFill>
          <a:blip r:embed="rId9">
            <a:duotone>
              <a:schemeClr val="accent4">
                <a:shade val="45000"/>
                <a:satMod val="135000"/>
              </a:schemeClr>
              <a:prstClr val="white"/>
            </a:duotone>
            <a:alphaModFix/>
          </a:blip>
          <a:srcRect/>
          <a:stretch/>
        </p:blipFill>
        <p:spPr>
          <a:xfrm>
            <a:off x="4947620" y="334813"/>
            <a:ext cx="330074" cy="330074"/>
          </a:xfrm>
          <a:prstGeom prst="rect">
            <a:avLst/>
          </a:prstGeom>
        </p:spPr>
      </p:pic>
      <p:pic>
        <p:nvPicPr>
          <p:cNvPr id="43" name="Picture 42" descr="Tools, Blue 60 pictogram">
            <a:extLst>
              <a:ext uri="{FF2B5EF4-FFF2-40B4-BE49-F238E27FC236}">
                <a16:creationId xmlns:a16="http://schemas.microsoft.com/office/drawing/2014/main" id="{3EBFEBBB-4167-484F-4468-5D3C933B0517}"/>
              </a:ext>
            </a:extLst>
          </p:cNvPr>
          <p:cNvPicPr>
            <a:picLocks noChangeAspect="1"/>
          </p:cNvPicPr>
          <p:nvPr/>
        </p:nvPicPr>
        <p:blipFill>
          <a:blip r:embed="rId10">
            <a:duotone>
              <a:schemeClr val="accent4">
                <a:shade val="45000"/>
                <a:satMod val="135000"/>
              </a:schemeClr>
              <a:prstClr val="white"/>
            </a:duotone>
            <a:alphaModFix/>
          </a:blip>
          <a:srcRect/>
          <a:stretch/>
        </p:blipFill>
        <p:spPr>
          <a:xfrm>
            <a:off x="9195609" y="334813"/>
            <a:ext cx="330074" cy="330074"/>
          </a:xfrm>
          <a:prstGeom prst="rect">
            <a:avLst/>
          </a:prstGeom>
          <a:ln>
            <a:noFill/>
          </a:ln>
        </p:spPr>
      </p:pic>
      <p:pic>
        <p:nvPicPr>
          <p:cNvPr id="49" name="Picture 48" descr="Innovate, Blue 60 pictogram">
            <a:extLst>
              <a:ext uri="{FF2B5EF4-FFF2-40B4-BE49-F238E27FC236}">
                <a16:creationId xmlns:a16="http://schemas.microsoft.com/office/drawing/2014/main" id="{16E48B0C-C4B6-361A-F574-0D17497032CF}"/>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03823" y="341639"/>
            <a:ext cx="330074" cy="330074"/>
          </a:xfrm>
          <a:prstGeom prst="rect">
            <a:avLst/>
          </a:prstGeom>
        </p:spPr>
      </p:pic>
      <p:pic>
        <p:nvPicPr>
          <p:cNvPr id="50" name="Picture 49" descr="Tools, Blue 60 pictogram">
            <a:extLst>
              <a:ext uri="{FF2B5EF4-FFF2-40B4-BE49-F238E27FC236}">
                <a16:creationId xmlns:a16="http://schemas.microsoft.com/office/drawing/2014/main" id="{C61F3A84-40D5-5B87-B558-A992AB6B99D9}"/>
              </a:ext>
            </a:extLst>
          </p:cNvPr>
          <p:cNvPicPr>
            <a:picLocks noChangeAspect="1"/>
          </p:cNvPicPr>
          <p:nvPr/>
        </p:nvPicPr>
        <p:blipFill>
          <a:blip r:embed="rId10">
            <a:duotone>
              <a:schemeClr val="accent4">
                <a:shade val="45000"/>
                <a:satMod val="135000"/>
              </a:schemeClr>
              <a:prstClr val="white"/>
            </a:duotone>
          </a:blip>
          <a:srcRect/>
          <a:stretch/>
        </p:blipFill>
        <p:spPr>
          <a:xfrm>
            <a:off x="11547540" y="334813"/>
            <a:ext cx="330074" cy="330074"/>
          </a:xfrm>
          <a:prstGeom prst="rect">
            <a:avLst/>
          </a:prstGeom>
          <a:ln>
            <a:noFill/>
          </a:ln>
        </p:spPr>
      </p:pic>
      <p:pic>
        <p:nvPicPr>
          <p:cNvPr id="55" name="Picture 54" descr="Innovate, Blue 60 pictogram">
            <a:extLst>
              <a:ext uri="{FF2B5EF4-FFF2-40B4-BE49-F238E27FC236}">
                <a16:creationId xmlns:a16="http://schemas.microsoft.com/office/drawing/2014/main" id="{69F122DE-CC7E-98DB-EA78-3E0979F23F17}"/>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41639"/>
            <a:ext cx="330074" cy="330074"/>
          </a:xfrm>
          <a:prstGeom prst="rect">
            <a:avLst/>
          </a:prstGeom>
        </p:spPr>
      </p:pic>
      <p:pic>
        <p:nvPicPr>
          <p:cNvPr id="57" name="Picture 56" descr="Tools, Blue 60 pictogram">
            <a:extLst>
              <a:ext uri="{FF2B5EF4-FFF2-40B4-BE49-F238E27FC236}">
                <a16:creationId xmlns:a16="http://schemas.microsoft.com/office/drawing/2014/main" id="{D9DAF749-5701-F338-4E49-74ACAE20C70F}"/>
              </a:ext>
            </a:extLst>
          </p:cNvPr>
          <p:cNvPicPr>
            <a:picLocks noChangeAspect="1"/>
          </p:cNvPicPr>
          <p:nvPr/>
        </p:nvPicPr>
        <p:blipFill>
          <a:blip r:embed="rId10">
            <a:duotone>
              <a:schemeClr val="accent4">
                <a:shade val="45000"/>
                <a:satMod val="135000"/>
              </a:schemeClr>
              <a:prstClr val="white"/>
            </a:duotone>
            <a:alphaModFix/>
          </a:blip>
          <a:srcRect/>
          <a:stretch/>
        </p:blipFill>
        <p:spPr>
          <a:xfrm>
            <a:off x="4466768" y="3591382"/>
            <a:ext cx="330074" cy="330074"/>
          </a:xfrm>
          <a:prstGeom prst="rect">
            <a:avLst/>
          </a:prstGeom>
          <a:ln>
            <a:noFill/>
          </a:ln>
        </p:spPr>
      </p:pic>
      <p:pic>
        <p:nvPicPr>
          <p:cNvPr id="58" name="Picture 57" descr="Innovate, Blue 60 pictogram">
            <a:extLst>
              <a:ext uri="{FF2B5EF4-FFF2-40B4-BE49-F238E27FC236}">
                <a16:creationId xmlns:a16="http://schemas.microsoft.com/office/drawing/2014/main" id="{39ACED52-3814-3C7E-18F3-AC48A9F6D2F6}"/>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2574982" y="3598208"/>
            <a:ext cx="330074" cy="330074"/>
          </a:xfrm>
          <a:prstGeom prst="rect">
            <a:avLst/>
          </a:prstGeom>
        </p:spPr>
      </p:pic>
      <p:pic>
        <p:nvPicPr>
          <p:cNvPr id="60" name="Picture 59" descr="Tools, Blue 60 pictogram">
            <a:extLst>
              <a:ext uri="{FF2B5EF4-FFF2-40B4-BE49-F238E27FC236}">
                <a16:creationId xmlns:a16="http://schemas.microsoft.com/office/drawing/2014/main" id="{11AE1EEC-F846-B129-DF29-60EC8A1707BF}"/>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18651" y="3591382"/>
            <a:ext cx="330074" cy="330074"/>
          </a:xfrm>
          <a:prstGeom prst="rect">
            <a:avLst/>
          </a:prstGeom>
          <a:ln>
            <a:noFill/>
          </a:ln>
        </p:spPr>
      </p:pic>
      <p:pic>
        <p:nvPicPr>
          <p:cNvPr id="62" name="Picture 61" descr="Innovate, Blue 60 pictogram">
            <a:extLst>
              <a:ext uri="{FF2B5EF4-FFF2-40B4-BE49-F238E27FC236}">
                <a16:creationId xmlns:a16="http://schemas.microsoft.com/office/drawing/2014/main" id="{C33C5A6E-E0C3-4A75-8D97-79E834C1760B}"/>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4926865" y="3598208"/>
            <a:ext cx="330074" cy="330074"/>
          </a:xfrm>
          <a:prstGeom prst="rect">
            <a:avLst/>
          </a:prstGeom>
        </p:spPr>
      </p:pic>
      <p:pic>
        <p:nvPicPr>
          <p:cNvPr id="67" name="Picture 66" descr="Tools, Blue 60 pictogram">
            <a:extLst>
              <a:ext uri="{FF2B5EF4-FFF2-40B4-BE49-F238E27FC236}">
                <a16:creationId xmlns:a16="http://schemas.microsoft.com/office/drawing/2014/main" id="{08B5497E-7134-43E3-D81C-4C6165F79B6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209328" y="3587457"/>
            <a:ext cx="330074" cy="330074"/>
          </a:xfrm>
          <a:prstGeom prst="rect">
            <a:avLst/>
          </a:prstGeom>
          <a:ln>
            <a:noFill/>
          </a:ln>
        </p:spPr>
      </p:pic>
      <p:pic>
        <p:nvPicPr>
          <p:cNvPr id="68" name="Picture 67" descr="Innovate, Blue 60 pictogram">
            <a:extLst>
              <a:ext uri="{FF2B5EF4-FFF2-40B4-BE49-F238E27FC236}">
                <a16:creationId xmlns:a16="http://schemas.microsoft.com/office/drawing/2014/main" id="{553982F3-E56A-4B85-2F92-979A90EC46F3}"/>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17542" y="3594283"/>
            <a:ext cx="330074" cy="330074"/>
          </a:xfrm>
          <a:prstGeom prst="rect">
            <a:avLst/>
          </a:prstGeom>
        </p:spPr>
      </p:pic>
      <p:pic>
        <p:nvPicPr>
          <p:cNvPr id="69" name="Picture 68" descr="Tools, Blue 60 pictogram">
            <a:extLst>
              <a:ext uri="{FF2B5EF4-FFF2-40B4-BE49-F238E27FC236}">
                <a16:creationId xmlns:a16="http://schemas.microsoft.com/office/drawing/2014/main" id="{BF50B690-FF32-CBF6-F1E0-66B3920B40C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74" name="Picture 73" descr="Innovate, Blue 60 pictogram">
            <a:extLst>
              <a:ext uri="{FF2B5EF4-FFF2-40B4-BE49-F238E27FC236}">
                <a16:creationId xmlns:a16="http://schemas.microsoft.com/office/drawing/2014/main" id="{88A0D4BA-5C14-BABF-48FF-5F9C5897AD23}"/>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595763"/>
            <a:ext cx="330074" cy="330074"/>
          </a:xfrm>
          <a:prstGeom prst="rect">
            <a:avLst/>
          </a:prstGeom>
        </p:spPr>
      </p:pic>
    </p:spTree>
    <p:extLst>
      <p:ext uri="{BB962C8B-B14F-4D97-AF65-F5344CB8AC3E}">
        <p14:creationId xmlns:p14="http://schemas.microsoft.com/office/powerpoint/2010/main" val="206304265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40EA5-B267-3F54-6D31-092E2E9F11FB}"/>
            </a:ext>
          </a:extLst>
        </p:cNvPr>
        <p:cNvGrpSpPr/>
        <p:nvPr/>
      </p:nvGrpSpPr>
      <p:grpSpPr>
        <a:xfrm>
          <a:off x="0" y="0"/>
          <a:ext cx="0" cy="0"/>
          <a:chOff x="0" y="0"/>
          <a:chExt cx="0" cy="0"/>
        </a:xfrm>
      </p:grpSpPr>
      <p:sp>
        <p:nvSpPr>
          <p:cNvPr id="24" name="Text Placeholder 7">
            <a:extLst>
              <a:ext uri="{FF2B5EF4-FFF2-40B4-BE49-F238E27FC236}">
                <a16:creationId xmlns:a16="http://schemas.microsoft.com/office/drawing/2014/main" id="{348D9B3F-AFA7-8967-4A68-A1F8C53E2A32}"/>
              </a:ext>
            </a:extLst>
          </p:cNvPr>
          <p:cNvSpPr>
            <a:spLocks noGrp="1"/>
          </p:cNvSpPr>
          <p:nvPr>
            <p:ph type="body" sz="quarter" idx="26"/>
          </p:nvPr>
        </p:nvSpPr>
        <p:spPr>
          <a:xfrm>
            <a:off x="2605210" y="278055"/>
            <a:ext cx="2213280" cy="3150945"/>
          </a:xfrm>
          <a:ln>
            <a:solidFill>
              <a:schemeClr val="accent1"/>
            </a:solidFill>
          </a:ln>
        </p:spPr>
        <p:txBody>
          <a:bodyPr/>
          <a:lstStyle/>
          <a:p>
            <a:r>
              <a:rPr lang="en-US"/>
              <a:t> </a:t>
            </a:r>
          </a:p>
        </p:txBody>
      </p:sp>
      <p:sp>
        <p:nvSpPr>
          <p:cNvPr id="10" name="Text Placeholder 7">
            <a:extLst>
              <a:ext uri="{FF2B5EF4-FFF2-40B4-BE49-F238E27FC236}">
                <a16:creationId xmlns:a16="http://schemas.microsoft.com/office/drawing/2014/main" id="{6D74E9F3-13B1-8963-E726-72669B4CD2ED}"/>
              </a:ext>
            </a:extLst>
          </p:cNvPr>
          <p:cNvSpPr txBox="1">
            <a:spLocks/>
          </p:cNvSpPr>
          <p:nvPr/>
        </p:nvSpPr>
        <p:spPr>
          <a:xfrm>
            <a:off x="4968547"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1" name="Text Placeholder 7">
            <a:extLst>
              <a:ext uri="{FF2B5EF4-FFF2-40B4-BE49-F238E27FC236}">
                <a16:creationId xmlns:a16="http://schemas.microsoft.com/office/drawing/2014/main" id="{6529F82A-7A3E-C817-8BE5-D83F4891EE79}"/>
              </a:ext>
            </a:extLst>
          </p:cNvPr>
          <p:cNvSpPr txBox="1">
            <a:spLocks/>
          </p:cNvSpPr>
          <p:nvPr/>
        </p:nvSpPr>
        <p:spPr>
          <a:xfrm>
            <a:off x="7340744"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2" name="Text Placeholder 7">
            <a:extLst>
              <a:ext uri="{FF2B5EF4-FFF2-40B4-BE49-F238E27FC236}">
                <a16:creationId xmlns:a16="http://schemas.microsoft.com/office/drawing/2014/main" id="{E04CFED4-B3CF-D6BD-C699-65FB30F79532}"/>
              </a:ext>
            </a:extLst>
          </p:cNvPr>
          <p:cNvSpPr txBox="1">
            <a:spLocks/>
          </p:cNvSpPr>
          <p:nvPr/>
        </p:nvSpPr>
        <p:spPr>
          <a:xfrm>
            <a:off x="9690721" y="278055"/>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9" name="Text Placeholder 7">
            <a:extLst>
              <a:ext uri="{FF2B5EF4-FFF2-40B4-BE49-F238E27FC236}">
                <a16:creationId xmlns:a16="http://schemas.microsoft.com/office/drawing/2014/main" id="{3A46C21D-04E6-25D4-2920-D70758028629}"/>
              </a:ext>
            </a:extLst>
          </p:cNvPr>
          <p:cNvSpPr txBox="1">
            <a:spLocks/>
          </p:cNvSpPr>
          <p:nvPr/>
        </p:nvSpPr>
        <p:spPr>
          <a:xfrm>
            <a:off x="9690721" y="3515949"/>
            <a:ext cx="2213280" cy="3150945"/>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 name="TextBox 6">
            <a:extLst>
              <a:ext uri="{FF2B5EF4-FFF2-40B4-BE49-F238E27FC236}">
                <a16:creationId xmlns:a16="http://schemas.microsoft.com/office/drawing/2014/main" id="{54582E96-5025-ED4E-B8F3-9A637748A944}"/>
              </a:ext>
            </a:extLst>
          </p:cNvPr>
          <p:cNvSpPr txBox="1"/>
          <p:nvPr/>
        </p:nvSpPr>
        <p:spPr>
          <a:xfrm>
            <a:off x="2729235" y="1078975"/>
            <a:ext cx="1965229"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26" name="TextBox 25">
            <a:extLst>
              <a:ext uri="{FF2B5EF4-FFF2-40B4-BE49-F238E27FC236}">
                <a16:creationId xmlns:a16="http://schemas.microsoft.com/office/drawing/2014/main" id="{D8F58E30-2AC1-159B-312B-6666FF0021CC}"/>
              </a:ext>
            </a:extLst>
          </p:cNvPr>
          <p:cNvSpPr txBox="1"/>
          <p:nvPr/>
        </p:nvSpPr>
        <p:spPr>
          <a:xfrm>
            <a:off x="3117165" y="346902"/>
            <a:ext cx="1216693"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ICA Platform</a:t>
            </a:r>
          </a:p>
        </p:txBody>
      </p:sp>
      <p:sp>
        <p:nvSpPr>
          <p:cNvPr id="35" name="TextBox 34">
            <a:extLst>
              <a:ext uri="{FF2B5EF4-FFF2-40B4-BE49-F238E27FC236}">
                <a16:creationId xmlns:a16="http://schemas.microsoft.com/office/drawing/2014/main" id="{B2DAF91D-0D6F-4A95-91B2-E5CB68BCE77D}"/>
              </a:ext>
            </a:extLst>
          </p:cNvPr>
          <p:cNvSpPr txBox="1"/>
          <p:nvPr/>
        </p:nvSpPr>
        <p:spPr>
          <a:xfrm>
            <a:off x="5449024" y="341639"/>
            <a:ext cx="1216693" cy="64633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AI Platform Readiness Assessment</a:t>
            </a:r>
          </a:p>
        </p:txBody>
      </p:sp>
      <p:sp>
        <p:nvSpPr>
          <p:cNvPr id="37" name="TextBox 36">
            <a:extLst>
              <a:ext uri="{FF2B5EF4-FFF2-40B4-BE49-F238E27FC236}">
                <a16:creationId xmlns:a16="http://schemas.microsoft.com/office/drawing/2014/main" id="{6419C633-8188-DBC8-9758-C8FF191957A7}"/>
              </a:ext>
            </a:extLst>
          </p:cNvPr>
          <p:cNvSpPr txBox="1"/>
          <p:nvPr/>
        </p:nvSpPr>
        <p:spPr>
          <a:xfrm>
            <a:off x="5051220" y="1078975"/>
            <a:ext cx="2006283" cy="507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Build and customize a developer portal with plugins and integrations.</a:t>
            </a:r>
          </a:p>
          <a:p>
            <a:pPr defTabSz="914507"/>
            <a:endParaRPr lang="en-US" sz="900">
              <a:solidFill>
                <a:srgbClr val="000000"/>
              </a:solidFill>
              <a:latin typeface="IBM Plex Sans Light"/>
            </a:endParaRPr>
          </a:p>
        </p:txBody>
      </p:sp>
      <p:sp>
        <p:nvSpPr>
          <p:cNvPr id="38" name="TextBox 37">
            <a:extLst>
              <a:ext uri="{FF2B5EF4-FFF2-40B4-BE49-F238E27FC236}">
                <a16:creationId xmlns:a16="http://schemas.microsoft.com/office/drawing/2014/main" id="{E03C8408-61CF-6E3D-CAEF-C7A14AC7F108}"/>
              </a:ext>
            </a:extLst>
          </p:cNvPr>
          <p:cNvSpPr txBox="1"/>
          <p:nvPr/>
        </p:nvSpPr>
        <p:spPr>
          <a:xfrm>
            <a:off x="2722431" y="2801522"/>
            <a:ext cx="2171654"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39" name="TextBox 38">
            <a:extLst>
              <a:ext uri="{FF2B5EF4-FFF2-40B4-BE49-F238E27FC236}">
                <a16:creationId xmlns:a16="http://schemas.microsoft.com/office/drawing/2014/main" id="{719DF1DE-12D3-3065-BCFC-BEE46581DC30}"/>
              </a:ext>
            </a:extLst>
          </p:cNvPr>
          <p:cNvSpPr txBox="1"/>
          <p:nvPr/>
        </p:nvSpPr>
        <p:spPr>
          <a:xfrm>
            <a:off x="4977406" y="2804631"/>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44" name="TextBox 43">
            <a:extLst>
              <a:ext uri="{FF2B5EF4-FFF2-40B4-BE49-F238E27FC236}">
                <a16:creationId xmlns:a16="http://schemas.microsoft.com/office/drawing/2014/main" id="{90B6E792-BAB2-8035-2598-D6C49969EE48}"/>
              </a:ext>
            </a:extLst>
          </p:cNvPr>
          <p:cNvSpPr txBox="1"/>
          <p:nvPr/>
        </p:nvSpPr>
        <p:spPr>
          <a:xfrm>
            <a:off x="10052316" y="3661547"/>
            <a:ext cx="1451568"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46" name="TextBox 45">
            <a:extLst>
              <a:ext uri="{FF2B5EF4-FFF2-40B4-BE49-F238E27FC236}">
                <a16:creationId xmlns:a16="http://schemas.microsoft.com/office/drawing/2014/main" id="{759DFCCA-6CAC-B7FF-D3FD-22CAD179A796}"/>
              </a:ext>
            </a:extLst>
          </p:cNvPr>
          <p:cNvSpPr txBox="1"/>
          <p:nvPr/>
        </p:nvSpPr>
        <p:spPr>
          <a:xfrm>
            <a:off x="9832822" y="4079519"/>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8" name="TextBox 47">
            <a:extLst>
              <a:ext uri="{FF2B5EF4-FFF2-40B4-BE49-F238E27FC236}">
                <a16:creationId xmlns:a16="http://schemas.microsoft.com/office/drawing/2014/main" id="{AC99C644-0B96-A61C-BD52-14F577ACD01A}"/>
              </a:ext>
            </a:extLst>
          </p:cNvPr>
          <p:cNvSpPr txBox="1"/>
          <p:nvPr/>
        </p:nvSpPr>
        <p:spPr>
          <a:xfrm>
            <a:off x="9794218" y="6066808"/>
            <a:ext cx="2006283"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a:solidFill>
                <a:srgbClr val="0F62FE"/>
              </a:solidFill>
              <a:latin typeface="IBM Plex Sans Light"/>
              <a:cs typeface="Arial" panose="020B0604020202020204" pitchFamily="34" charset="0"/>
              <a:sym typeface="IBM Plex Sans"/>
            </a:endParaRPr>
          </a:p>
        </p:txBody>
      </p:sp>
      <p:sp>
        <p:nvSpPr>
          <p:cNvPr id="51" name="TextBox 50">
            <a:extLst>
              <a:ext uri="{FF2B5EF4-FFF2-40B4-BE49-F238E27FC236}">
                <a16:creationId xmlns:a16="http://schemas.microsoft.com/office/drawing/2014/main" id="{1170B161-42C0-141E-E745-DC3B762990A1}"/>
              </a:ext>
            </a:extLst>
          </p:cNvPr>
          <p:cNvSpPr txBox="1"/>
          <p:nvPr/>
        </p:nvSpPr>
        <p:spPr>
          <a:xfrm>
            <a:off x="7813597" y="351189"/>
            <a:ext cx="1317154" cy="43088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Foundational AI Infrastructure</a:t>
            </a:r>
          </a:p>
        </p:txBody>
      </p:sp>
      <p:sp>
        <p:nvSpPr>
          <p:cNvPr id="52" name="TextBox 51">
            <a:extLst>
              <a:ext uri="{FF2B5EF4-FFF2-40B4-BE49-F238E27FC236}">
                <a16:creationId xmlns:a16="http://schemas.microsoft.com/office/drawing/2014/main" id="{EA502749-52B5-9C71-19F6-3E521B5FAE08}"/>
              </a:ext>
            </a:extLst>
          </p:cNvPr>
          <p:cNvSpPr txBox="1"/>
          <p:nvPr/>
        </p:nvSpPr>
        <p:spPr>
          <a:xfrm>
            <a:off x="7444242" y="1078975"/>
            <a:ext cx="2006283"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53" name="TextBox 52">
            <a:extLst>
              <a:ext uri="{FF2B5EF4-FFF2-40B4-BE49-F238E27FC236}">
                <a16:creationId xmlns:a16="http://schemas.microsoft.com/office/drawing/2014/main" id="{70A7A729-9617-AFD7-A6D8-D8363750F1AF}"/>
              </a:ext>
            </a:extLst>
          </p:cNvPr>
          <p:cNvSpPr txBox="1"/>
          <p:nvPr/>
        </p:nvSpPr>
        <p:spPr>
          <a:xfrm>
            <a:off x="7425198" y="2801522"/>
            <a:ext cx="2006283" cy="2308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a:t>
            </a:r>
            <a:endParaRPr lang="en-US" sz="900">
              <a:solidFill>
                <a:srgbClr val="000000"/>
              </a:solidFill>
              <a:latin typeface="IBM Plex Sans Light"/>
              <a:cs typeface="Arial" panose="020B0604020202020204" pitchFamily="34" charset="0"/>
              <a:sym typeface="IBM Plex Sans"/>
            </a:endParaRPr>
          </a:p>
        </p:txBody>
      </p:sp>
      <p:sp>
        <p:nvSpPr>
          <p:cNvPr id="56" name="TextBox 55">
            <a:extLst>
              <a:ext uri="{FF2B5EF4-FFF2-40B4-BE49-F238E27FC236}">
                <a16:creationId xmlns:a16="http://schemas.microsoft.com/office/drawing/2014/main" id="{4E29F246-6736-4340-5541-73C3E2D54F7B}"/>
              </a:ext>
            </a:extLst>
          </p:cNvPr>
          <p:cNvSpPr txBox="1"/>
          <p:nvPr/>
        </p:nvSpPr>
        <p:spPr>
          <a:xfrm>
            <a:off x="10014337" y="341639"/>
            <a:ext cx="1566044" cy="2154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59" name="TextBox 58">
            <a:extLst>
              <a:ext uri="{FF2B5EF4-FFF2-40B4-BE49-F238E27FC236}">
                <a16:creationId xmlns:a16="http://schemas.microsoft.com/office/drawing/2014/main" id="{C0261E60-ADC5-7B4F-7BE3-0F84C475E66A}"/>
              </a:ext>
            </a:extLst>
          </p:cNvPr>
          <p:cNvSpPr txBox="1"/>
          <p:nvPr/>
        </p:nvSpPr>
        <p:spPr>
          <a:xfrm>
            <a:off x="9690720" y="2777271"/>
            <a:ext cx="2213280" cy="36933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 name="TextBox 1">
            <a:extLst>
              <a:ext uri="{FF2B5EF4-FFF2-40B4-BE49-F238E27FC236}">
                <a16:creationId xmlns:a16="http://schemas.microsoft.com/office/drawing/2014/main" id="{07B80935-766E-6DA8-AC1F-45958E51106A}"/>
              </a:ext>
            </a:extLst>
          </p:cNvPr>
          <p:cNvSpPr txBox="1"/>
          <p:nvPr/>
        </p:nvSpPr>
        <p:spPr>
          <a:xfrm>
            <a:off x="2715184" y="1994744"/>
            <a:ext cx="2032574"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3" name="TextBox 2">
            <a:extLst>
              <a:ext uri="{FF2B5EF4-FFF2-40B4-BE49-F238E27FC236}">
                <a16:creationId xmlns:a16="http://schemas.microsoft.com/office/drawing/2014/main" id="{A886850A-1D08-BF5C-95E8-023149216C16}"/>
              </a:ext>
            </a:extLst>
          </p:cNvPr>
          <p:cNvSpPr txBox="1"/>
          <p:nvPr/>
        </p:nvSpPr>
        <p:spPr>
          <a:xfrm>
            <a:off x="5014508" y="2021109"/>
            <a:ext cx="2032574"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4" name="TextBox 3">
            <a:extLst>
              <a:ext uri="{FF2B5EF4-FFF2-40B4-BE49-F238E27FC236}">
                <a16:creationId xmlns:a16="http://schemas.microsoft.com/office/drawing/2014/main" id="{1F31F19A-72AD-0206-F0E6-DB3C46281CDD}"/>
              </a:ext>
            </a:extLst>
          </p:cNvPr>
          <p:cNvSpPr txBox="1"/>
          <p:nvPr/>
        </p:nvSpPr>
        <p:spPr>
          <a:xfrm>
            <a:off x="7455887" y="2023064"/>
            <a:ext cx="2032574"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endParaRPr lang="en-US" sz="900">
              <a:solidFill>
                <a:srgbClr val="000000"/>
              </a:solidFill>
              <a:latin typeface="IBM Plex Sans Light"/>
              <a:cs typeface="Arial"/>
              <a:sym typeface="IBM Plex Sans"/>
            </a:endParaRPr>
          </a:p>
        </p:txBody>
      </p:sp>
      <p:sp>
        <p:nvSpPr>
          <p:cNvPr id="5" name="TextBox 4">
            <a:extLst>
              <a:ext uri="{FF2B5EF4-FFF2-40B4-BE49-F238E27FC236}">
                <a16:creationId xmlns:a16="http://schemas.microsoft.com/office/drawing/2014/main" id="{3566BE50-D375-4896-404C-90AF7F1A9E2A}"/>
              </a:ext>
            </a:extLst>
          </p:cNvPr>
          <p:cNvSpPr txBox="1"/>
          <p:nvPr/>
        </p:nvSpPr>
        <p:spPr>
          <a:xfrm>
            <a:off x="9690720" y="2040177"/>
            <a:ext cx="2032574"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nvGrpSpPr>
          <p:cNvPr id="8" name="Group 7">
            <a:extLst>
              <a:ext uri="{FF2B5EF4-FFF2-40B4-BE49-F238E27FC236}">
                <a16:creationId xmlns:a16="http://schemas.microsoft.com/office/drawing/2014/main" id="{EFF174DA-B45F-C630-91DF-C9B095273BA3}"/>
              </a:ext>
            </a:extLst>
          </p:cNvPr>
          <p:cNvGrpSpPr/>
          <p:nvPr/>
        </p:nvGrpSpPr>
        <p:grpSpPr>
          <a:xfrm>
            <a:off x="2605210" y="3515949"/>
            <a:ext cx="2213280" cy="3150945"/>
            <a:chOff x="5211097" y="7031921"/>
            <a:chExt cx="4427137" cy="6302710"/>
          </a:xfrm>
        </p:grpSpPr>
        <p:sp>
          <p:nvSpPr>
            <p:cNvPr id="13" name="Text Placeholder 7">
              <a:extLst>
                <a:ext uri="{FF2B5EF4-FFF2-40B4-BE49-F238E27FC236}">
                  <a16:creationId xmlns:a16="http://schemas.microsoft.com/office/drawing/2014/main" id="{CDFC90F4-A102-09A7-6DB3-5A23B4B8763D}"/>
                </a:ext>
              </a:extLst>
            </p:cNvPr>
            <p:cNvSpPr txBox="1">
              <a:spLocks/>
            </p:cNvSpPr>
            <p:nvPr/>
          </p:nvSpPr>
          <p:spPr>
            <a:xfrm>
              <a:off x="521109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63" name="TextBox 62">
              <a:extLst>
                <a:ext uri="{FF2B5EF4-FFF2-40B4-BE49-F238E27FC236}">
                  <a16:creationId xmlns:a16="http://schemas.microsoft.com/office/drawing/2014/main" id="{17C3EBDB-F95C-1FFA-CB17-BC38BE18CB62}"/>
                </a:ext>
              </a:extLst>
            </p:cNvPr>
            <p:cNvSpPr txBox="1"/>
            <p:nvPr/>
          </p:nvSpPr>
          <p:spPr>
            <a:xfrm>
              <a:off x="6128085" y="7333470"/>
              <a:ext cx="2567061"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65" name="TextBox 64">
              <a:extLst>
                <a:ext uri="{FF2B5EF4-FFF2-40B4-BE49-F238E27FC236}">
                  <a16:creationId xmlns:a16="http://schemas.microsoft.com/office/drawing/2014/main" id="{706B403B-C9D9-B344-5E16-B1C5299B0CAA}"/>
                </a:ext>
              </a:extLst>
            </p:cNvPr>
            <p:cNvSpPr txBox="1"/>
            <p:nvPr/>
          </p:nvSpPr>
          <p:spPr>
            <a:xfrm>
              <a:off x="5472901" y="8303300"/>
              <a:ext cx="395818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66" name="TextBox 65">
              <a:extLst>
                <a:ext uri="{FF2B5EF4-FFF2-40B4-BE49-F238E27FC236}">
                  <a16:creationId xmlns:a16="http://schemas.microsoft.com/office/drawing/2014/main" id="{0DA04821-D220-600A-2D3D-5F2ADB83AA67}"/>
                </a:ext>
              </a:extLst>
            </p:cNvPr>
            <p:cNvSpPr txBox="1"/>
            <p:nvPr/>
          </p:nvSpPr>
          <p:spPr>
            <a:xfrm>
              <a:off x="5445572"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16" name="TextBox 15">
              <a:extLst>
                <a:ext uri="{FF2B5EF4-FFF2-40B4-BE49-F238E27FC236}">
                  <a16:creationId xmlns:a16="http://schemas.microsoft.com/office/drawing/2014/main" id="{DBEB24A1-6209-AE06-2F0B-5E085167489D}"/>
                </a:ext>
              </a:extLst>
            </p:cNvPr>
            <p:cNvSpPr txBox="1"/>
            <p:nvPr/>
          </p:nvSpPr>
          <p:spPr>
            <a:xfrm>
              <a:off x="5518011" y="10104625"/>
              <a:ext cx="4065678"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25" name="Group 24">
            <a:extLst>
              <a:ext uri="{FF2B5EF4-FFF2-40B4-BE49-F238E27FC236}">
                <a16:creationId xmlns:a16="http://schemas.microsoft.com/office/drawing/2014/main" id="{023C009F-4D6F-2AAC-AF46-F7FADDA865E5}"/>
              </a:ext>
            </a:extLst>
          </p:cNvPr>
          <p:cNvGrpSpPr/>
          <p:nvPr/>
        </p:nvGrpSpPr>
        <p:grpSpPr>
          <a:xfrm>
            <a:off x="7358702" y="3513153"/>
            <a:ext cx="2226944" cy="3150945"/>
            <a:chOff x="9938387" y="7031921"/>
            <a:chExt cx="4454468" cy="6302710"/>
          </a:xfrm>
        </p:grpSpPr>
        <p:sp>
          <p:nvSpPr>
            <p:cNvPr id="15" name="Text Placeholder 7">
              <a:extLst>
                <a:ext uri="{FF2B5EF4-FFF2-40B4-BE49-F238E27FC236}">
                  <a16:creationId xmlns:a16="http://schemas.microsoft.com/office/drawing/2014/main" id="{96093FDB-DB1D-6DA8-0473-FC51E1E8F4AD}"/>
                </a:ext>
              </a:extLst>
            </p:cNvPr>
            <p:cNvSpPr txBox="1">
              <a:spLocks/>
            </p:cNvSpPr>
            <p:nvPr/>
          </p:nvSpPr>
          <p:spPr>
            <a:xfrm>
              <a:off x="9938387"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14" name="TextBox 13">
              <a:extLst>
                <a:ext uri="{FF2B5EF4-FFF2-40B4-BE49-F238E27FC236}">
                  <a16:creationId xmlns:a16="http://schemas.microsoft.com/office/drawing/2014/main" id="{15D5DAD1-1835-12F3-B703-79BB44476544}"/>
                </a:ext>
              </a:extLst>
            </p:cNvPr>
            <p:cNvSpPr txBox="1"/>
            <p:nvPr/>
          </p:nvSpPr>
          <p:spPr>
            <a:xfrm>
              <a:off x="10899180" y="7350500"/>
              <a:ext cx="2433703"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18" name="TextBox 17">
              <a:extLst>
                <a:ext uri="{FF2B5EF4-FFF2-40B4-BE49-F238E27FC236}">
                  <a16:creationId xmlns:a16="http://schemas.microsoft.com/office/drawing/2014/main" id="{401BD426-CDAA-98A3-6AA8-A2C6337B4669}"/>
                </a:ext>
              </a:extLst>
            </p:cNvPr>
            <p:cNvSpPr txBox="1"/>
            <p:nvPr/>
          </p:nvSpPr>
          <p:spPr>
            <a:xfrm>
              <a:off x="10230109" y="8303300"/>
              <a:ext cx="4162746" cy="4617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47" name="TextBox 46">
              <a:extLst>
                <a:ext uri="{FF2B5EF4-FFF2-40B4-BE49-F238E27FC236}">
                  <a16:creationId xmlns:a16="http://schemas.microsoft.com/office/drawing/2014/main" id="{C7CDE1E9-2A6A-B700-EFBA-EA9E520BF92B}"/>
                </a:ext>
              </a:extLst>
            </p:cNvPr>
            <p:cNvSpPr txBox="1"/>
            <p:nvPr/>
          </p:nvSpPr>
          <p:spPr>
            <a:xfrm>
              <a:off x="10018523" y="11867758"/>
              <a:ext cx="4013089" cy="7387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fontAlgn="base"/>
              <a:r>
                <a:rPr lang="en-US" sz="900" b="1">
                  <a:solidFill>
                    <a:srgbClr val="0F62FE"/>
                  </a:solidFill>
                  <a:latin typeface="IBM Plex Sans Light"/>
                  <a:cs typeface="Arial" panose="020B0604020202020204" pitchFamily="34" charset="0"/>
                  <a:sym typeface="IBM Plex Sans"/>
                </a:rPr>
                <a:t>Lead Products: </a:t>
              </a:r>
              <a:endParaRPr lang="en-US" sz="900">
                <a:solidFill>
                  <a:srgbClr val="000000"/>
                </a:solidFill>
                <a:latin typeface="IBM Plex Sans Light"/>
                <a:cs typeface="Arial" panose="020B0604020202020204" pitchFamily="34" charset="0"/>
                <a:sym typeface="IBM Plex Sans"/>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0" name="TextBox 19">
              <a:extLst>
                <a:ext uri="{FF2B5EF4-FFF2-40B4-BE49-F238E27FC236}">
                  <a16:creationId xmlns:a16="http://schemas.microsoft.com/office/drawing/2014/main" id="{A34FA8BE-2390-4BF6-E3DB-054E17D80B60}"/>
                </a:ext>
              </a:extLst>
            </p:cNvPr>
            <p:cNvSpPr txBox="1"/>
            <p:nvPr/>
          </p:nvSpPr>
          <p:spPr>
            <a:xfrm>
              <a:off x="10176196" y="10104625"/>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grpSp>
      <p:grpSp>
        <p:nvGrpSpPr>
          <p:cNvPr id="6" name="Group 5">
            <a:extLst>
              <a:ext uri="{FF2B5EF4-FFF2-40B4-BE49-F238E27FC236}">
                <a16:creationId xmlns:a16="http://schemas.microsoft.com/office/drawing/2014/main" id="{35048413-6EDC-0643-36BA-E4534033B60C}"/>
              </a:ext>
            </a:extLst>
          </p:cNvPr>
          <p:cNvGrpSpPr/>
          <p:nvPr/>
        </p:nvGrpSpPr>
        <p:grpSpPr>
          <a:xfrm>
            <a:off x="4949374" y="3515949"/>
            <a:ext cx="2226943" cy="3150945"/>
            <a:chOff x="14683399" y="7031921"/>
            <a:chExt cx="4454467" cy="6302710"/>
          </a:xfrm>
        </p:grpSpPr>
        <p:sp>
          <p:nvSpPr>
            <p:cNvPr id="17" name="Text Placeholder 7">
              <a:extLst>
                <a:ext uri="{FF2B5EF4-FFF2-40B4-BE49-F238E27FC236}">
                  <a16:creationId xmlns:a16="http://schemas.microsoft.com/office/drawing/2014/main" id="{08E14BC8-CC97-B67A-8062-3C6D5CF01ED1}"/>
                </a:ext>
              </a:extLst>
            </p:cNvPr>
            <p:cNvSpPr txBox="1">
              <a:spLocks/>
            </p:cNvSpPr>
            <p:nvPr/>
          </p:nvSpPr>
          <p:spPr>
            <a:xfrm>
              <a:off x="14683399" y="7031921"/>
              <a:ext cx="4427137" cy="6302710"/>
            </a:xfrm>
            <a:prstGeom prst="rect">
              <a:avLst/>
            </a:prstGeom>
            <a:ln w="12700">
              <a:solidFill>
                <a:schemeClr val="accent1"/>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160678" rtl="0" eaLnBrk="1" latinLnBrk="0" hangingPunct="1">
                <a:lnSpc>
                  <a:spcPct val="100000"/>
                </a:lnSpc>
                <a:spcBef>
                  <a:spcPts val="0"/>
                </a:spcBef>
                <a:spcAft>
                  <a:spcPts val="0"/>
                </a:spcAft>
                <a:buClrTx/>
                <a:buSzTx/>
                <a:buFontTx/>
                <a:buNone/>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9122"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244"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7366" marR="0" indent="-329122" algn="l" defTabSz="1160678" rtl="0" eaLnBrk="1" latinLnBrk="0" hangingPunct="1">
                <a:lnSpc>
                  <a:spcPct val="100000"/>
                </a:lnSpc>
                <a:spcBef>
                  <a:spcPts val="0"/>
                </a:spcBef>
                <a:spcAft>
                  <a:spcPts val="0"/>
                </a:spcAft>
                <a:buClrTx/>
                <a:buSzPct val="100000"/>
                <a:buFontTx/>
                <a:buChar char="–"/>
                <a:tabLst/>
                <a:defRPr sz="3598"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1142786" marR="0" indent="-457114" algn="l" defTabSz="1160678"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2716"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7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218" marR="0" indent="-388936" algn="l" defTabSz="243794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580223"/>
              <a:endParaRPr lang="en-US" sz="1799" kern="0">
                <a:solidFill>
                  <a:srgbClr val="000000"/>
                </a:solidFill>
              </a:endParaRPr>
            </a:p>
          </p:txBody>
        </p:sp>
        <p:sp>
          <p:nvSpPr>
            <p:cNvPr id="70" name="TextBox 69">
              <a:extLst>
                <a:ext uri="{FF2B5EF4-FFF2-40B4-BE49-F238E27FC236}">
                  <a16:creationId xmlns:a16="http://schemas.microsoft.com/office/drawing/2014/main" id="{38AE75B0-345C-E9C8-691A-256A97E69788}"/>
                </a:ext>
              </a:extLst>
            </p:cNvPr>
            <p:cNvSpPr txBox="1"/>
            <p:nvPr/>
          </p:nvSpPr>
          <p:spPr>
            <a:xfrm>
              <a:off x="14917753" y="8303300"/>
              <a:ext cx="4220113" cy="36936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71" name="TextBox 70">
              <a:extLst>
                <a:ext uri="{FF2B5EF4-FFF2-40B4-BE49-F238E27FC236}">
                  <a16:creationId xmlns:a16="http://schemas.microsoft.com/office/drawing/2014/main" id="{BFFC3FEA-0B62-9405-70AD-36ADFDEEF044}"/>
                </a:ext>
              </a:extLst>
            </p:cNvPr>
            <p:cNvSpPr txBox="1"/>
            <p:nvPr/>
          </p:nvSpPr>
          <p:spPr>
            <a:xfrm>
              <a:off x="15435143" y="7206004"/>
              <a:ext cx="2903515" cy="43094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rtlCol="0">
              <a:spAutoFit/>
            </a:bodyPr>
            <a:lstStyle/>
            <a:p>
              <a:pPr algn="ctr" defTabSz="1218956">
                <a:spcBef>
                  <a:spcPts val="1450"/>
                </a:spcBef>
                <a:buSzPct val="100000"/>
              </a:pPr>
              <a:r>
                <a:rPr lang="en-US" sz="1400" b="1" kern="0">
                  <a:solidFill>
                    <a:srgbClr val="0F62FE"/>
                  </a:solidFill>
                  <a:latin typeface="IBM Plex Sans Light"/>
                  <a:sym typeface="IBM Plex Sans Light"/>
                </a:rPr>
                <a:t>Offering</a:t>
              </a:r>
            </a:p>
          </p:txBody>
        </p:sp>
        <p:sp>
          <p:nvSpPr>
            <p:cNvPr id="72" name="TextBox 71">
              <a:extLst>
                <a:ext uri="{FF2B5EF4-FFF2-40B4-BE49-F238E27FC236}">
                  <a16:creationId xmlns:a16="http://schemas.microsoft.com/office/drawing/2014/main" id="{6B01B3B7-D9D5-8DE5-FDC9-A20454EC4D39}"/>
                </a:ext>
              </a:extLst>
            </p:cNvPr>
            <p:cNvSpPr txBox="1"/>
            <p:nvPr/>
          </p:nvSpPr>
          <p:spPr>
            <a:xfrm>
              <a:off x="14875621" y="11867758"/>
              <a:ext cx="4078629"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b="1">
                  <a:solidFill>
                    <a:srgbClr val="0F62FE"/>
                  </a:solidFill>
                  <a:latin typeface="IBM Plex Sans Light"/>
                  <a:cs typeface="Arial"/>
                  <a:sym typeface="IBM Plex Sans"/>
                </a:rPr>
                <a:t>Lead Products: </a:t>
              </a:r>
              <a:endParaRPr lang="en-US" sz="900">
                <a:solidFill>
                  <a:srgbClr val="000000"/>
                </a:solidFill>
                <a:latin typeface="IBM Plex Sans Light"/>
                <a:cs typeface="Arial"/>
              </a:endParaRPr>
            </a:p>
            <a:p>
              <a:pPr defTabSz="914507" fontAlgn="base"/>
              <a:endParaRPr lang="en-US" sz="900" b="1">
                <a:solidFill>
                  <a:srgbClr val="0F62FE"/>
                </a:solidFill>
                <a:latin typeface="IBM Plex Sans Light"/>
                <a:cs typeface="Arial" panose="020B0604020202020204" pitchFamily="34" charset="0"/>
                <a:sym typeface="IBM Plex Sans"/>
              </a:endParaRPr>
            </a:p>
          </p:txBody>
        </p:sp>
        <p:sp>
          <p:nvSpPr>
            <p:cNvPr id="21" name="TextBox 20">
              <a:extLst>
                <a:ext uri="{FF2B5EF4-FFF2-40B4-BE49-F238E27FC236}">
                  <a16:creationId xmlns:a16="http://schemas.microsoft.com/office/drawing/2014/main" id="{420626BB-B02C-F5FF-E0AD-F23C77C2A55D}"/>
                </a:ext>
              </a:extLst>
            </p:cNvPr>
            <p:cNvSpPr txBox="1"/>
            <p:nvPr/>
          </p:nvSpPr>
          <p:spPr>
            <a:xfrm>
              <a:off x="14927324" y="10262963"/>
              <a:ext cx="4065677" cy="64640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71416" indent="-171416" defTabSz="914507">
                <a:buFont typeface="Arial"/>
                <a:buChar char="•"/>
              </a:pPr>
              <a:endParaRPr lang="en-US" sz="900">
                <a:solidFill>
                  <a:srgbClr val="000000"/>
                </a:solidFill>
                <a:latin typeface="IBM Plex Sans Light"/>
                <a:cs typeface="Arial"/>
              </a:endParaRPr>
            </a:p>
          </p:txBody>
        </p:sp>
      </p:grpSp>
      <p:sp>
        <p:nvSpPr>
          <p:cNvPr id="22" name="TextBox 21">
            <a:extLst>
              <a:ext uri="{FF2B5EF4-FFF2-40B4-BE49-F238E27FC236}">
                <a16:creationId xmlns:a16="http://schemas.microsoft.com/office/drawing/2014/main" id="{4E72AFE4-AACA-8B92-9D85-4BEB75B4C514}"/>
              </a:ext>
            </a:extLst>
          </p:cNvPr>
          <p:cNvSpPr txBox="1"/>
          <p:nvPr/>
        </p:nvSpPr>
        <p:spPr>
          <a:xfrm>
            <a:off x="9747902" y="4786049"/>
            <a:ext cx="2324388" cy="3231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fontAlgn="base"/>
            <a:r>
              <a:rPr lang="en-US" sz="900" b="1">
                <a:solidFill>
                  <a:srgbClr val="0F62FE"/>
                </a:solidFill>
                <a:latin typeface="IBM Plex Sans Light"/>
                <a:cs typeface="Arial"/>
                <a:sym typeface="IBM Plex Sans"/>
              </a:rPr>
              <a:t>Use Cases:</a:t>
            </a:r>
          </a:p>
          <a:p>
            <a:pPr marL="142846" indent="-142846" defTabSz="914507" fontAlgn="base">
              <a:buFont typeface="Arial" panose="020B0604020202020204" pitchFamily="34" charset="0"/>
              <a:buChar char="•"/>
            </a:pPr>
            <a:endParaRPr lang="en-US" sz="900">
              <a:solidFill>
                <a:srgbClr val="000000"/>
              </a:solidFill>
              <a:latin typeface="IBM Plex Sans Light"/>
              <a:cs typeface="Arial"/>
              <a:sym typeface="IBM Plex Sans"/>
            </a:endParaRPr>
          </a:p>
        </p:txBody>
      </p:sp>
      <p:sp>
        <p:nvSpPr>
          <p:cNvPr id="27" name="Title 1">
            <a:extLst>
              <a:ext uri="{FF2B5EF4-FFF2-40B4-BE49-F238E27FC236}">
                <a16:creationId xmlns:a16="http://schemas.microsoft.com/office/drawing/2014/main" id="{F76774D4-9A81-9FD5-6DC8-7D7F31C1A0E0}"/>
              </a:ext>
            </a:extLst>
          </p:cNvPr>
          <p:cNvSpPr txBox="1">
            <a:spLocks/>
          </p:cNvSpPr>
          <p:nvPr/>
        </p:nvSpPr>
        <p:spPr>
          <a:xfrm>
            <a:off x="287999" y="288036"/>
            <a:ext cx="2210337" cy="30596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r>
              <a:rPr lang="en-US" sz="1400" kern="0">
                <a:solidFill>
                  <a:schemeClr val="tx1">
                    <a:lumMod val="50000"/>
                    <a:lumOff val="50000"/>
                  </a:schemeClr>
                </a:solidFill>
                <a:latin typeface="IBM Plex Sans Light"/>
              </a:rPr>
              <a:t>BoxBoat’s Offerings</a:t>
            </a:r>
            <a:endParaRPr lang="en-US" sz="1400" kern="0">
              <a:solidFill>
                <a:schemeClr val="tx1">
                  <a:lumMod val="50000"/>
                  <a:lumOff val="50000"/>
                </a:schemeClr>
              </a:solidFill>
            </a:endParaRPr>
          </a:p>
        </p:txBody>
      </p:sp>
      <p:sp>
        <p:nvSpPr>
          <p:cNvPr id="40" name="TextBox 39">
            <a:extLst>
              <a:ext uri="{FF2B5EF4-FFF2-40B4-BE49-F238E27FC236}">
                <a16:creationId xmlns:a16="http://schemas.microsoft.com/office/drawing/2014/main" id="{A1819749-4D23-75C2-67FC-680911B6BBA3}"/>
              </a:ext>
            </a:extLst>
          </p:cNvPr>
          <p:cNvSpPr txBox="1"/>
          <p:nvPr/>
        </p:nvSpPr>
        <p:spPr>
          <a:xfrm>
            <a:off x="550562" y="4296510"/>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Strategy</a:t>
            </a:r>
          </a:p>
        </p:txBody>
      </p:sp>
      <p:sp>
        <p:nvSpPr>
          <p:cNvPr id="45" name="TextBox 44">
            <a:extLst>
              <a:ext uri="{FF2B5EF4-FFF2-40B4-BE49-F238E27FC236}">
                <a16:creationId xmlns:a16="http://schemas.microsoft.com/office/drawing/2014/main" id="{C64041F4-C56E-791F-C712-E46E5740500A}"/>
              </a:ext>
            </a:extLst>
          </p:cNvPr>
          <p:cNvSpPr txBox="1"/>
          <p:nvPr/>
        </p:nvSpPr>
        <p:spPr>
          <a:xfrm>
            <a:off x="550562" y="4727445"/>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Implementation</a:t>
            </a:r>
          </a:p>
        </p:txBody>
      </p:sp>
      <p:sp>
        <p:nvSpPr>
          <p:cNvPr id="61" name="Rectangle 60">
            <a:extLst>
              <a:ext uri="{FF2B5EF4-FFF2-40B4-BE49-F238E27FC236}">
                <a16:creationId xmlns:a16="http://schemas.microsoft.com/office/drawing/2014/main" id="{3B8B3F8A-B898-EB59-3BA0-B99B6C9652CD}"/>
              </a:ext>
            </a:extLst>
          </p:cNvPr>
          <p:cNvSpPr/>
          <p:nvPr/>
        </p:nvSpPr>
        <p:spPr bwMode="auto">
          <a:xfrm>
            <a:off x="119710" y="5101969"/>
            <a:ext cx="330074" cy="330074"/>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DA3F54CD-6704-B145-615D-937E32FB2B77}"/>
              </a:ext>
            </a:extLst>
          </p:cNvPr>
          <p:cNvSpPr/>
          <p:nvPr/>
        </p:nvSpPr>
        <p:spPr bwMode="auto">
          <a:xfrm>
            <a:off x="119710" y="5500751"/>
            <a:ext cx="330074" cy="330074"/>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CFDDA198-550F-D312-CF9D-7991E8EBBA6D}"/>
              </a:ext>
            </a:extLst>
          </p:cNvPr>
          <p:cNvSpPr/>
          <p:nvPr/>
        </p:nvSpPr>
        <p:spPr bwMode="auto">
          <a:xfrm>
            <a:off x="119710" y="6298315"/>
            <a:ext cx="330074" cy="330074"/>
          </a:xfrm>
          <a:prstGeom prst="rect">
            <a:avLst/>
          </a:prstGeom>
          <a:solidFill>
            <a:srgbClr val="9EF0F0">
              <a:lumMod val="50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6" name="Rectangle 75">
            <a:extLst>
              <a:ext uri="{FF2B5EF4-FFF2-40B4-BE49-F238E27FC236}">
                <a16:creationId xmlns:a16="http://schemas.microsoft.com/office/drawing/2014/main" id="{605E92FE-A456-92A9-18DA-5306771B7F57}"/>
              </a:ext>
            </a:extLst>
          </p:cNvPr>
          <p:cNvSpPr/>
          <p:nvPr/>
        </p:nvSpPr>
        <p:spPr bwMode="auto">
          <a:xfrm>
            <a:off x="120350" y="5899533"/>
            <a:ext cx="329434" cy="330074"/>
          </a:xfrm>
          <a:prstGeom prst="rect">
            <a:avLst/>
          </a:prstGeom>
          <a:solidFill>
            <a:srgbClr val="FCF4D6">
              <a:lumMod val="75000"/>
              <a:alpha val="14000"/>
            </a:srgbClr>
          </a:solidFill>
          <a:ln w="19050" cap="flat" cmpd="sng" algn="ctr">
            <a:noFill/>
            <a:prstDash val="solid"/>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endParaRPr>
          </a:p>
        </p:txBody>
      </p:sp>
      <p:sp>
        <p:nvSpPr>
          <p:cNvPr id="77" name="TextBox 76">
            <a:extLst>
              <a:ext uri="{FF2B5EF4-FFF2-40B4-BE49-F238E27FC236}">
                <a16:creationId xmlns:a16="http://schemas.microsoft.com/office/drawing/2014/main" id="{9EDA2600-E3E2-EDFB-9154-BCF7FD1E5AB8}"/>
              </a:ext>
            </a:extLst>
          </p:cNvPr>
          <p:cNvSpPr txBox="1"/>
          <p:nvPr/>
        </p:nvSpPr>
        <p:spPr>
          <a:xfrm>
            <a:off x="554859" y="5105240"/>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Security &amp; Compliance</a:t>
            </a:r>
          </a:p>
        </p:txBody>
      </p:sp>
      <p:sp>
        <p:nvSpPr>
          <p:cNvPr id="78" name="TextBox 77">
            <a:extLst>
              <a:ext uri="{FF2B5EF4-FFF2-40B4-BE49-F238E27FC236}">
                <a16:creationId xmlns:a16="http://schemas.microsoft.com/office/drawing/2014/main" id="{BB881491-5AFB-59E9-3427-9B3C69B7F76B}"/>
              </a:ext>
            </a:extLst>
          </p:cNvPr>
          <p:cNvSpPr txBox="1"/>
          <p:nvPr/>
        </p:nvSpPr>
        <p:spPr>
          <a:xfrm>
            <a:off x="554859" y="5584998"/>
            <a:ext cx="1013926" cy="1615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Resilience &amp; DR</a:t>
            </a:r>
          </a:p>
        </p:txBody>
      </p:sp>
      <p:sp>
        <p:nvSpPr>
          <p:cNvPr id="79" name="TextBox 78">
            <a:extLst>
              <a:ext uri="{FF2B5EF4-FFF2-40B4-BE49-F238E27FC236}">
                <a16:creationId xmlns:a16="http://schemas.microsoft.com/office/drawing/2014/main" id="{0C044535-794C-525F-F768-3EEC74A5CC38}"/>
              </a:ext>
            </a:extLst>
          </p:cNvPr>
          <p:cNvSpPr txBox="1"/>
          <p:nvPr/>
        </p:nvSpPr>
        <p:spPr>
          <a:xfrm>
            <a:off x="553281" y="5896143"/>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Governance &amp; Policy</a:t>
            </a:r>
          </a:p>
        </p:txBody>
      </p:sp>
      <p:sp>
        <p:nvSpPr>
          <p:cNvPr id="80" name="TextBox 79">
            <a:extLst>
              <a:ext uri="{FF2B5EF4-FFF2-40B4-BE49-F238E27FC236}">
                <a16:creationId xmlns:a16="http://schemas.microsoft.com/office/drawing/2014/main" id="{798C6B99-ED3F-1D44-8027-A52D3C6C88DC}"/>
              </a:ext>
            </a:extLst>
          </p:cNvPr>
          <p:cNvSpPr txBox="1"/>
          <p:nvPr/>
        </p:nvSpPr>
        <p:spPr>
          <a:xfrm>
            <a:off x="550562" y="6298316"/>
            <a:ext cx="1013926" cy="3300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2438400">
              <a:spcBef>
                <a:spcPts val="2900"/>
              </a:spcBef>
              <a:buSzPct val="100000"/>
            </a:pPr>
            <a:r>
              <a:rPr lang="en-US" sz="1100" kern="0">
                <a:solidFill>
                  <a:srgbClr val="000000"/>
                </a:solidFill>
                <a:ea typeface="+mj-ea"/>
                <a:cs typeface="+mj-cs"/>
                <a:sym typeface="IBM Plex Sans Light"/>
              </a:rPr>
              <a:t>Talent &amp; Enablement</a:t>
            </a:r>
          </a:p>
        </p:txBody>
      </p:sp>
      <p:pic>
        <p:nvPicPr>
          <p:cNvPr id="85" name="Picture 84" descr="High five, Blue 60 pictogram">
            <a:extLst>
              <a:ext uri="{FF2B5EF4-FFF2-40B4-BE49-F238E27FC236}">
                <a16:creationId xmlns:a16="http://schemas.microsoft.com/office/drawing/2014/main" id="{EA5058EC-F807-FA1D-7038-49A5B997E27F}"/>
              </a:ext>
            </a:extLst>
          </p:cNvPr>
          <p:cNvPicPr>
            <a:picLocks noChangeAspect="1"/>
          </p:cNvPicPr>
          <p:nvPr/>
        </p:nvPicPr>
        <p:blipFill>
          <a:blip r:embed="rId3">
            <a:duotone>
              <a:schemeClr val="accent6">
                <a:shade val="45000"/>
                <a:satMod val="135000"/>
              </a:schemeClr>
              <a:prstClr val="white"/>
            </a:duotone>
          </a:blip>
          <a:srcRect/>
          <a:stretch/>
        </p:blipFill>
        <p:spPr>
          <a:xfrm>
            <a:off x="1698092" y="5896142"/>
            <a:ext cx="330074" cy="330074"/>
          </a:xfrm>
          <a:prstGeom prst="rect">
            <a:avLst/>
          </a:prstGeom>
        </p:spPr>
      </p:pic>
      <p:pic>
        <p:nvPicPr>
          <p:cNvPr id="86" name="Picture 85" descr="Partner relationship, Blue 60 pictogram">
            <a:extLst>
              <a:ext uri="{FF2B5EF4-FFF2-40B4-BE49-F238E27FC236}">
                <a16:creationId xmlns:a16="http://schemas.microsoft.com/office/drawing/2014/main" id="{C11A0E74-4231-7783-8421-C7E7B8062ACA}"/>
              </a:ext>
            </a:extLst>
          </p:cNvPr>
          <p:cNvPicPr>
            <a:picLocks noChangeAspect="1"/>
          </p:cNvPicPr>
          <p:nvPr/>
        </p:nvPicPr>
        <p:blipFill>
          <a:blip r:embed="rId4">
            <a:duotone>
              <a:schemeClr val="accent1">
                <a:shade val="45000"/>
                <a:satMod val="135000"/>
              </a:schemeClr>
              <a:prstClr val="white"/>
            </a:duotone>
          </a:blip>
          <a:srcRect/>
          <a:stretch/>
        </p:blipFill>
        <p:spPr>
          <a:xfrm>
            <a:off x="1698092" y="6270734"/>
            <a:ext cx="330074" cy="330074"/>
          </a:xfrm>
          <a:prstGeom prst="rect">
            <a:avLst/>
          </a:prstGeom>
        </p:spPr>
      </p:pic>
      <p:pic>
        <p:nvPicPr>
          <p:cNvPr id="87" name="Graphic 86">
            <a:extLst>
              <a:ext uri="{FF2B5EF4-FFF2-40B4-BE49-F238E27FC236}">
                <a16:creationId xmlns:a16="http://schemas.microsoft.com/office/drawing/2014/main" id="{0CAEA716-CA36-EDBE-217F-37D319E038B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8092" y="5082731"/>
            <a:ext cx="330074" cy="330074"/>
          </a:xfrm>
          <a:prstGeom prst="rect">
            <a:avLst/>
          </a:prstGeom>
        </p:spPr>
      </p:pic>
      <p:pic>
        <p:nvPicPr>
          <p:cNvPr id="88" name="Graphic 87">
            <a:extLst>
              <a:ext uri="{FF2B5EF4-FFF2-40B4-BE49-F238E27FC236}">
                <a16:creationId xmlns:a16="http://schemas.microsoft.com/office/drawing/2014/main" id="{D6E4A6CB-6C88-AC65-5314-1D230633FE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8093" y="5481161"/>
            <a:ext cx="330073" cy="330073"/>
          </a:xfrm>
          <a:prstGeom prst="rect">
            <a:avLst/>
          </a:prstGeom>
        </p:spPr>
      </p:pic>
      <p:sp>
        <p:nvSpPr>
          <p:cNvPr id="33" name="TextBox 32">
            <a:extLst>
              <a:ext uri="{FF2B5EF4-FFF2-40B4-BE49-F238E27FC236}">
                <a16:creationId xmlns:a16="http://schemas.microsoft.com/office/drawing/2014/main" id="{DD40D485-F2DE-74E7-0033-5AB54AE02DB0}"/>
              </a:ext>
            </a:extLst>
          </p:cNvPr>
          <p:cNvSpPr txBox="1"/>
          <p:nvPr/>
        </p:nvSpPr>
        <p:spPr>
          <a:xfrm>
            <a:off x="9717511" y="1075619"/>
            <a:ext cx="2006283" cy="18466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900">
                <a:solidFill>
                  <a:srgbClr val="000000"/>
                </a:solidFill>
                <a:latin typeface="IBM Plex Sans Light"/>
                <a:ea typeface="+mn-lt"/>
                <a:cs typeface="+mn-lt"/>
                <a:sym typeface="IBM Plex Sans"/>
              </a:rPr>
              <a:t>Description</a:t>
            </a:r>
            <a:endParaRPr lang="en-US" sz="900">
              <a:solidFill>
                <a:srgbClr val="000000"/>
              </a:solidFill>
              <a:latin typeface="IBM Plex Sans Light"/>
            </a:endParaRPr>
          </a:p>
        </p:txBody>
      </p:sp>
      <p:sp>
        <p:nvSpPr>
          <p:cNvPr id="9" name="Title 22">
            <a:extLst>
              <a:ext uri="{FF2B5EF4-FFF2-40B4-BE49-F238E27FC236}">
                <a16:creationId xmlns:a16="http://schemas.microsoft.com/office/drawing/2014/main" id="{D0A97BFC-53EE-20C8-8039-C25352D2806E}"/>
              </a:ext>
            </a:extLst>
          </p:cNvPr>
          <p:cNvSpPr txBox="1">
            <a:spLocks/>
          </p:cNvSpPr>
          <p:nvPr/>
        </p:nvSpPr>
        <p:spPr>
          <a:xfrm>
            <a:off x="49702" y="742357"/>
            <a:ext cx="2474591" cy="22864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1218727" rtl="0" eaLnBrk="1" latinLnBrk="0" hangingPunct="1">
              <a:lnSpc>
                <a:spcPct val="100000"/>
              </a:lnSpc>
              <a:spcBef>
                <a:spcPts val="0"/>
              </a:spcBef>
              <a:spcAft>
                <a:spcPts val="0"/>
              </a:spcAft>
              <a:buClrTx/>
              <a:buSzTx/>
              <a:buFontTx/>
              <a:buNone/>
              <a:tabLst/>
              <a:defRPr sz="3197"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2pPr>
            <a:lvl3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3pPr>
            <a:lvl4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4pPr>
            <a:lvl5pPr marL="0" marR="0" indent="0"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5pPr>
            <a:lvl6pPr marL="0" marR="0" indent="181214"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6pPr>
            <a:lvl7pPr marL="0" marR="0" indent="362428"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7pPr>
            <a:lvl8pPr marL="0" marR="0" indent="543642"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8pPr>
            <a:lvl9pPr marL="0" marR="0" indent="724857" algn="l" defTabSz="1218727" rtl="0" eaLnBrk="1" latinLnBrk="0" hangingPunct="1">
              <a:lnSpc>
                <a:spcPct val="90000"/>
              </a:lnSpc>
              <a:spcBef>
                <a:spcPts val="0"/>
              </a:spcBef>
              <a:spcAft>
                <a:spcPts val="0"/>
              </a:spcAft>
              <a:buClrTx/>
              <a:buSzTx/>
              <a:buFontTx/>
              <a:buNone/>
              <a:tabLst/>
              <a:defRPr sz="3198" b="0" i="0" u="none" strike="noStrike" cap="none" spc="0" baseline="0">
                <a:solidFill>
                  <a:srgbClr val="000000"/>
                </a:solidFill>
                <a:uFillTx/>
                <a:latin typeface="+mj-lt"/>
                <a:ea typeface="+mj-ea"/>
                <a:cs typeface="+mj-cs"/>
                <a:sym typeface="IBM Plex Sans Light"/>
              </a:defRPr>
            </a:lvl9pPr>
          </a:lstStyle>
          <a:p>
            <a:pPr algn="ctr"/>
            <a:r>
              <a:rPr lang="en-US" sz="2800">
                <a:solidFill>
                  <a:schemeClr val="accent1"/>
                </a:solidFill>
              </a:rPr>
              <a:t>AI-Ready Platforms &amp; Enablement</a:t>
            </a:r>
            <a:endParaRPr lang="en-US" sz="2800" kern="0">
              <a:solidFill>
                <a:schemeClr val="accent1"/>
              </a:solidFill>
            </a:endParaRPr>
          </a:p>
        </p:txBody>
      </p:sp>
      <p:pic>
        <p:nvPicPr>
          <p:cNvPr id="29" name="Picture 28" descr="High five, Blue 60 pictogram">
            <a:extLst>
              <a:ext uri="{FF2B5EF4-FFF2-40B4-BE49-F238E27FC236}">
                <a16:creationId xmlns:a16="http://schemas.microsoft.com/office/drawing/2014/main" id="{540EEC4F-3C15-A925-09DD-4CECA209CD3B}"/>
              </a:ext>
            </a:extLst>
          </p:cNvPr>
          <p:cNvPicPr>
            <a:picLocks noChangeAspect="1"/>
          </p:cNvPicPr>
          <p:nvPr/>
        </p:nvPicPr>
        <p:blipFill>
          <a:blip r:embed="rId3">
            <a:duotone>
              <a:schemeClr val="accent6">
                <a:shade val="45000"/>
                <a:satMod val="135000"/>
              </a:schemeClr>
              <a:prstClr val="white"/>
            </a:duotone>
          </a:blip>
          <a:srcRect/>
          <a:stretch/>
        </p:blipFill>
        <p:spPr>
          <a:xfrm>
            <a:off x="4473436" y="3134851"/>
            <a:ext cx="330074" cy="330074"/>
          </a:xfrm>
          <a:prstGeom prst="rect">
            <a:avLst/>
          </a:prstGeom>
        </p:spPr>
      </p:pic>
      <p:pic>
        <p:nvPicPr>
          <p:cNvPr id="30" name="Picture 29" descr="Partner relationship, Blue 60 pictogram">
            <a:extLst>
              <a:ext uri="{FF2B5EF4-FFF2-40B4-BE49-F238E27FC236}">
                <a16:creationId xmlns:a16="http://schemas.microsoft.com/office/drawing/2014/main" id="{B9869330-97FF-D967-B4D8-6AC2CA6D6B77}"/>
              </a:ext>
            </a:extLst>
          </p:cNvPr>
          <p:cNvPicPr>
            <a:picLocks noChangeAspect="1"/>
          </p:cNvPicPr>
          <p:nvPr/>
        </p:nvPicPr>
        <p:blipFill>
          <a:blip r:embed="rId4">
            <a:duotone>
              <a:schemeClr val="accent1">
                <a:shade val="45000"/>
                <a:satMod val="135000"/>
              </a:schemeClr>
              <a:prstClr val="white"/>
            </a:duotone>
          </a:blip>
          <a:srcRect/>
          <a:stretch/>
        </p:blipFill>
        <p:spPr>
          <a:xfrm>
            <a:off x="4102904" y="3146602"/>
            <a:ext cx="285915" cy="285915"/>
          </a:xfrm>
          <a:prstGeom prst="rect">
            <a:avLst/>
          </a:prstGeom>
        </p:spPr>
      </p:pic>
      <p:pic>
        <p:nvPicPr>
          <p:cNvPr id="31" name="Picture 30" descr="Innovate, Blue 60 pictogram">
            <a:extLst>
              <a:ext uri="{FF2B5EF4-FFF2-40B4-BE49-F238E27FC236}">
                <a16:creationId xmlns:a16="http://schemas.microsoft.com/office/drawing/2014/main" id="{77B2ADB3-8C2A-5787-C65F-161C9BA8E940}"/>
              </a:ext>
            </a:extLst>
          </p:cNvPr>
          <p:cNvPicPr>
            <a:picLocks noChangeAspect="1"/>
          </p:cNvPicPr>
          <p:nvPr/>
        </p:nvPicPr>
        <p:blipFill>
          <a:blip r:embed="rId9">
            <a:duotone>
              <a:schemeClr val="accent4">
                <a:shade val="45000"/>
                <a:satMod val="135000"/>
              </a:schemeClr>
              <a:prstClr val="white"/>
            </a:duotone>
          </a:blip>
          <a:srcRect/>
          <a:stretch/>
        </p:blipFill>
        <p:spPr>
          <a:xfrm>
            <a:off x="122962" y="4214555"/>
            <a:ext cx="330074" cy="330074"/>
          </a:xfrm>
          <a:prstGeom prst="rect">
            <a:avLst/>
          </a:prstGeom>
        </p:spPr>
      </p:pic>
      <p:pic>
        <p:nvPicPr>
          <p:cNvPr id="32" name="Picture 31" descr="Tools, Blue 60 pictogram">
            <a:extLst>
              <a:ext uri="{FF2B5EF4-FFF2-40B4-BE49-F238E27FC236}">
                <a16:creationId xmlns:a16="http://schemas.microsoft.com/office/drawing/2014/main" id="{A12B0B20-F4D9-DDCA-1007-B8A7E5414B68}"/>
              </a:ext>
            </a:extLst>
          </p:cNvPr>
          <p:cNvPicPr>
            <a:picLocks noChangeAspect="1"/>
          </p:cNvPicPr>
          <p:nvPr/>
        </p:nvPicPr>
        <p:blipFill>
          <a:blip r:embed="rId10">
            <a:duotone>
              <a:schemeClr val="accent4">
                <a:shade val="45000"/>
                <a:satMod val="135000"/>
              </a:schemeClr>
              <a:prstClr val="white"/>
            </a:duotone>
          </a:blip>
          <a:srcRect/>
          <a:stretch/>
        </p:blipFill>
        <p:spPr>
          <a:xfrm>
            <a:off x="122962" y="4643198"/>
            <a:ext cx="330074" cy="330074"/>
          </a:xfrm>
          <a:prstGeom prst="rect">
            <a:avLst/>
          </a:prstGeom>
        </p:spPr>
      </p:pic>
      <p:pic>
        <p:nvPicPr>
          <p:cNvPr id="34" name="Picture 33" descr="Tools, Blue 60 pictogram">
            <a:extLst>
              <a:ext uri="{FF2B5EF4-FFF2-40B4-BE49-F238E27FC236}">
                <a16:creationId xmlns:a16="http://schemas.microsoft.com/office/drawing/2014/main" id="{A1CA3DC9-CC5A-9CCA-B1E3-88B0A051E649}"/>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39406" y="327987"/>
            <a:ext cx="330074" cy="330074"/>
          </a:xfrm>
          <a:prstGeom prst="rect">
            <a:avLst/>
          </a:prstGeom>
          <a:ln>
            <a:noFill/>
          </a:ln>
        </p:spPr>
      </p:pic>
      <p:pic>
        <p:nvPicPr>
          <p:cNvPr id="36" name="Picture 35" descr="Tools, Blue 60 pictogram">
            <a:extLst>
              <a:ext uri="{FF2B5EF4-FFF2-40B4-BE49-F238E27FC236}">
                <a16:creationId xmlns:a16="http://schemas.microsoft.com/office/drawing/2014/main" id="{7CF3BB00-2974-13D6-AB6C-95B1E24A1AF4}"/>
              </a:ext>
            </a:extLst>
          </p:cNvPr>
          <p:cNvPicPr>
            <a:picLocks noChangeAspect="1"/>
          </p:cNvPicPr>
          <p:nvPr/>
        </p:nvPicPr>
        <p:blipFill>
          <a:blip r:embed="rId10">
            <a:duotone>
              <a:schemeClr val="accent4">
                <a:shade val="45000"/>
                <a:satMod val="135000"/>
              </a:schemeClr>
              <a:prstClr val="white"/>
            </a:duotone>
          </a:blip>
          <a:srcRect/>
          <a:stretch/>
        </p:blipFill>
        <p:spPr>
          <a:xfrm>
            <a:off x="4466768" y="329205"/>
            <a:ext cx="330074" cy="330074"/>
          </a:xfrm>
          <a:prstGeom prst="rect">
            <a:avLst/>
          </a:prstGeom>
          <a:ln>
            <a:noFill/>
          </a:ln>
        </p:spPr>
      </p:pic>
      <p:pic>
        <p:nvPicPr>
          <p:cNvPr id="41" name="Picture 40" descr="Innovate, Blue 60 pictogram">
            <a:extLst>
              <a:ext uri="{FF2B5EF4-FFF2-40B4-BE49-F238E27FC236}">
                <a16:creationId xmlns:a16="http://schemas.microsoft.com/office/drawing/2014/main" id="{21B000FC-7B2F-98E1-E0B9-365FA10AF3F1}"/>
              </a:ext>
            </a:extLst>
          </p:cNvPr>
          <p:cNvPicPr>
            <a:picLocks noChangeAspect="1"/>
          </p:cNvPicPr>
          <p:nvPr/>
        </p:nvPicPr>
        <p:blipFill>
          <a:blip r:embed="rId9">
            <a:duotone>
              <a:schemeClr val="accent4">
                <a:shade val="45000"/>
                <a:satMod val="135000"/>
              </a:schemeClr>
              <a:prstClr val="white"/>
            </a:duotone>
            <a:alphaModFix/>
          </a:blip>
          <a:srcRect/>
          <a:stretch/>
        </p:blipFill>
        <p:spPr>
          <a:xfrm>
            <a:off x="2574982" y="336031"/>
            <a:ext cx="330074" cy="330074"/>
          </a:xfrm>
          <a:prstGeom prst="rect">
            <a:avLst/>
          </a:prstGeom>
        </p:spPr>
      </p:pic>
      <p:pic>
        <p:nvPicPr>
          <p:cNvPr id="42" name="Picture 41" descr="Innovate, Blue 60 pictogram">
            <a:extLst>
              <a:ext uri="{FF2B5EF4-FFF2-40B4-BE49-F238E27FC236}">
                <a16:creationId xmlns:a16="http://schemas.microsoft.com/office/drawing/2014/main" id="{314AEC84-92B1-B3BF-83CA-892A97DF6A28}"/>
              </a:ext>
            </a:extLst>
          </p:cNvPr>
          <p:cNvPicPr>
            <a:picLocks noChangeAspect="1"/>
          </p:cNvPicPr>
          <p:nvPr/>
        </p:nvPicPr>
        <p:blipFill>
          <a:blip r:embed="rId9">
            <a:duotone>
              <a:schemeClr val="accent4">
                <a:shade val="45000"/>
                <a:satMod val="135000"/>
              </a:schemeClr>
              <a:prstClr val="white"/>
            </a:duotone>
            <a:alphaModFix/>
          </a:blip>
          <a:srcRect/>
          <a:stretch/>
        </p:blipFill>
        <p:spPr>
          <a:xfrm>
            <a:off x="4947620" y="334813"/>
            <a:ext cx="330074" cy="330074"/>
          </a:xfrm>
          <a:prstGeom prst="rect">
            <a:avLst/>
          </a:prstGeom>
        </p:spPr>
      </p:pic>
      <p:pic>
        <p:nvPicPr>
          <p:cNvPr id="43" name="Picture 42" descr="Tools, Blue 60 pictogram">
            <a:extLst>
              <a:ext uri="{FF2B5EF4-FFF2-40B4-BE49-F238E27FC236}">
                <a16:creationId xmlns:a16="http://schemas.microsoft.com/office/drawing/2014/main" id="{49AC139C-D579-D5B5-9ADE-C6B713093A0F}"/>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195609" y="334813"/>
            <a:ext cx="330074" cy="330074"/>
          </a:xfrm>
          <a:prstGeom prst="rect">
            <a:avLst/>
          </a:prstGeom>
          <a:ln>
            <a:noFill/>
          </a:ln>
        </p:spPr>
      </p:pic>
      <p:pic>
        <p:nvPicPr>
          <p:cNvPr id="49" name="Picture 48" descr="Innovate, Blue 60 pictogram">
            <a:extLst>
              <a:ext uri="{FF2B5EF4-FFF2-40B4-BE49-F238E27FC236}">
                <a16:creationId xmlns:a16="http://schemas.microsoft.com/office/drawing/2014/main" id="{BC856BE3-E3E5-A43E-6A18-12AF674584A5}"/>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03823" y="341639"/>
            <a:ext cx="330074" cy="330074"/>
          </a:xfrm>
          <a:prstGeom prst="rect">
            <a:avLst/>
          </a:prstGeom>
        </p:spPr>
      </p:pic>
      <p:pic>
        <p:nvPicPr>
          <p:cNvPr id="50" name="Picture 49" descr="Tools, Blue 60 pictogram">
            <a:extLst>
              <a:ext uri="{FF2B5EF4-FFF2-40B4-BE49-F238E27FC236}">
                <a16:creationId xmlns:a16="http://schemas.microsoft.com/office/drawing/2014/main" id="{02F6E632-06B6-C52A-C83F-947790252DBF}"/>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34813"/>
            <a:ext cx="330074" cy="330074"/>
          </a:xfrm>
          <a:prstGeom prst="rect">
            <a:avLst/>
          </a:prstGeom>
          <a:ln>
            <a:noFill/>
          </a:ln>
        </p:spPr>
      </p:pic>
      <p:pic>
        <p:nvPicPr>
          <p:cNvPr id="55" name="Picture 54" descr="Innovate, Blue 60 pictogram">
            <a:extLst>
              <a:ext uri="{FF2B5EF4-FFF2-40B4-BE49-F238E27FC236}">
                <a16:creationId xmlns:a16="http://schemas.microsoft.com/office/drawing/2014/main" id="{DEF232A5-E562-0A02-53E8-1E47DC7A6C74}"/>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41639"/>
            <a:ext cx="330074" cy="330074"/>
          </a:xfrm>
          <a:prstGeom prst="rect">
            <a:avLst/>
          </a:prstGeom>
        </p:spPr>
      </p:pic>
      <p:pic>
        <p:nvPicPr>
          <p:cNvPr id="57" name="Picture 56" descr="Tools, Blue 60 pictogram">
            <a:extLst>
              <a:ext uri="{FF2B5EF4-FFF2-40B4-BE49-F238E27FC236}">
                <a16:creationId xmlns:a16="http://schemas.microsoft.com/office/drawing/2014/main" id="{22A6B9E1-86EB-0CC9-6FC5-1FD50CEEAD45}"/>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4466768" y="3591382"/>
            <a:ext cx="330074" cy="330074"/>
          </a:xfrm>
          <a:prstGeom prst="rect">
            <a:avLst/>
          </a:prstGeom>
          <a:ln>
            <a:noFill/>
          </a:ln>
        </p:spPr>
      </p:pic>
      <p:pic>
        <p:nvPicPr>
          <p:cNvPr id="58" name="Picture 57" descr="Innovate, Blue 60 pictogram">
            <a:extLst>
              <a:ext uri="{FF2B5EF4-FFF2-40B4-BE49-F238E27FC236}">
                <a16:creationId xmlns:a16="http://schemas.microsoft.com/office/drawing/2014/main" id="{1CE3F22D-1357-E15E-3DB8-915FA697CCF0}"/>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2574982" y="3598208"/>
            <a:ext cx="330074" cy="330074"/>
          </a:xfrm>
          <a:prstGeom prst="rect">
            <a:avLst/>
          </a:prstGeom>
        </p:spPr>
      </p:pic>
      <p:pic>
        <p:nvPicPr>
          <p:cNvPr id="60" name="Picture 59" descr="Tools, Blue 60 pictogram">
            <a:extLst>
              <a:ext uri="{FF2B5EF4-FFF2-40B4-BE49-F238E27FC236}">
                <a16:creationId xmlns:a16="http://schemas.microsoft.com/office/drawing/2014/main" id="{B5F5374C-6545-DA9E-8DA2-0D0A2987C46E}"/>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6818651" y="3591382"/>
            <a:ext cx="330074" cy="330074"/>
          </a:xfrm>
          <a:prstGeom prst="rect">
            <a:avLst/>
          </a:prstGeom>
          <a:ln>
            <a:noFill/>
          </a:ln>
        </p:spPr>
      </p:pic>
      <p:pic>
        <p:nvPicPr>
          <p:cNvPr id="62" name="Picture 61" descr="Innovate, Blue 60 pictogram">
            <a:extLst>
              <a:ext uri="{FF2B5EF4-FFF2-40B4-BE49-F238E27FC236}">
                <a16:creationId xmlns:a16="http://schemas.microsoft.com/office/drawing/2014/main" id="{B0AB0FB4-0A4E-5C76-4377-04FE7D36EFD6}"/>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4926865" y="3598208"/>
            <a:ext cx="330074" cy="330074"/>
          </a:xfrm>
          <a:prstGeom prst="rect">
            <a:avLst/>
          </a:prstGeom>
        </p:spPr>
      </p:pic>
      <p:pic>
        <p:nvPicPr>
          <p:cNvPr id="67" name="Picture 66" descr="Tools, Blue 60 pictogram">
            <a:extLst>
              <a:ext uri="{FF2B5EF4-FFF2-40B4-BE49-F238E27FC236}">
                <a16:creationId xmlns:a16="http://schemas.microsoft.com/office/drawing/2014/main" id="{6EE0F1E6-F0F5-DD09-36FD-1D61065B76AD}"/>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9209328" y="3587457"/>
            <a:ext cx="330074" cy="330074"/>
          </a:xfrm>
          <a:prstGeom prst="rect">
            <a:avLst/>
          </a:prstGeom>
          <a:ln>
            <a:noFill/>
          </a:ln>
        </p:spPr>
      </p:pic>
      <p:pic>
        <p:nvPicPr>
          <p:cNvPr id="68" name="Picture 67" descr="Innovate, Blue 60 pictogram">
            <a:extLst>
              <a:ext uri="{FF2B5EF4-FFF2-40B4-BE49-F238E27FC236}">
                <a16:creationId xmlns:a16="http://schemas.microsoft.com/office/drawing/2014/main" id="{DF633446-FC22-E9EF-7DB7-820F1562863A}"/>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7317542" y="3594283"/>
            <a:ext cx="330074" cy="330074"/>
          </a:xfrm>
          <a:prstGeom prst="rect">
            <a:avLst/>
          </a:prstGeom>
        </p:spPr>
      </p:pic>
      <p:pic>
        <p:nvPicPr>
          <p:cNvPr id="69" name="Picture 68" descr="Tools, Blue 60 pictogram">
            <a:extLst>
              <a:ext uri="{FF2B5EF4-FFF2-40B4-BE49-F238E27FC236}">
                <a16:creationId xmlns:a16="http://schemas.microsoft.com/office/drawing/2014/main" id="{7C9CD9AA-35E3-6442-E944-11B523FC874A}"/>
              </a:ext>
            </a:extLst>
          </p:cNvPr>
          <p:cNvPicPr>
            <a:picLocks noChangeAspect="1"/>
          </p:cNvPicPr>
          <p:nvPr/>
        </p:nvPicPr>
        <p:blipFill>
          <a:blip r:embed="rId10">
            <a:duotone>
              <a:schemeClr val="accent4">
                <a:shade val="45000"/>
                <a:satMod val="135000"/>
              </a:schemeClr>
              <a:prstClr val="white"/>
            </a:duotone>
            <a:alphaModFix amt="20000"/>
          </a:blip>
          <a:srcRect/>
          <a:stretch/>
        </p:blipFill>
        <p:spPr>
          <a:xfrm>
            <a:off x="11547540" y="3588937"/>
            <a:ext cx="330074" cy="330074"/>
          </a:xfrm>
          <a:prstGeom prst="rect">
            <a:avLst/>
          </a:prstGeom>
          <a:ln>
            <a:noFill/>
          </a:ln>
        </p:spPr>
      </p:pic>
      <p:pic>
        <p:nvPicPr>
          <p:cNvPr id="74" name="Picture 73" descr="Innovate, Blue 60 pictogram">
            <a:extLst>
              <a:ext uri="{FF2B5EF4-FFF2-40B4-BE49-F238E27FC236}">
                <a16:creationId xmlns:a16="http://schemas.microsoft.com/office/drawing/2014/main" id="{50B578E0-42F2-FA8A-BF0B-696474B3E496}"/>
              </a:ext>
            </a:extLst>
          </p:cNvPr>
          <p:cNvPicPr>
            <a:picLocks noChangeAspect="1"/>
          </p:cNvPicPr>
          <p:nvPr/>
        </p:nvPicPr>
        <p:blipFill>
          <a:blip r:embed="rId9">
            <a:duotone>
              <a:schemeClr val="accent4">
                <a:shade val="45000"/>
                <a:satMod val="135000"/>
              </a:schemeClr>
              <a:prstClr val="white"/>
            </a:duotone>
            <a:alphaModFix amt="20000"/>
          </a:blip>
          <a:srcRect/>
          <a:stretch/>
        </p:blipFill>
        <p:spPr>
          <a:xfrm>
            <a:off x="9655754" y="3595763"/>
            <a:ext cx="330074" cy="330074"/>
          </a:xfrm>
          <a:prstGeom prst="rect">
            <a:avLst/>
          </a:prstGeom>
        </p:spPr>
      </p:pic>
    </p:spTree>
    <p:extLst>
      <p:ext uri="{BB962C8B-B14F-4D97-AF65-F5344CB8AC3E}">
        <p14:creationId xmlns:p14="http://schemas.microsoft.com/office/powerpoint/2010/main" val="1553224186"/>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F5C780-9E14-A75F-FA46-BBC54DDE9DC1}"/>
            </a:ext>
          </a:extLst>
        </p:cNvPr>
        <p:cNvGrpSpPr/>
        <p:nvPr/>
      </p:nvGrpSpPr>
      <p:grpSpPr>
        <a:xfrm>
          <a:off x="0" y="0"/>
          <a:ext cx="0" cy="0"/>
          <a:chOff x="0" y="0"/>
          <a:chExt cx="0" cy="0"/>
        </a:xfrm>
      </p:grpSpPr>
      <p:sp>
        <p:nvSpPr>
          <p:cNvPr id="274" name="圆角矩形">
            <a:extLst>
              <a:ext uri="{FF2B5EF4-FFF2-40B4-BE49-F238E27FC236}">
                <a16:creationId xmlns:a16="http://schemas.microsoft.com/office/drawing/2014/main" id="{D10CBAF9-ABE5-F350-4EA0-C05B1FD26320}"/>
              </a:ext>
            </a:extLst>
          </p:cNvPr>
          <p:cNvSpPr/>
          <p:nvPr/>
        </p:nvSpPr>
        <p:spPr>
          <a:xfrm>
            <a:off x="6096001" y="1717091"/>
            <a:ext cx="4593046" cy="35101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7" name="圆角矩形">
            <a:extLst>
              <a:ext uri="{FF2B5EF4-FFF2-40B4-BE49-F238E27FC236}">
                <a16:creationId xmlns:a16="http://schemas.microsoft.com/office/drawing/2014/main" id="{76DBBE57-494E-AB3F-11A6-010286BF41FA}"/>
              </a:ext>
            </a:extLst>
          </p:cNvPr>
          <p:cNvSpPr/>
          <p:nvPr/>
        </p:nvSpPr>
        <p:spPr>
          <a:xfrm>
            <a:off x="6096000" y="2249693"/>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9" name="圆角矩形">
            <a:extLst>
              <a:ext uri="{FF2B5EF4-FFF2-40B4-BE49-F238E27FC236}">
                <a16:creationId xmlns:a16="http://schemas.microsoft.com/office/drawing/2014/main" id="{D8DB2DB4-4C52-A581-1FA3-D660DF20CCA7}"/>
              </a:ext>
            </a:extLst>
          </p:cNvPr>
          <p:cNvSpPr/>
          <p:nvPr/>
        </p:nvSpPr>
        <p:spPr>
          <a:xfrm>
            <a:off x="6096000" y="2789865"/>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3" name="圆角矩形">
            <a:extLst>
              <a:ext uri="{FF2B5EF4-FFF2-40B4-BE49-F238E27FC236}">
                <a16:creationId xmlns:a16="http://schemas.microsoft.com/office/drawing/2014/main" id="{7D816419-2789-36F2-C5A7-EC0782B495F8}"/>
              </a:ext>
            </a:extLst>
          </p:cNvPr>
          <p:cNvSpPr/>
          <p:nvPr/>
        </p:nvSpPr>
        <p:spPr>
          <a:xfrm>
            <a:off x="6096000" y="3330036"/>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3" name="圆角矩形">
            <a:extLst>
              <a:ext uri="{FF2B5EF4-FFF2-40B4-BE49-F238E27FC236}">
                <a16:creationId xmlns:a16="http://schemas.microsoft.com/office/drawing/2014/main" id="{A38A7736-2B6A-0E07-1AFC-0C38B048EF4A}"/>
              </a:ext>
            </a:extLst>
          </p:cNvPr>
          <p:cNvSpPr/>
          <p:nvPr/>
        </p:nvSpPr>
        <p:spPr>
          <a:xfrm>
            <a:off x="6096000" y="3870207"/>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1F8603C4-A87A-C34E-54CA-69578D730692}"/>
              </a:ext>
            </a:extLst>
          </p:cNvPr>
          <p:cNvSpPr/>
          <p:nvPr/>
        </p:nvSpPr>
        <p:spPr bwMode="auto">
          <a:xfrm>
            <a:off x="7310780" y="1228081"/>
            <a:ext cx="1050961" cy="3021645"/>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B53FCE62-3C86-D9ED-9B7C-8BD3A0810F1B}"/>
              </a:ext>
            </a:extLst>
          </p:cNvPr>
          <p:cNvSpPr/>
          <p:nvPr/>
        </p:nvSpPr>
        <p:spPr bwMode="auto">
          <a:xfrm>
            <a:off x="9638085" y="1226558"/>
            <a:ext cx="1050961" cy="3021645"/>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9CB6AF98-782B-FAD1-29DC-2F40830506A5}"/>
              </a:ext>
            </a:extLst>
          </p:cNvPr>
          <p:cNvSpPr/>
          <p:nvPr/>
        </p:nvSpPr>
        <p:spPr bwMode="auto">
          <a:xfrm>
            <a:off x="8467303" y="1226558"/>
            <a:ext cx="1050961" cy="3020193"/>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AD501B49-39F2-FC7E-A4ED-A4376A032BB5}"/>
              </a:ext>
            </a:extLst>
          </p:cNvPr>
          <p:cNvSpPr/>
          <p:nvPr/>
        </p:nvSpPr>
        <p:spPr bwMode="auto">
          <a:xfrm>
            <a:off x="6119756" y="1226558"/>
            <a:ext cx="1050961" cy="3023168"/>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5134B81E-A512-0818-4637-72FA0A14A8C3}"/>
              </a:ext>
            </a:extLst>
          </p:cNvPr>
          <p:cNvSpPr>
            <a:spLocks noGrp="1"/>
          </p:cNvSpPr>
          <p:nvPr>
            <p:ph type="title"/>
          </p:nvPr>
        </p:nvSpPr>
        <p:spPr>
          <a:xfrm>
            <a:off x="287999" y="288036"/>
            <a:ext cx="11140513" cy="305960"/>
          </a:xfrm>
        </p:spPr>
        <p:txBody>
          <a:bodyPr/>
          <a:lstStyle/>
          <a:p>
            <a:r>
              <a:rPr lang="en-US">
                <a:solidFill>
                  <a:schemeClr val="accent1"/>
                </a:solidFill>
                <a:latin typeface="IBM Plex Sans Light"/>
              </a:rPr>
              <a:t>BoxBoat’s Offerings</a:t>
            </a:r>
            <a:endParaRPr lang="en-US">
              <a:solidFill>
                <a:schemeClr val="accent1"/>
              </a:solidFill>
            </a:endParaRPr>
          </a:p>
        </p:txBody>
      </p:sp>
      <p:sp>
        <p:nvSpPr>
          <p:cNvPr id="189" name="圆角矩形">
            <a:extLst>
              <a:ext uri="{FF2B5EF4-FFF2-40B4-BE49-F238E27FC236}">
                <a16:creationId xmlns:a16="http://schemas.microsoft.com/office/drawing/2014/main" id="{7FA9EF89-7A07-5536-371C-E17D1116A15A}"/>
              </a:ext>
            </a:extLst>
          </p:cNvPr>
          <p:cNvSpPr/>
          <p:nvPr/>
        </p:nvSpPr>
        <p:spPr>
          <a:xfrm>
            <a:off x="2553753" y="1717216"/>
            <a:ext cx="3516787" cy="350889"/>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72" name="圆角矩形 246">
            <a:extLst>
              <a:ext uri="{FF2B5EF4-FFF2-40B4-BE49-F238E27FC236}">
                <a16:creationId xmlns:a16="http://schemas.microsoft.com/office/drawing/2014/main" id="{B0DECC0F-9433-B32D-3FB6-3497DD972D3E}"/>
              </a:ext>
            </a:extLst>
          </p:cNvPr>
          <p:cNvSpPr/>
          <p:nvPr/>
        </p:nvSpPr>
        <p:spPr bwMode="auto">
          <a:xfrm>
            <a:off x="595198" y="1717217"/>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270" name="圆角矩形 248">
            <a:extLst>
              <a:ext uri="{FF2B5EF4-FFF2-40B4-BE49-F238E27FC236}">
                <a16:creationId xmlns:a16="http://schemas.microsoft.com/office/drawing/2014/main" id="{E4182F36-5F28-B939-3382-91147A93143D}"/>
              </a:ext>
            </a:extLst>
          </p:cNvPr>
          <p:cNvSpPr/>
          <p:nvPr/>
        </p:nvSpPr>
        <p:spPr bwMode="auto">
          <a:xfrm>
            <a:off x="595200" y="2252490"/>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268" name="圆角矩形 250">
            <a:extLst>
              <a:ext uri="{FF2B5EF4-FFF2-40B4-BE49-F238E27FC236}">
                <a16:creationId xmlns:a16="http://schemas.microsoft.com/office/drawing/2014/main" id="{14FB0583-C633-7DB0-2C34-ED6B7A23983F}"/>
              </a:ext>
            </a:extLst>
          </p:cNvPr>
          <p:cNvSpPr/>
          <p:nvPr/>
        </p:nvSpPr>
        <p:spPr bwMode="auto">
          <a:xfrm>
            <a:off x="595198" y="2792661"/>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266" name="圆角矩形 252">
            <a:extLst>
              <a:ext uri="{FF2B5EF4-FFF2-40B4-BE49-F238E27FC236}">
                <a16:creationId xmlns:a16="http://schemas.microsoft.com/office/drawing/2014/main" id="{998DA372-7509-D767-A8DC-D5DF7EB03E4C}"/>
              </a:ext>
            </a:extLst>
          </p:cNvPr>
          <p:cNvSpPr/>
          <p:nvPr/>
        </p:nvSpPr>
        <p:spPr bwMode="auto">
          <a:xfrm>
            <a:off x="595189" y="3332832"/>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250" name="圆角矩形 26">
            <a:extLst>
              <a:ext uri="{FF2B5EF4-FFF2-40B4-BE49-F238E27FC236}">
                <a16:creationId xmlns:a16="http://schemas.microsoft.com/office/drawing/2014/main" id="{43DA96BA-366E-A707-9DDE-35BB5C875232}"/>
              </a:ext>
            </a:extLst>
          </p:cNvPr>
          <p:cNvSpPr/>
          <p:nvPr/>
        </p:nvSpPr>
        <p:spPr bwMode="auto">
          <a:xfrm>
            <a:off x="595189" y="3873003"/>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
        <p:nvSpPr>
          <p:cNvPr id="282" name="圆角矩形">
            <a:extLst>
              <a:ext uri="{FF2B5EF4-FFF2-40B4-BE49-F238E27FC236}">
                <a16:creationId xmlns:a16="http://schemas.microsoft.com/office/drawing/2014/main" id="{54BC9C32-0CBB-A5F0-ECAE-351CB004E3DD}"/>
              </a:ext>
            </a:extLst>
          </p:cNvPr>
          <p:cNvSpPr/>
          <p:nvPr/>
        </p:nvSpPr>
        <p:spPr>
          <a:xfrm>
            <a:off x="6119757" y="965885"/>
            <a:ext cx="5759497" cy="247985"/>
          </a:xfrm>
          <a:prstGeom prst="roundRect">
            <a:avLst>
              <a:gd name="adj" fmla="val 50000"/>
            </a:avLst>
          </a:prstGeom>
          <a:solidFill>
            <a:schemeClr val="accent4">
              <a:lumMod val="60000"/>
              <a:lumOff val="4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Offering Sub-pillars</a:t>
            </a:r>
          </a:p>
        </p:txBody>
      </p:sp>
      <p:sp>
        <p:nvSpPr>
          <p:cNvPr id="10" name="TextBox 9">
            <a:extLst>
              <a:ext uri="{FF2B5EF4-FFF2-40B4-BE49-F238E27FC236}">
                <a16:creationId xmlns:a16="http://schemas.microsoft.com/office/drawing/2014/main" id="{DDC6B6F1-2777-82B2-A1BA-D46903FA3F17}"/>
              </a:ext>
            </a:extLst>
          </p:cNvPr>
          <p:cNvSpPr txBox="1"/>
          <p:nvPr/>
        </p:nvSpPr>
        <p:spPr>
          <a:xfrm>
            <a:off x="6119757" y="1231275"/>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Security &amp; Compliance</a:t>
            </a:r>
          </a:p>
        </p:txBody>
      </p:sp>
      <p:sp>
        <p:nvSpPr>
          <p:cNvPr id="12" name="TextBox 11">
            <a:extLst>
              <a:ext uri="{FF2B5EF4-FFF2-40B4-BE49-F238E27FC236}">
                <a16:creationId xmlns:a16="http://schemas.microsoft.com/office/drawing/2014/main" id="{9FE90C1A-EDED-8466-7A4C-1FC4E135BF33}"/>
              </a:ext>
            </a:extLst>
          </p:cNvPr>
          <p:cNvSpPr txBox="1"/>
          <p:nvPr/>
        </p:nvSpPr>
        <p:spPr>
          <a:xfrm>
            <a:off x="7303652" y="1283119"/>
            <a:ext cx="1050961" cy="3231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Resilience &amp; DR</a:t>
            </a:r>
          </a:p>
        </p:txBody>
      </p:sp>
      <p:sp>
        <p:nvSpPr>
          <p:cNvPr id="13" name="TextBox 12">
            <a:extLst>
              <a:ext uri="{FF2B5EF4-FFF2-40B4-BE49-F238E27FC236}">
                <a16:creationId xmlns:a16="http://schemas.microsoft.com/office/drawing/2014/main" id="{0427BD5D-08AC-28F7-03E2-FA971C820D55}"/>
              </a:ext>
            </a:extLst>
          </p:cNvPr>
          <p:cNvSpPr txBox="1"/>
          <p:nvPr/>
        </p:nvSpPr>
        <p:spPr>
          <a:xfrm>
            <a:off x="8474434" y="1217125"/>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Governance &amp; Policy</a:t>
            </a:r>
          </a:p>
        </p:txBody>
      </p:sp>
      <p:sp>
        <p:nvSpPr>
          <p:cNvPr id="15" name="TextBox 14">
            <a:extLst>
              <a:ext uri="{FF2B5EF4-FFF2-40B4-BE49-F238E27FC236}">
                <a16:creationId xmlns:a16="http://schemas.microsoft.com/office/drawing/2014/main" id="{BD263D7A-A3F7-E887-04E8-05D25D27FB5E}"/>
              </a:ext>
            </a:extLst>
          </p:cNvPr>
          <p:cNvSpPr txBox="1"/>
          <p:nvPr/>
        </p:nvSpPr>
        <p:spPr>
          <a:xfrm>
            <a:off x="9638086" y="1213869"/>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Talent &amp; Enablement</a:t>
            </a:r>
          </a:p>
        </p:txBody>
      </p:sp>
      <p:sp>
        <p:nvSpPr>
          <p:cNvPr id="3" name="圆角矩形">
            <a:extLst>
              <a:ext uri="{FF2B5EF4-FFF2-40B4-BE49-F238E27FC236}">
                <a16:creationId xmlns:a16="http://schemas.microsoft.com/office/drawing/2014/main" id="{CFD59D05-9007-36CA-2C45-FB906F89B794}"/>
              </a:ext>
            </a:extLst>
          </p:cNvPr>
          <p:cNvSpPr/>
          <p:nvPr/>
        </p:nvSpPr>
        <p:spPr>
          <a:xfrm>
            <a:off x="2647049" y="965885"/>
            <a:ext cx="3392525" cy="247985"/>
          </a:xfrm>
          <a:prstGeom prst="roundRect">
            <a:avLst>
              <a:gd name="adj" fmla="val 50000"/>
            </a:avLst>
          </a:prstGeom>
          <a:solidFill>
            <a:schemeClr val="accent3">
              <a:lumMod val="40000"/>
              <a:lumOff val="6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Core Offerings</a:t>
            </a:r>
          </a:p>
        </p:txBody>
      </p:sp>
      <p:sp>
        <p:nvSpPr>
          <p:cNvPr id="5" name="圆角矩形">
            <a:extLst>
              <a:ext uri="{FF2B5EF4-FFF2-40B4-BE49-F238E27FC236}">
                <a16:creationId xmlns:a16="http://schemas.microsoft.com/office/drawing/2014/main" id="{4CB58A87-0DA4-0D9F-88FA-868ECED5A6C7}"/>
              </a:ext>
            </a:extLst>
          </p:cNvPr>
          <p:cNvSpPr/>
          <p:nvPr/>
        </p:nvSpPr>
        <p:spPr>
          <a:xfrm>
            <a:off x="599241" y="965885"/>
            <a:ext cx="1689333" cy="247985"/>
          </a:xfrm>
          <a:prstGeom prst="roundRect">
            <a:avLst>
              <a:gd name="adj" fmla="val 50000"/>
            </a:avLst>
          </a:prstGeom>
          <a:solidFill>
            <a:schemeClr val="tx2">
              <a:lumMod val="90000"/>
            </a:schemeClr>
          </a:solidFill>
          <a:ln w="12700">
            <a:noFill/>
            <a:miter lim="400000"/>
          </a:ln>
        </p:spPr>
        <p:txBody>
          <a:bodyPr tIns="91427" bIns="91427"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Offering Pillars</a:t>
            </a:r>
            <a:endParaRPr kumimoji="0"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endParaRPr>
          </a:p>
        </p:txBody>
      </p:sp>
      <p:sp>
        <p:nvSpPr>
          <p:cNvPr id="16" name="圆角矩形">
            <a:extLst>
              <a:ext uri="{FF2B5EF4-FFF2-40B4-BE49-F238E27FC236}">
                <a16:creationId xmlns:a16="http://schemas.microsoft.com/office/drawing/2014/main" id="{FAD6AC2E-91E6-3C73-F7FA-6D510A74EC9B}"/>
              </a:ext>
            </a:extLst>
          </p:cNvPr>
          <p:cNvSpPr/>
          <p:nvPr/>
        </p:nvSpPr>
        <p:spPr>
          <a:xfrm>
            <a:off x="2553752" y="2249694"/>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8" name="圆角矩形">
            <a:extLst>
              <a:ext uri="{FF2B5EF4-FFF2-40B4-BE49-F238E27FC236}">
                <a16:creationId xmlns:a16="http://schemas.microsoft.com/office/drawing/2014/main" id="{35119856-E2D0-DD05-F4D9-037BA7AA178B}"/>
              </a:ext>
            </a:extLst>
          </p:cNvPr>
          <p:cNvSpPr/>
          <p:nvPr/>
        </p:nvSpPr>
        <p:spPr>
          <a:xfrm>
            <a:off x="2553752" y="2789866"/>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2" name="圆角矩形">
            <a:extLst>
              <a:ext uri="{FF2B5EF4-FFF2-40B4-BE49-F238E27FC236}">
                <a16:creationId xmlns:a16="http://schemas.microsoft.com/office/drawing/2014/main" id="{E305574F-44CE-FF09-AC67-9A56EEA8BEC5}"/>
              </a:ext>
            </a:extLst>
          </p:cNvPr>
          <p:cNvSpPr/>
          <p:nvPr/>
        </p:nvSpPr>
        <p:spPr>
          <a:xfrm>
            <a:off x="2553752" y="3330037"/>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2" name="圆角矩形">
            <a:extLst>
              <a:ext uri="{FF2B5EF4-FFF2-40B4-BE49-F238E27FC236}">
                <a16:creationId xmlns:a16="http://schemas.microsoft.com/office/drawing/2014/main" id="{091C67F3-FC89-08F8-233C-CA5D4E0932F9}"/>
              </a:ext>
            </a:extLst>
          </p:cNvPr>
          <p:cNvSpPr/>
          <p:nvPr/>
        </p:nvSpPr>
        <p:spPr>
          <a:xfrm>
            <a:off x="2553752" y="3870208"/>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8" name="Rectangle 7">
            <a:extLst>
              <a:ext uri="{FF2B5EF4-FFF2-40B4-BE49-F238E27FC236}">
                <a16:creationId xmlns:a16="http://schemas.microsoft.com/office/drawing/2014/main" id="{4A788166-3621-6354-CF9C-511CF5954167}"/>
              </a:ext>
            </a:extLst>
          </p:cNvPr>
          <p:cNvSpPr/>
          <p:nvPr/>
        </p:nvSpPr>
        <p:spPr bwMode="auto">
          <a:xfrm>
            <a:off x="6077667" y="1212097"/>
            <a:ext cx="1106164" cy="3104866"/>
          </a:xfrm>
          <a:prstGeom prst="rect">
            <a:avLst/>
          </a:prstGeom>
          <a:solidFill>
            <a:schemeClr val="bg1">
              <a:alpha val="8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6" name="Rectangle 5">
            <a:extLst>
              <a:ext uri="{FF2B5EF4-FFF2-40B4-BE49-F238E27FC236}">
                <a16:creationId xmlns:a16="http://schemas.microsoft.com/office/drawing/2014/main" id="{BA546FCD-D239-D49B-F5F8-4B92A9B531BE}"/>
              </a:ext>
            </a:extLst>
          </p:cNvPr>
          <p:cNvSpPr/>
          <p:nvPr/>
        </p:nvSpPr>
        <p:spPr bwMode="auto">
          <a:xfrm>
            <a:off x="515420" y="1717090"/>
            <a:ext cx="11676580" cy="530237"/>
          </a:xfrm>
          <a:prstGeom prst="rect">
            <a:avLst/>
          </a:prstGeom>
          <a:solidFill>
            <a:schemeClr val="bg1">
              <a:alpha val="8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3E63E704-74E9-BD6B-22A1-7348041AAFF0}"/>
              </a:ext>
            </a:extLst>
          </p:cNvPr>
          <p:cNvSpPr/>
          <p:nvPr/>
        </p:nvSpPr>
        <p:spPr bwMode="auto">
          <a:xfrm>
            <a:off x="416103" y="2614769"/>
            <a:ext cx="11676580" cy="713741"/>
          </a:xfrm>
          <a:prstGeom prst="rect">
            <a:avLst/>
          </a:prstGeom>
          <a:solidFill>
            <a:schemeClr val="bg1">
              <a:alpha val="8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100242A0-E039-E9D9-D04A-C26F4C3ADFA8}"/>
              </a:ext>
            </a:extLst>
          </p:cNvPr>
          <p:cNvSpPr/>
          <p:nvPr/>
        </p:nvSpPr>
        <p:spPr bwMode="auto">
          <a:xfrm>
            <a:off x="7250900" y="1213870"/>
            <a:ext cx="1110842" cy="3707451"/>
          </a:xfrm>
          <a:prstGeom prst="rect">
            <a:avLst/>
          </a:prstGeom>
          <a:solidFill>
            <a:schemeClr val="bg1">
              <a:alpha val="8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4" name="Legacy &amp; manual">
            <a:extLst>
              <a:ext uri="{FF2B5EF4-FFF2-40B4-BE49-F238E27FC236}">
                <a16:creationId xmlns:a16="http://schemas.microsoft.com/office/drawing/2014/main" id="{A1BA111F-C729-2456-16E1-E504C3BF751A}"/>
              </a:ext>
            </a:extLst>
          </p:cNvPr>
          <p:cNvSpPr/>
          <p:nvPr/>
        </p:nvSpPr>
        <p:spPr>
          <a:xfrm>
            <a:off x="4061927" y="2428914"/>
            <a:ext cx="6101638" cy="1620583"/>
          </a:xfrm>
          <a:prstGeom prst="roundRect">
            <a:avLst>
              <a:gd name="adj" fmla="val 50000"/>
            </a:avLst>
          </a:prstGeom>
          <a:solidFill>
            <a:schemeClr val="accent3">
              <a:lumMod val="60000"/>
              <a:lumOff val="40000"/>
              <a:alpha val="9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GitHub Actions, Copilot, </a:t>
            </a:r>
            <a:r>
              <a:rPr kumimoji="0" lang="en-US" sz="1800" b="0" i="0" u="none" strike="noStrike" kern="1200" cap="none" spc="0" normalizeH="0" baseline="0" noProof="0" err="1">
                <a:ln>
                  <a:noFill/>
                </a:ln>
                <a:solidFill>
                  <a:srgbClr val="000000"/>
                </a:solidFill>
                <a:effectLst/>
                <a:uLnTx/>
                <a:uFillTx/>
                <a:latin typeface="IBM Plex Sans" panose="020B0503050203000203" pitchFamily="34" charset="0"/>
                <a:ea typeface="+mn-ea"/>
                <a:cs typeface="+mn-cs"/>
              </a:rPr>
              <a:t>etc</a:t>
            </a:r>
            <a:endParaRPr kumimoji="0"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95100179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3E4F0-356B-62D9-84B3-40B8E5E1BBCB}"/>
            </a:ext>
          </a:extLst>
        </p:cNvPr>
        <p:cNvGrpSpPr/>
        <p:nvPr/>
      </p:nvGrpSpPr>
      <p:grpSpPr>
        <a:xfrm>
          <a:off x="0" y="0"/>
          <a:ext cx="0" cy="0"/>
          <a:chOff x="0" y="0"/>
          <a:chExt cx="0" cy="0"/>
        </a:xfrm>
      </p:grpSpPr>
      <p:sp>
        <p:nvSpPr>
          <p:cNvPr id="274" name="圆角矩形">
            <a:extLst>
              <a:ext uri="{FF2B5EF4-FFF2-40B4-BE49-F238E27FC236}">
                <a16:creationId xmlns:a16="http://schemas.microsoft.com/office/drawing/2014/main" id="{EA25D06D-A768-1398-BA2B-5212EF70DDE8}"/>
              </a:ext>
            </a:extLst>
          </p:cNvPr>
          <p:cNvSpPr/>
          <p:nvPr/>
        </p:nvSpPr>
        <p:spPr>
          <a:xfrm>
            <a:off x="6096001" y="1717091"/>
            <a:ext cx="4593046" cy="35101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7" name="圆角矩形">
            <a:extLst>
              <a:ext uri="{FF2B5EF4-FFF2-40B4-BE49-F238E27FC236}">
                <a16:creationId xmlns:a16="http://schemas.microsoft.com/office/drawing/2014/main" id="{54ADB082-343F-92D6-5CF1-9EF0EC76EEB8}"/>
              </a:ext>
            </a:extLst>
          </p:cNvPr>
          <p:cNvSpPr/>
          <p:nvPr/>
        </p:nvSpPr>
        <p:spPr>
          <a:xfrm>
            <a:off x="6096000" y="2249693"/>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9" name="圆角矩形">
            <a:extLst>
              <a:ext uri="{FF2B5EF4-FFF2-40B4-BE49-F238E27FC236}">
                <a16:creationId xmlns:a16="http://schemas.microsoft.com/office/drawing/2014/main" id="{8E6738BD-7E85-1494-E74C-2B7F058C9F84}"/>
              </a:ext>
            </a:extLst>
          </p:cNvPr>
          <p:cNvSpPr/>
          <p:nvPr/>
        </p:nvSpPr>
        <p:spPr>
          <a:xfrm>
            <a:off x="6096000" y="2789865"/>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3" name="圆角矩形">
            <a:extLst>
              <a:ext uri="{FF2B5EF4-FFF2-40B4-BE49-F238E27FC236}">
                <a16:creationId xmlns:a16="http://schemas.microsoft.com/office/drawing/2014/main" id="{D780C024-0402-F188-F6DC-74E9BD02962B}"/>
              </a:ext>
            </a:extLst>
          </p:cNvPr>
          <p:cNvSpPr/>
          <p:nvPr/>
        </p:nvSpPr>
        <p:spPr>
          <a:xfrm>
            <a:off x="6096000" y="3330036"/>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3" name="圆角矩形">
            <a:extLst>
              <a:ext uri="{FF2B5EF4-FFF2-40B4-BE49-F238E27FC236}">
                <a16:creationId xmlns:a16="http://schemas.microsoft.com/office/drawing/2014/main" id="{BA38E7A3-942F-3418-8591-98A4A65BEC96}"/>
              </a:ext>
            </a:extLst>
          </p:cNvPr>
          <p:cNvSpPr/>
          <p:nvPr/>
        </p:nvSpPr>
        <p:spPr>
          <a:xfrm>
            <a:off x="6096000" y="3870207"/>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61186BBD-70FF-D911-4605-CB82FCFCAF58}"/>
              </a:ext>
            </a:extLst>
          </p:cNvPr>
          <p:cNvSpPr/>
          <p:nvPr/>
        </p:nvSpPr>
        <p:spPr bwMode="auto">
          <a:xfrm>
            <a:off x="7310780" y="1228081"/>
            <a:ext cx="1050961" cy="3021645"/>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9390D74C-A863-0DB4-BB61-3B29A33CEDEF}"/>
              </a:ext>
            </a:extLst>
          </p:cNvPr>
          <p:cNvSpPr/>
          <p:nvPr/>
        </p:nvSpPr>
        <p:spPr bwMode="auto">
          <a:xfrm>
            <a:off x="9638085" y="1226558"/>
            <a:ext cx="1050961" cy="3021645"/>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5734A322-9A1D-2C2E-293E-EA36AAAC725E}"/>
              </a:ext>
            </a:extLst>
          </p:cNvPr>
          <p:cNvSpPr/>
          <p:nvPr/>
        </p:nvSpPr>
        <p:spPr bwMode="auto">
          <a:xfrm>
            <a:off x="8467303" y="1226558"/>
            <a:ext cx="1050961" cy="3020193"/>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A0D4ECB4-8232-BF22-CB5B-3691D8BDE635}"/>
              </a:ext>
            </a:extLst>
          </p:cNvPr>
          <p:cNvSpPr/>
          <p:nvPr/>
        </p:nvSpPr>
        <p:spPr bwMode="auto">
          <a:xfrm>
            <a:off x="6119756" y="1226558"/>
            <a:ext cx="1050961" cy="3023168"/>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A375C516-9243-7B6D-A836-2EC8F6AC22E3}"/>
              </a:ext>
            </a:extLst>
          </p:cNvPr>
          <p:cNvSpPr>
            <a:spLocks noGrp="1"/>
          </p:cNvSpPr>
          <p:nvPr>
            <p:ph type="title"/>
          </p:nvPr>
        </p:nvSpPr>
        <p:spPr>
          <a:xfrm>
            <a:off x="287999" y="288036"/>
            <a:ext cx="11140513" cy="305960"/>
          </a:xfrm>
        </p:spPr>
        <p:txBody>
          <a:bodyPr/>
          <a:lstStyle/>
          <a:p>
            <a:r>
              <a:rPr lang="en-US">
                <a:solidFill>
                  <a:schemeClr val="accent1"/>
                </a:solidFill>
                <a:latin typeface="IBM Plex Sans Light"/>
              </a:rPr>
              <a:t>BoxBoat’s Offerings</a:t>
            </a:r>
            <a:endParaRPr lang="en-US">
              <a:solidFill>
                <a:schemeClr val="accent1"/>
              </a:solidFill>
            </a:endParaRPr>
          </a:p>
        </p:txBody>
      </p:sp>
      <p:sp>
        <p:nvSpPr>
          <p:cNvPr id="189" name="圆角矩形">
            <a:extLst>
              <a:ext uri="{FF2B5EF4-FFF2-40B4-BE49-F238E27FC236}">
                <a16:creationId xmlns:a16="http://schemas.microsoft.com/office/drawing/2014/main" id="{06C5AF14-0A2D-76EC-BB1A-13F9E8236008}"/>
              </a:ext>
            </a:extLst>
          </p:cNvPr>
          <p:cNvSpPr/>
          <p:nvPr/>
        </p:nvSpPr>
        <p:spPr>
          <a:xfrm>
            <a:off x="2553753" y="1717216"/>
            <a:ext cx="3516787" cy="350889"/>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72" name="圆角矩形 246">
            <a:extLst>
              <a:ext uri="{FF2B5EF4-FFF2-40B4-BE49-F238E27FC236}">
                <a16:creationId xmlns:a16="http://schemas.microsoft.com/office/drawing/2014/main" id="{50856539-8409-63B3-971D-BB5A2301896A}"/>
              </a:ext>
            </a:extLst>
          </p:cNvPr>
          <p:cNvSpPr/>
          <p:nvPr/>
        </p:nvSpPr>
        <p:spPr bwMode="auto">
          <a:xfrm>
            <a:off x="595198" y="1717217"/>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270" name="圆角矩形 248">
            <a:extLst>
              <a:ext uri="{FF2B5EF4-FFF2-40B4-BE49-F238E27FC236}">
                <a16:creationId xmlns:a16="http://schemas.microsoft.com/office/drawing/2014/main" id="{8B21CF6C-C08E-B979-DA5D-30DB34923834}"/>
              </a:ext>
            </a:extLst>
          </p:cNvPr>
          <p:cNvSpPr/>
          <p:nvPr/>
        </p:nvSpPr>
        <p:spPr bwMode="auto">
          <a:xfrm>
            <a:off x="595200" y="2252490"/>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268" name="圆角矩形 250">
            <a:extLst>
              <a:ext uri="{FF2B5EF4-FFF2-40B4-BE49-F238E27FC236}">
                <a16:creationId xmlns:a16="http://schemas.microsoft.com/office/drawing/2014/main" id="{421E5347-3ACC-FA7A-94FD-1D6842C9C425}"/>
              </a:ext>
            </a:extLst>
          </p:cNvPr>
          <p:cNvSpPr/>
          <p:nvPr/>
        </p:nvSpPr>
        <p:spPr bwMode="auto">
          <a:xfrm>
            <a:off x="595198" y="2792661"/>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266" name="圆角矩形 252">
            <a:extLst>
              <a:ext uri="{FF2B5EF4-FFF2-40B4-BE49-F238E27FC236}">
                <a16:creationId xmlns:a16="http://schemas.microsoft.com/office/drawing/2014/main" id="{E17CA4BD-8F6C-DE64-C352-3ED156936893}"/>
              </a:ext>
            </a:extLst>
          </p:cNvPr>
          <p:cNvSpPr/>
          <p:nvPr/>
        </p:nvSpPr>
        <p:spPr bwMode="auto">
          <a:xfrm>
            <a:off x="595189" y="3332832"/>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250" name="圆角矩形 26">
            <a:extLst>
              <a:ext uri="{FF2B5EF4-FFF2-40B4-BE49-F238E27FC236}">
                <a16:creationId xmlns:a16="http://schemas.microsoft.com/office/drawing/2014/main" id="{CC65F4C3-F06F-0E79-634E-5BABA66E0EF3}"/>
              </a:ext>
            </a:extLst>
          </p:cNvPr>
          <p:cNvSpPr/>
          <p:nvPr/>
        </p:nvSpPr>
        <p:spPr bwMode="auto">
          <a:xfrm>
            <a:off x="595189" y="3873003"/>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
        <p:nvSpPr>
          <p:cNvPr id="282" name="圆角矩形">
            <a:extLst>
              <a:ext uri="{FF2B5EF4-FFF2-40B4-BE49-F238E27FC236}">
                <a16:creationId xmlns:a16="http://schemas.microsoft.com/office/drawing/2014/main" id="{8B12BA15-884B-5ED8-E610-18429B275F9C}"/>
              </a:ext>
            </a:extLst>
          </p:cNvPr>
          <p:cNvSpPr/>
          <p:nvPr/>
        </p:nvSpPr>
        <p:spPr>
          <a:xfrm>
            <a:off x="6119757" y="965885"/>
            <a:ext cx="5759497" cy="247985"/>
          </a:xfrm>
          <a:prstGeom prst="roundRect">
            <a:avLst>
              <a:gd name="adj" fmla="val 50000"/>
            </a:avLst>
          </a:prstGeom>
          <a:solidFill>
            <a:schemeClr val="accent4">
              <a:lumMod val="60000"/>
              <a:lumOff val="4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Offering Sub-pillars</a:t>
            </a:r>
          </a:p>
        </p:txBody>
      </p:sp>
      <p:sp>
        <p:nvSpPr>
          <p:cNvPr id="10" name="TextBox 9">
            <a:extLst>
              <a:ext uri="{FF2B5EF4-FFF2-40B4-BE49-F238E27FC236}">
                <a16:creationId xmlns:a16="http://schemas.microsoft.com/office/drawing/2014/main" id="{0BFE7AA4-238C-F9B2-03FD-47EA41310759}"/>
              </a:ext>
            </a:extLst>
          </p:cNvPr>
          <p:cNvSpPr txBox="1"/>
          <p:nvPr/>
        </p:nvSpPr>
        <p:spPr>
          <a:xfrm>
            <a:off x="6119757" y="1231275"/>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Security &amp; Compliance</a:t>
            </a:r>
          </a:p>
        </p:txBody>
      </p:sp>
      <p:sp>
        <p:nvSpPr>
          <p:cNvPr id="12" name="TextBox 11">
            <a:extLst>
              <a:ext uri="{FF2B5EF4-FFF2-40B4-BE49-F238E27FC236}">
                <a16:creationId xmlns:a16="http://schemas.microsoft.com/office/drawing/2014/main" id="{189D9221-413F-1C7B-A476-EA2120096E31}"/>
              </a:ext>
            </a:extLst>
          </p:cNvPr>
          <p:cNvSpPr txBox="1"/>
          <p:nvPr/>
        </p:nvSpPr>
        <p:spPr>
          <a:xfrm>
            <a:off x="7303652" y="1283119"/>
            <a:ext cx="1050961" cy="3231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Resilience &amp; DR</a:t>
            </a:r>
          </a:p>
        </p:txBody>
      </p:sp>
      <p:sp>
        <p:nvSpPr>
          <p:cNvPr id="13" name="TextBox 12">
            <a:extLst>
              <a:ext uri="{FF2B5EF4-FFF2-40B4-BE49-F238E27FC236}">
                <a16:creationId xmlns:a16="http://schemas.microsoft.com/office/drawing/2014/main" id="{0DF56090-7BAE-8B9C-FBDA-A2997795574E}"/>
              </a:ext>
            </a:extLst>
          </p:cNvPr>
          <p:cNvSpPr txBox="1"/>
          <p:nvPr/>
        </p:nvSpPr>
        <p:spPr>
          <a:xfrm>
            <a:off x="8474434" y="1217125"/>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Governance &amp; Policy</a:t>
            </a:r>
          </a:p>
        </p:txBody>
      </p:sp>
      <p:sp>
        <p:nvSpPr>
          <p:cNvPr id="15" name="TextBox 14">
            <a:extLst>
              <a:ext uri="{FF2B5EF4-FFF2-40B4-BE49-F238E27FC236}">
                <a16:creationId xmlns:a16="http://schemas.microsoft.com/office/drawing/2014/main" id="{11AADE22-27B4-D36E-205C-6982F75DDC88}"/>
              </a:ext>
            </a:extLst>
          </p:cNvPr>
          <p:cNvSpPr txBox="1"/>
          <p:nvPr/>
        </p:nvSpPr>
        <p:spPr>
          <a:xfrm>
            <a:off x="9638086" y="1213869"/>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Talent &amp; Enablement</a:t>
            </a:r>
          </a:p>
        </p:txBody>
      </p:sp>
      <p:sp>
        <p:nvSpPr>
          <p:cNvPr id="3" name="圆角矩形">
            <a:extLst>
              <a:ext uri="{FF2B5EF4-FFF2-40B4-BE49-F238E27FC236}">
                <a16:creationId xmlns:a16="http://schemas.microsoft.com/office/drawing/2014/main" id="{CBAB9510-D22C-1FC9-E532-26100B8A3E15}"/>
              </a:ext>
            </a:extLst>
          </p:cNvPr>
          <p:cNvSpPr/>
          <p:nvPr/>
        </p:nvSpPr>
        <p:spPr>
          <a:xfrm>
            <a:off x="2647049" y="965885"/>
            <a:ext cx="3392525" cy="247985"/>
          </a:xfrm>
          <a:prstGeom prst="roundRect">
            <a:avLst>
              <a:gd name="adj" fmla="val 50000"/>
            </a:avLst>
          </a:prstGeom>
          <a:solidFill>
            <a:schemeClr val="accent3">
              <a:lumMod val="40000"/>
              <a:lumOff val="6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Core Offerings</a:t>
            </a:r>
          </a:p>
        </p:txBody>
      </p:sp>
      <p:sp>
        <p:nvSpPr>
          <p:cNvPr id="5" name="圆角矩形">
            <a:extLst>
              <a:ext uri="{FF2B5EF4-FFF2-40B4-BE49-F238E27FC236}">
                <a16:creationId xmlns:a16="http://schemas.microsoft.com/office/drawing/2014/main" id="{EC77D6BE-D07C-5B4E-FC1B-B9B28496F314}"/>
              </a:ext>
            </a:extLst>
          </p:cNvPr>
          <p:cNvSpPr/>
          <p:nvPr/>
        </p:nvSpPr>
        <p:spPr>
          <a:xfrm>
            <a:off x="599241" y="965885"/>
            <a:ext cx="1689333" cy="247985"/>
          </a:xfrm>
          <a:prstGeom prst="roundRect">
            <a:avLst>
              <a:gd name="adj" fmla="val 50000"/>
            </a:avLst>
          </a:prstGeom>
          <a:solidFill>
            <a:schemeClr val="tx2">
              <a:lumMod val="90000"/>
            </a:schemeClr>
          </a:solidFill>
          <a:ln w="12700">
            <a:noFill/>
            <a:miter lim="400000"/>
          </a:ln>
        </p:spPr>
        <p:txBody>
          <a:bodyPr tIns="91427" bIns="91427"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Offering Pillars</a:t>
            </a:r>
            <a:endParaRPr kumimoji="0"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endParaRPr>
          </a:p>
        </p:txBody>
      </p:sp>
      <p:sp>
        <p:nvSpPr>
          <p:cNvPr id="16" name="圆角矩形">
            <a:extLst>
              <a:ext uri="{FF2B5EF4-FFF2-40B4-BE49-F238E27FC236}">
                <a16:creationId xmlns:a16="http://schemas.microsoft.com/office/drawing/2014/main" id="{B250E81F-D1BC-F78E-A7D1-52C39062DE27}"/>
              </a:ext>
            </a:extLst>
          </p:cNvPr>
          <p:cNvSpPr/>
          <p:nvPr/>
        </p:nvSpPr>
        <p:spPr>
          <a:xfrm>
            <a:off x="2553752" y="2249694"/>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8" name="圆角矩形">
            <a:extLst>
              <a:ext uri="{FF2B5EF4-FFF2-40B4-BE49-F238E27FC236}">
                <a16:creationId xmlns:a16="http://schemas.microsoft.com/office/drawing/2014/main" id="{46611321-E587-233B-2B1B-952BD85D7565}"/>
              </a:ext>
            </a:extLst>
          </p:cNvPr>
          <p:cNvSpPr/>
          <p:nvPr/>
        </p:nvSpPr>
        <p:spPr>
          <a:xfrm>
            <a:off x="2553752" y="2789866"/>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2" name="圆角矩形">
            <a:extLst>
              <a:ext uri="{FF2B5EF4-FFF2-40B4-BE49-F238E27FC236}">
                <a16:creationId xmlns:a16="http://schemas.microsoft.com/office/drawing/2014/main" id="{F386A9B3-1A6F-99CF-55E8-3962033A1FA1}"/>
              </a:ext>
            </a:extLst>
          </p:cNvPr>
          <p:cNvSpPr/>
          <p:nvPr/>
        </p:nvSpPr>
        <p:spPr>
          <a:xfrm>
            <a:off x="2553752" y="3330037"/>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2" name="圆角矩形">
            <a:extLst>
              <a:ext uri="{FF2B5EF4-FFF2-40B4-BE49-F238E27FC236}">
                <a16:creationId xmlns:a16="http://schemas.microsoft.com/office/drawing/2014/main" id="{5D5CF7DF-BA34-6DAC-1F91-FB07A226D3C5}"/>
              </a:ext>
            </a:extLst>
          </p:cNvPr>
          <p:cNvSpPr/>
          <p:nvPr/>
        </p:nvSpPr>
        <p:spPr>
          <a:xfrm>
            <a:off x="2553752" y="3870208"/>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8" name="Rectangle 7">
            <a:extLst>
              <a:ext uri="{FF2B5EF4-FFF2-40B4-BE49-F238E27FC236}">
                <a16:creationId xmlns:a16="http://schemas.microsoft.com/office/drawing/2014/main" id="{12CE609C-AF3B-9EEF-EA45-8271DD115B4E}"/>
              </a:ext>
            </a:extLst>
          </p:cNvPr>
          <p:cNvSpPr/>
          <p:nvPr/>
        </p:nvSpPr>
        <p:spPr bwMode="auto">
          <a:xfrm>
            <a:off x="6077667" y="1212097"/>
            <a:ext cx="1106164" cy="3104866"/>
          </a:xfrm>
          <a:prstGeom prst="rect">
            <a:avLst/>
          </a:prstGeom>
          <a:solidFill>
            <a:schemeClr val="bg1">
              <a:alpha val="8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7" name="Legacy &amp; manual">
            <a:extLst>
              <a:ext uri="{FF2B5EF4-FFF2-40B4-BE49-F238E27FC236}">
                <a16:creationId xmlns:a16="http://schemas.microsoft.com/office/drawing/2014/main" id="{3A835DE9-05C0-5C16-FA23-896C61D69245}"/>
              </a:ext>
            </a:extLst>
          </p:cNvPr>
          <p:cNvSpPr/>
          <p:nvPr/>
        </p:nvSpPr>
        <p:spPr>
          <a:xfrm>
            <a:off x="4316963" y="1874528"/>
            <a:ext cx="5846602" cy="2181178"/>
          </a:xfrm>
          <a:prstGeom prst="roundRect">
            <a:avLst>
              <a:gd name="adj" fmla="val 50000"/>
            </a:avLst>
          </a:prstGeom>
          <a:solidFill>
            <a:schemeClr val="accent3">
              <a:lumMod val="60000"/>
              <a:lumOff val="40000"/>
              <a:alpha val="9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VMware Estate Transformation</a:t>
            </a:r>
            <a:endParaRPr kumimoji="0"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6507041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085CE-A036-0444-64D0-488CB9C0AF0E}"/>
            </a:ext>
          </a:extLst>
        </p:cNvPr>
        <p:cNvGrpSpPr/>
        <p:nvPr/>
      </p:nvGrpSpPr>
      <p:grpSpPr>
        <a:xfrm>
          <a:off x="0" y="0"/>
          <a:ext cx="0" cy="0"/>
          <a:chOff x="0" y="0"/>
          <a:chExt cx="0" cy="0"/>
        </a:xfrm>
      </p:grpSpPr>
      <p:sp>
        <p:nvSpPr>
          <p:cNvPr id="9" name="圆角矩形">
            <a:extLst>
              <a:ext uri="{FF2B5EF4-FFF2-40B4-BE49-F238E27FC236}">
                <a16:creationId xmlns:a16="http://schemas.microsoft.com/office/drawing/2014/main" id="{F6356693-D106-64AE-1C29-CA1D553D4148}"/>
              </a:ext>
            </a:extLst>
          </p:cNvPr>
          <p:cNvSpPr/>
          <p:nvPr/>
        </p:nvSpPr>
        <p:spPr>
          <a:xfrm>
            <a:off x="2550188" y="4400583"/>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7" name="圆角矩形">
            <a:extLst>
              <a:ext uri="{FF2B5EF4-FFF2-40B4-BE49-F238E27FC236}">
                <a16:creationId xmlns:a16="http://schemas.microsoft.com/office/drawing/2014/main" id="{A2961053-220F-E9DA-49B5-5AC826185ED8}"/>
              </a:ext>
            </a:extLst>
          </p:cNvPr>
          <p:cNvSpPr/>
          <p:nvPr/>
        </p:nvSpPr>
        <p:spPr>
          <a:xfrm>
            <a:off x="6096000" y="4404063"/>
            <a:ext cx="4593046" cy="358583"/>
          </a:xfrm>
          <a:prstGeom prst="roundRect">
            <a:avLst>
              <a:gd name="adj" fmla="val 10284"/>
            </a:avLst>
          </a:prstGeom>
          <a:solidFill>
            <a:schemeClr val="accent3">
              <a:lumMod val="40000"/>
              <a:lumOff val="60000"/>
            </a:schemeClr>
          </a:solidFill>
          <a:ln w="12700">
            <a:noFill/>
            <a:miter lim="400000"/>
          </a:ln>
          <a:effectLst/>
        </p:spPr>
        <p:txBody>
          <a:bodyPr tIns="91427" bIns="91427"/>
          <a:lstStyle/>
          <a:p>
            <a:pPr defTabSz="914217">
              <a:defRPr>
                <a:solidFill>
                  <a:srgbClr val="A2A9B0"/>
                </a:solidFill>
              </a:defRPr>
            </a:pPr>
            <a:endParaRPr sz="500">
              <a:solidFill>
                <a:srgbClr val="A2A9B0"/>
              </a:solidFill>
              <a:latin typeface="IBM Plex Sans" panose="020B0503050203000203" pitchFamily="34" charset="0"/>
            </a:endParaRPr>
          </a:p>
        </p:txBody>
      </p:sp>
      <p:sp>
        <p:nvSpPr>
          <p:cNvPr id="274" name="圆角矩形">
            <a:extLst>
              <a:ext uri="{FF2B5EF4-FFF2-40B4-BE49-F238E27FC236}">
                <a16:creationId xmlns:a16="http://schemas.microsoft.com/office/drawing/2014/main" id="{2288AA73-C9A7-FE72-DF1B-F329FE28C08C}"/>
              </a:ext>
            </a:extLst>
          </p:cNvPr>
          <p:cNvSpPr/>
          <p:nvPr/>
        </p:nvSpPr>
        <p:spPr>
          <a:xfrm>
            <a:off x="6096001" y="1717091"/>
            <a:ext cx="4593046" cy="35101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7" name="圆角矩形">
            <a:extLst>
              <a:ext uri="{FF2B5EF4-FFF2-40B4-BE49-F238E27FC236}">
                <a16:creationId xmlns:a16="http://schemas.microsoft.com/office/drawing/2014/main" id="{713674DE-D18C-5D58-35DB-4686121ED9B1}"/>
              </a:ext>
            </a:extLst>
          </p:cNvPr>
          <p:cNvSpPr/>
          <p:nvPr/>
        </p:nvSpPr>
        <p:spPr>
          <a:xfrm>
            <a:off x="6096000" y="2249693"/>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9" name="圆角矩形">
            <a:extLst>
              <a:ext uri="{FF2B5EF4-FFF2-40B4-BE49-F238E27FC236}">
                <a16:creationId xmlns:a16="http://schemas.microsoft.com/office/drawing/2014/main" id="{BF90F1C5-8D8D-D2FA-B62E-02F3508742C5}"/>
              </a:ext>
            </a:extLst>
          </p:cNvPr>
          <p:cNvSpPr/>
          <p:nvPr/>
        </p:nvSpPr>
        <p:spPr>
          <a:xfrm>
            <a:off x="6096000" y="2789865"/>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3" name="圆角矩形">
            <a:extLst>
              <a:ext uri="{FF2B5EF4-FFF2-40B4-BE49-F238E27FC236}">
                <a16:creationId xmlns:a16="http://schemas.microsoft.com/office/drawing/2014/main" id="{EDB29790-905B-2016-2D39-247E9C0FFB4E}"/>
              </a:ext>
            </a:extLst>
          </p:cNvPr>
          <p:cNvSpPr/>
          <p:nvPr/>
        </p:nvSpPr>
        <p:spPr>
          <a:xfrm>
            <a:off x="6096000" y="3330036"/>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3" name="圆角矩形">
            <a:extLst>
              <a:ext uri="{FF2B5EF4-FFF2-40B4-BE49-F238E27FC236}">
                <a16:creationId xmlns:a16="http://schemas.microsoft.com/office/drawing/2014/main" id="{4AEA5505-C1E6-7C9A-A71E-52F690D963D2}"/>
              </a:ext>
            </a:extLst>
          </p:cNvPr>
          <p:cNvSpPr/>
          <p:nvPr/>
        </p:nvSpPr>
        <p:spPr>
          <a:xfrm>
            <a:off x="6096000" y="3870207"/>
            <a:ext cx="4593046" cy="358583"/>
          </a:xfrm>
          <a:prstGeom prst="roundRect">
            <a:avLst>
              <a:gd name="adj" fmla="val 10284"/>
            </a:avLst>
          </a:prstGeom>
          <a:solidFill>
            <a:schemeClr val="accent4">
              <a:lumMod val="40000"/>
              <a:lumOff val="60000"/>
            </a:schemeClr>
          </a:solidFill>
          <a:ln w="12700">
            <a:noFill/>
            <a:miter lim="400000"/>
          </a:ln>
          <a:effectLst/>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4" name="Rectangle 3">
            <a:extLst>
              <a:ext uri="{FF2B5EF4-FFF2-40B4-BE49-F238E27FC236}">
                <a16:creationId xmlns:a16="http://schemas.microsoft.com/office/drawing/2014/main" id="{F414B7BB-0DCC-3D53-A14F-7389D9583D8D}"/>
              </a:ext>
            </a:extLst>
          </p:cNvPr>
          <p:cNvSpPr/>
          <p:nvPr/>
        </p:nvSpPr>
        <p:spPr bwMode="auto">
          <a:xfrm>
            <a:off x="7310780" y="1228081"/>
            <a:ext cx="1050961" cy="3534307"/>
          </a:xfrm>
          <a:prstGeom prst="rect">
            <a:avLst/>
          </a:prstGeom>
          <a:solidFill>
            <a:srgbClr val="4EA58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24E045AF-DD3D-FF73-B47E-C48D5C825098}"/>
              </a:ext>
            </a:extLst>
          </p:cNvPr>
          <p:cNvSpPr/>
          <p:nvPr/>
        </p:nvSpPr>
        <p:spPr bwMode="auto">
          <a:xfrm>
            <a:off x="9638085" y="1226558"/>
            <a:ext cx="1050961" cy="3534307"/>
          </a:xfrm>
          <a:prstGeom prst="rect">
            <a:avLst/>
          </a:prstGeom>
          <a:solidFill>
            <a:schemeClr val="accent4">
              <a:lumMod val="50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05649B43-8040-2E75-B14A-CA8B0E2D67FF}"/>
              </a:ext>
            </a:extLst>
          </p:cNvPr>
          <p:cNvSpPr/>
          <p:nvPr/>
        </p:nvSpPr>
        <p:spPr bwMode="auto">
          <a:xfrm>
            <a:off x="8467303" y="1226558"/>
            <a:ext cx="1050961" cy="3532608"/>
          </a:xfrm>
          <a:prstGeom prst="rect">
            <a:avLst/>
          </a:prstGeom>
          <a:solidFill>
            <a:schemeClr val="accent6">
              <a:lumMod val="75000"/>
              <a:alpha val="14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62" name="Rectangle 161">
            <a:extLst>
              <a:ext uri="{FF2B5EF4-FFF2-40B4-BE49-F238E27FC236}">
                <a16:creationId xmlns:a16="http://schemas.microsoft.com/office/drawing/2014/main" id="{A494B3C9-11B8-CA0C-151B-06DC284A5978}"/>
              </a:ext>
            </a:extLst>
          </p:cNvPr>
          <p:cNvSpPr/>
          <p:nvPr/>
        </p:nvSpPr>
        <p:spPr bwMode="auto">
          <a:xfrm>
            <a:off x="6119756" y="1226558"/>
            <a:ext cx="1050961" cy="3536088"/>
          </a:xfrm>
          <a:prstGeom prst="rect">
            <a:avLst/>
          </a:prstGeom>
          <a:solidFill>
            <a:srgbClr val="7030A0">
              <a:alpha val="1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2" name="Title 1">
            <a:extLst>
              <a:ext uri="{FF2B5EF4-FFF2-40B4-BE49-F238E27FC236}">
                <a16:creationId xmlns:a16="http://schemas.microsoft.com/office/drawing/2014/main" id="{5F1BF10D-DF66-2273-97FB-A98C084B4BE0}"/>
              </a:ext>
            </a:extLst>
          </p:cNvPr>
          <p:cNvSpPr>
            <a:spLocks noGrp="1"/>
          </p:cNvSpPr>
          <p:nvPr>
            <p:ph type="title"/>
          </p:nvPr>
        </p:nvSpPr>
        <p:spPr>
          <a:xfrm>
            <a:off x="287999" y="288036"/>
            <a:ext cx="11140513" cy="305960"/>
          </a:xfrm>
        </p:spPr>
        <p:txBody>
          <a:bodyPr/>
          <a:lstStyle/>
          <a:p>
            <a:r>
              <a:rPr lang="en-US">
                <a:solidFill>
                  <a:schemeClr val="accent1"/>
                </a:solidFill>
                <a:latin typeface="IBM Plex Sans Light"/>
              </a:rPr>
              <a:t>BoxBoat’s Offerings</a:t>
            </a:r>
            <a:endParaRPr lang="en-US">
              <a:solidFill>
                <a:schemeClr val="accent1"/>
              </a:solidFill>
            </a:endParaRPr>
          </a:p>
        </p:txBody>
      </p:sp>
      <p:sp>
        <p:nvSpPr>
          <p:cNvPr id="189" name="圆角矩形">
            <a:extLst>
              <a:ext uri="{FF2B5EF4-FFF2-40B4-BE49-F238E27FC236}">
                <a16:creationId xmlns:a16="http://schemas.microsoft.com/office/drawing/2014/main" id="{A533CFF4-8904-20F7-9890-A61D1C34AE6A}"/>
              </a:ext>
            </a:extLst>
          </p:cNvPr>
          <p:cNvSpPr/>
          <p:nvPr/>
        </p:nvSpPr>
        <p:spPr>
          <a:xfrm>
            <a:off x="2553753" y="1717216"/>
            <a:ext cx="3516787" cy="350889"/>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272" name="圆角矩形 246">
            <a:extLst>
              <a:ext uri="{FF2B5EF4-FFF2-40B4-BE49-F238E27FC236}">
                <a16:creationId xmlns:a16="http://schemas.microsoft.com/office/drawing/2014/main" id="{7369D612-2425-8FFF-D000-DD4617B97E09}"/>
              </a:ext>
            </a:extLst>
          </p:cNvPr>
          <p:cNvSpPr/>
          <p:nvPr/>
        </p:nvSpPr>
        <p:spPr bwMode="auto">
          <a:xfrm>
            <a:off x="595198" y="1717217"/>
            <a:ext cx="1693380" cy="350890"/>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270" name="圆角矩形 248">
            <a:extLst>
              <a:ext uri="{FF2B5EF4-FFF2-40B4-BE49-F238E27FC236}">
                <a16:creationId xmlns:a16="http://schemas.microsoft.com/office/drawing/2014/main" id="{0ACDC729-D79B-2CBD-2BE2-5DB9540D7F42}"/>
              </a:ext>
            </a:extLst>
          </p:cNvPr>
          <p:cNvSpPr/>
          <p:nvPr/>
        </p:nvSpPr>
        <p:spPr bwMode="auto">
          <a:xfrm>
            <a:off x="595200" y="2252490"/>
            <a:ext cx="1693380" cy="355788"/>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268" name="圆角矩形 250">
            <a:extLst>
              <a:ext uri="{FF2B5EF4-FFF2-40B4-BE49-F238E27FC236}">
                <a16:creationId xmlns:a16="http://schemas.microsoft.com/office/drawing/2014/main" id="{C48FF591-3862-3613-2803-61F7BFF3372F}"/>
              </a:ext>
            </a:extLst>
          </p:cNvPr>
          <p:cNvSpPr/>
          <p:nvPr/>
        </p:nvSpPr>
        <p:spPr bwMode="auto">
          <a:xfrm>
            <a:off x="595198" y="2792661"/>
            <a:ext cx="1693383" cy="355788"/>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266" name="圆角矩形 252">
            <a:extLst>
              <a:ext uri="{FF2B5EF4-FFF2-40B4-BE49-F238E27FC236}">
                <a16:creationId xmlns:a16="http://schemas.microsoft.com/office/drawing/2014/main" id="{82B2CAD7-648D-D577-CF14-28CCBD2858B4}"/>
              </a:ext>
            </a:extLst>
          </p:cNvPr>
          <p:cNvSpPr/>
          <p:nvPr/>
        </p:nvSpPr>
        <p:spPr bwMode="auto">
          <a:xfrm>
            <a:off x="595189" y="3332832"/>
            <a:ext cx="1693385" cy="355788"/>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250" name="圆角矩形 26">
            <a:extLst>
              <a:ext uri="{FF2B5EF4-FFF2-40B4-BE49-F238E27FC236}">
                <a16:creationId xmlns:a16="http://schemas.microsoft.com/office/drawing/2014/main" id="{05C18FC7-7748-40D8-552A-BBE3DB4C04FD}"/>
              </a:ext>
            </a:extLst>
          </p:cNvPr>
          <p:cNvSpPr/>
          <p:nvPr/>
        </p:nvSpPr>
        <p:spPr bwMode="auto">
          <a:xfrm>
            <a:off x="595189" y="3873003"/>
            <a:ext cx="1693386" cy="355788"/>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
        <p:nvSpPr>
          <p:cNvPr id="282" name="圆角矩形">
            <a:extLst>
              <a:ext uri="{FF2B5EF4-FFF2-40B4-BE49-F238E27FC236}">
                <a16:creationId xmlns:a16="http://schemas.microsoft.com/office/drawing/2014/main" id="{D58EA750-3291-1A84-62BC-AD57D46AF0D1}"/>
              </a:ext>
            </a:extLst>
          </p:cNvPr>
          <p:cNvSpPr/>
          <p:nvPr/>
        </p:nvSpPr>
        <p:spPr>
          <a:xfrm>
            <a:off x="6119757" y="965885"/>
            <a:ext cx="4569289" cy="247985"/>
          </a:xfrm>
          <a:prstGeom prst="roundRect">
            <a:avLst>
              <a:gd name="adj" fmla="val 50000"/>
            </a:avLst>
          </a:prstGeom>
          <a:solidFill>
            <a:schemeClr val="accent4">
              <a:lumMod val="60000"/>
              <a:lumOff val="4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Offering Sub-pillars</a:t>
            </a:r>
          </a:p>
        </p:txBody>
      </p:sp>
      <p:sp>
        <p:nvSpPr>
          <p:cNvPr id="10" name="TextBox 9">
            <a:extLst>
              <a:ext uri="{FF2B5EF4-FFF2-40B4-BE49-F238E27FC236}">
                <a16:creationId xmlns:a16="http://schemas.microsoft.com/office/drawing/2014/main" id="{40D3EE7F-2D1E-6DE5-AF3F-B2761A56B931}"/>
              </a:ext>
            </a:extLst>
          </p:cNvPr>
          <p:cNvSpPr txBox="1"/>
          <p:nvPr/>
        </p:nvSpPr>
        <p:spPr>
          <a:xfrm>
            <a:off x="6119757" y="1231275"/>
            <a:ext cx="1050961" cy="4616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Arial" charset="0"/>
                <a:cs typeface="Arial" charset="0"/>
              </a:rPr>
              <a:t>Security &amp; Compliance</a:t>
            </a:r>
          </a:p>
        </p:txBody>
      </p:sp>
      <p:sp>
        <p:nvSpPr>
          <p:cNvPr id="12" name="TextBox 11">
            <a:extLst>
              <a:ext uri="{FF2B5EF4-FFF2-40B4-BE49-F238E27FC236}">
                <a16:creationId xmlns:a16="http://schemas.microsoft.com/office/drawing/2014/main" id="{547C4944-26F9-DE50-DE6F-0B24293DC0A7}"/>
              </a:ext>
            </a:extLst>
          </p:cNvPr>
          <p:cNvSpPr txBox="1"/>
          <p:nvPr/>
        </p:nvSpPr>
        <p:spPr>
          <a:xfrm>
            <a:off x="7303652" y="1283119"/>
            <a:ext cx="1050961" cy="323165"/>
          </a:xfrm>
          <a:prstGeom prst="rect">
            <a:avLst/>
          </a:prstGeom>
          <a:noFill/>
        </p:spPr>
        <p:txBody>
          <a:bodyPr wrap="square" lIns="91440" tIns="91440" rIns="91440" bIns="9144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Resilience &amp; DR</a:t>
            </a:r>
          </a:p>
        </p:txBody>
      </p:sp>
      <p:sp>
        <p:nvSpPr>
          <p:cNvPr id="13" name="TextBox 12">
            <a:extLst>
              <a:ext uri="{FF2B5EF4-FFF2-40B4-BE49-F238E27FC236}">
                <a16:creationId xmlns:a16="http://schemas.microsoft.com/office/drawing/2014/main" id="{7BCF71B7-68A0-3153-1D37-BBBA3014F86A}"/>
              </a:ext>
            </a:extLst>
          </p:cNvPr>
          <p:cNvSpPr txBox="1"/>
          <p:nvPr/>
        </p:nvSpPr>
        <p:spPr>
          <a:xfrm>
            <a:off x="8474434" y="1217125"/>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Governance &amp; Policy</a:t>
            </a:r>
          </a:p>
        </p:txBody>
      </p:sp>
      <p:sp>
        <p:nvSpPr>
          <p:cNvPr id="15" name="TextBox 14">
            <a:extLst>
              <a:ext uri="{FF2B5EF4-FFF2-40B4-BE49-F238E27FC236}">
                <a16:creationId xmlns:a16="http://schemas.microsoft.com/office/drawing/2014/main" id="{B4514835-2F88-B7CC-55D6-D12B6B7C0245}"/>
              </a:ext>
            </a:extLst>
          </p:cNvPr>
          <p:cNvSpPr txBox="1"/>
          <p:nvPr/>
        </p:nvSpPr>
        <p:spPr>
          <a:xfrm>
            <a:off x="9638086" y="1213869"/>
            <a:ext cx="1050961" cy="461665"/>
          </a:xfrm>
          <a:prstGeom prst="rect">
            <a:avLst/>
          </a:prstGeom>
          <a:noFill/>
        </p:spPr>
        <p:txBody>
          <a:bodyPr wrap="square" lIns="91440" tIns="91440" rIns="91440" bIns="91440" rtlCol="0" anchor="ctr">
            <a:spAutoFit/>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900" b="0" i="0" u="none" strike="noStrike" kern="1200" cap="none" spc="0" normalizeH="0" baseline="0" noProof="0">
                <a:ln>
                  <a:noFill/>
                </a:ln>
                <a:solidFill>
                  <a:srgbClr val="002D9C"/>
                </a:solidFill>
                <a:effectLst/>
                <a:uLnTx/>
                <a:uFillTx/>
                <a:latin typeface="IBM Plex Sans" panose="020B0503050203000203" pitchFamily="34" charset="0"/>
                <a:ea typeface="+mn-ea"/>
                <a:cs typeface="+mn-cs"/>
              </a:rPr>
              <a:t>Talent &amp; Enablement</a:t>
            </a:r>
          </a:p>
        </p:txBody>
      </p:sp>
      <p:sp>
        <p:nvSpPr>
          <p:cNvPr id="3" name="圆角矩形">
            <a:extLst>
              <a:ext uri="{FF2B5EF4-FFF2-40B4-BE49-F238E27FC236}">
                <a16:creationId xmlns:a16="http://schemas.microsoft.com/office/drawing/2014/main" id="{F535CF98-80C5-B87E-D5F3-AEADF9C97342}"/>
              </a:ext>
            </a:extLst>
          </p:cNvPr>
          <p:cNvSpPr/>
          <p:nvPr/>
        </p:nvSpPr>
        <p:spPr>
          <a:xfrm>
            <a:off x="2647049" y="965885"/>
            <a:ext cx="3392525" cy="247985"/>
          </a:xfrm>
          <a:prstGeom prst="roundRect">
            <a:avLst>
              <a:gd name="adj" fmla="val 50000"/>
            </a:avLst>
          </a:prstGeom>
          <a:solidFill>
            <a:schemeClr val="accent3">
              <a:lumMod val="40000"/>
              <a:lumOff val="60000"/>
            </a:schemeClr>
          </a:solidFill>
          <a:ln w="12700">
            <a:noFill/>
            <a:miter lim="400000"/>
          </a:ln>
        </p:spPr>
        <p:txBody>
          <a:bodyPr tIns="91427" bIns="91427" anchor="ctr"/>
          <a:lstStyle/>
          <a:p>
            <a:pPr marL="0" marR="0" lvl="0" indent="0" algn="ctr" defTabSz="121848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Core Offerings</a:t>
            </a:r>
          </a:p>
        </p:txBody>
      </p:sp>
      <p:sp>
        <p:nvSpPr>
          <p:cNvPr id="5" name="圆角矩形">
            <a:extLst>
              <a:ext uri="{FF2B5EF4-FFF2-40B4-BE49-F238E27FC236}">
                <a16:creationId xmlns:a16="http://schemas.microsoft.com/office/drawing/2014/main" id="{D15DC70C-6E63-959F-CD72-F3E56A29CB75}"/>
              </a:ext>
            </a:extLst>
          </p:cNvPr>
          <p:cNvSpPr/>
          <p:nvPr/>
        </p:nvSpPr>
        <p:spPr>
          <a:xfrm>
            <a:off x="599241" y="965885"/>
            <a:ext cx="1689333" cy="247985"/>
          </a:xfrm>
          <a:prstGeom prst="roundRect">
            <a:avLst>
              <a:gd name="adj" fmla="val 50000"/>
            </a:avLst>
          </a:prstGeom>
          <a:solidFill>
            <a:schemeClr val="tx2">
              <a:lumMod val="90000"/>
            </a:schemeClr>
          </a:solidFill>
          <a:ln w="12700">
            <a:noFill/>
            <a:miter lim="400000"/>
          </a:ln>
        </p:spPr>
        <p:txBody>
          <a:bodyPr tIns="91427" bIns="91427" anchor="ct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Offering Pillars</a:t>
            </a:r>
            <a:endParaRPr kumimoji="0" sz="1000" b="1" i="0" u="none" strike="noStrike" kern="1200" cap="none" spc="0" normalizeH="0" baseline="0" noProof="0">
              <a:ln>
                <a:noFill/>
              </a:ln>
              <a:solidFill>
                <a:srgbClr val="0F62FE"/>
              </a:solidFill>
              <a:effectLst/>
              <a:uLnTx/>
              <a:uFillTx/>
              <a:latin typeface="IBM Plex Sans" panose="020B0503050203000203" pitchFamily="34" charset="0"/>
              <a:ea typeface="+mn-ea"/>
              <a:cs typeface="+mn-cs"/>
            </a:endParaRPr>
          </a:p>
        </p:txBody>
      </p:sp>
      <p:sp>
        <p:nvSpPr>
          <p:cNvPr id="16" name="圆角矩形">
            <a:extLst>
              <a:ext uri="{FF2B5EF4-FFF2-40B4-BE49-F238E27FC236}">
                <a16:creationId xmlns:a16="http://schemas.microsoft.com/office/drawing/2014/main" id="{70678E22-7A45-BBE2-7B90-BC59B4E58858}"/>
              </a:ext>
            </a:extLst>
          </p:cNvPr>
          <p:cNvSpPr/>
          <p:nvPr/>
        </p:nvSpPr>
        <p:spPr>
          <a:xfrm>
            <a:off x="2553752" y="2249694"/>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58" name="圆角矩形">
            <a:extLst>
              <a:ext uri="{FF2B5EF4-FFF2-40B4-BE49-F238E27FC236}">
                <a16:creationId xmlns:a16="http://schemas.microsoft.com/office/drawing/2014/main" id="{2F4A7FD9-4CCF-83A1-989C-833B5346ADC6}"/>
              </a:ext>
            </a:extLst>
          </p:cNvPr>
          <p:cNvSpPr/>
          <p:nvPr/>
        </p:nvSpPr>
        <p:spPr>
          <a:xfrm>
            <a:off x="2553752" y="2789866"/>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32" name="圆角矩形">
            <a:extLst>
              <a:ext uri="{FF2B5EF4-FFF2-40B4-BE49-F238E27FC236}">
                <a16:creationId xmlns:a16="http://schemas.microsoft.com/office/drawing/2014/main" id="{E3F166CE-C4C4-9357-8172-15CB4623B314}"/>
              </a:ext>
            </a:extLst>
          </p:cNvPr>
          <p:cNvSpPr/>
          <p:nvPr/>
        </p:nvSpPr>
        <p:spPr>
          <a:xfrm>
            <a:off x="2553752" y="3330037"/>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142" name="圆角矩形">
            <a:extLst>
              <a:ext uri="{FF2B5EF4-FFF2-40B4-BE49-F238E27FC236}">
                <a16:creationId xmlns:a16="http://schemas.microsoft.com/office/drawing/2014/main" id="{F89A33CB-6B5D-D4E5-132E-82B3A2FA38F4}"/>
              </a:ext>
            </a:extLst>
          </p:cNvPr>
          <p:cNvSpPr/>
          <p:nvPr/>
        </p:nvSpPr>
        <p:spPr>
          <a:xfrm>
            <a:off x="2553752" y="3870208"/>
            <a:ext cx="3516787" cy="358583"/>
          </a:xfrm>
          <a:prstGeom prst="roundRect">
            <a:avLst>
              <a:gd name="adj" fmla="val 10284"/>
            </a:avLst>
          </a:prstGeom>
          <a:solidFill>
            <a:schemeClr val="accent3">
              <a:lumMod val="20000"/>
              <a:lumOff val="80000"/>
              <a:alpha val="79553"/>
            </a:schemeClr>
          </a:solidFill>
          <a:ln w="12700">
            <a:miter lim="400000"/>
          </a:ln>
        </p:spPr>
        <p:txBody>
          <a:bodyPr tIns="91427" bIns="91427"/>
          <a:lstStyle/>
          <a:p>
            <a:pPr marL="0" marR="0" lvl="0" indent="0" algn="l" defTabSz="914217" rtl="0" eaLnBrk="1" fontAlgn="auto" latinLnBrk="0" hangingPunct="1">
              <a:lnSpc>
                <a:spcPct val="100000"/>
              </a:lnSpc>
              <a:spcBef>
                <a:spcPts val="0"/>
              </a:spcBef>
              <a:spcAft>
                <a:spcPts val="0"/>
              </a:spcAft>
              <a:buClrTx/>
              <a:buSzTx/>
              <a:buFontTx/>
              <a:buNone/>
              <a:tabLst/>
              <a:defRPr>
                <a:solidFill>
                  <a:srgbClr val="A2A9B0"/>
                </a:solidFill>
              </a:defRPr>
            </a:pPr>
            <a:endParaRPr kumimoji="0" sz="500" b="0" i="0" u="none" strike="noStrike" kern="1200" cap="none" spc="0" normalizeH="0" baseline="0" noProof="0">
              <a:ln>
                <a:noFill/>
              </a:ln>
              <a:solidFill>
                <a:srgbClr val="A2A9B0"/>
              </a:solidFill>
              <a:effectLst/>
              <a:uLnTx/>
              <a:uFillTx/>
              <a:latin typeface="IBM Plex Sans" panose="020B0503050203000203" pitchFamily="34" charset="0"/>
              <a:ea typeface="+mn-ea"/>
              <a:cs typeface="+mn-cs"/>
            </a:endParaRPr>
          </a:p>
        </p:txBody>
      </p:sp>
      <p:sp>
        <p:nvSpPr>
          <p:cNvPr id="6" name="Legacy &amp; manual">
            <a:extLst>
              <a:ext uri="{FF2B5EF4-FFF2-40B4-BE49-F238E27FC236}">
                <a16:creationId xmlns:a16="http://schemas.microsoft.com/office/drawing/2014/main" id="{D871503F-4A6A-7221-50B1-BCD7AE9C5DCF}"/>
              </a:ext>
            </a:extLst>
          </p:cNvPr>
          <p:cNvSpPr/>
          <p:nvPr/>
        </p:nvSpPr>
        <p:spPr>
          <a:xfrm>
            <a:off x="4310743" y="1874528"/>
            <a:ext cx="5853405" cy="2732196"/>
          </a:xfrm>
          <a:prstGeom prst="roundRect">
            <a:avLst>
              <a:gd name="adj" fmla="val 50000"/>
            </a:avLst>
          </a:prstGeom>
          <a:solidFill>
            <a:schemeClr val="accent3">
              <a:lumMod val="60000"/>
              <a:lumOff val="40000"/>
              <a:alpha val="90000"/>
            </a:schemeClr>
          </a:solid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chor="ctr">
            <a:normAutofit/>
          </a:bodyPr>
          <a:lstStyle>
            <a:lvl1pPr algn="ctr">
              <a:lnSpc>
                <a:spcPct val="80000"/>
              </a:lnSpc>
              <a:defRPr sz="1200">
                <a:solidFill>
                  <a:srgbClr val="000000"/>
                </a:solidFill>
              </a:defRPr>
            </a:lvl1pPr>
          </a:lstStyle>
          <a:p>
            <a:pPr marL="0" marR="0" lvl="0" indent="0" algn="ctr" defTabSz="91421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DevEx Maturity Accelerator</a:t>
            </a:r>
            <a:endParaRPr kumimoji="0" sz="18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endParaRPr>
          </a:p>
        </p:txBody>
      </p:sp>
      <p:sp>
        <p:nvSpPr>
          <p:cNvPr id="8" name="圆角矩形 254">
            <a:extLst>
              <a:ext uri="{FF2B5EF4-FFF2-40B4-BE49-F238E27FC236}">
                <a16:creationId xmlns:a16="http://schemas.microsoft.com/office/drawing/2014/main" id="{9562CEBA-3C74-5F27-7D17-C4FE86C6CA9E}"/>
              </a:ext>
            </a:extLst>
          </p:cNvPr>
          <p:cNvSpPr/>
          <p:nvPr/>
        </p:nvSpPr>
        <p:spPr bwMode="auto">
          <a:xfrm>
            <a:off x="595189" y="4413174"/>
            <a:ext cx="1693386" cy="355788"/>
          </a:xfrm>
          <a:prstGeom prst="roundRect">
            <a:avLst>
              <a:gd name="adj" fmla="val 50000"/>
            </a:avLst>
          </a:prstGeom>
          <a:solidFill>
            <a:schemeClr val="accent2">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algn="ctr" defTabSz="2437912">
              <a:spcBef>
                <a:spcPts val="2899"/>
              </a:spcBef>
              <a:buSzPct val="100000"/>
              <a:defRPr/>
            </a:pPr>
            <a:r>
              <a:rPr lang="en-US" altLang="zh-CN" sz="900" b="1">
                <a:solidFill>
                  <a:srgbClr val="FFFFFF"/>
                </a:solidFill>
                <a:latin typeface="IBM Plex Sans SmBld" panose="020B0503050203000203" pitchFamily="34" charset="0"/>
              </a:rPr>
              <a:t>AI‑Ready Platforms &amp; Enablement</a:t>
            </a:r>
          </a:p>
        </p:txBody>
      </p:sp>
    </p:spTree>
    <p:extLst>
      <p:ext uri="{BB962C8B-B14F-4D97-AF65-F5344CB8AC3E}">
        <p14:creationId xmlns:p14="http://schemas.microsoft.com/office/powerpoint/2010/main" val="20186679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FE37C-8B48-2AE4-405B-08B4CA533C7D}"/>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EF58001-E51D-3DB6-1F3A-E0E822A33339}"/>
              </a:ext>
            </a:extLst>
          </p:cNvPr>
          <p:cNvSpPr>
            <a:spLocks noGrp="1"/>
          </p:cNvSpPr>
          <p:nvPr>
            <p:ph type="sldNum" sz="quarter" idx="11"/>
          </p:nvPr>
        </p:nvSpPr>
        <p:spPr/>
        <p:txBody>
          <a:bodyPr/>
          <a:lstStyle/>
          <a:p>
            <a:fld id="{B6F15528-21DE-4FAA-801E-634DDDAF4B2B}" type="slidenum">
              <a:rPr lang="en-US" smtClean="0"/>
              <a:t>26</a:t>
            </a:fld>
            <a:endParaRPr lang="en-US"/>
          </a:p>
        </p:txBody>
      </p:sp>
      <p:sp>
        <p:nvSpPr>
          <p:cNvPr id="3" name="Left Brace 2">
            <a:extLst>
              <a:ext uri="{FF2B5EF4-FFF2-40B4-BE49-F238E27FC236}">
                <a16:creationId xmlns:a16="http://schemas.microsoft.com/office/drawing/2014/main" id="{A9C0C342-3CA1-1B75-3ACE-28459A8DB185}"/>
              </a:ext>
            </a:extLst>
          </p:cNvPr>
          <p:cNvSpPr>
            <a:spLocks noChangeAspect="1"/>
          </p:cNvSpPr>
          <p:nvPr/>
        </p:nvSpPr>
        <p:spPr bwMode="auto">
          <a:xfrm>
            <a:off x="9212986" y="1041368"/>
            <a:ext cx="483438" cy="1935525"/>
          </a:xfrm>
          <a:prstGeom prst="leftBrace">
            <a:avLst>
              <a:gd name="adj1" fmla="val 33893"/>
              <a:gd name="adj2" fmla="val 50000"/>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IBM Plex Sans" panose="020B0503050203000203" pitchFamily="34" charset="0"/>
            </a:endParaRPr>
          </a:p>
        </p:txBody>
      </p:sp>
      <p:sp>
        <p:nvSpPr>
          <p:cNvPr id="4" name="Rectangle 3">
            <a:extLst>
              <a:ext uri="{FF2B5EF4-FFF2-40B4-BE49-F238E27FC236}">
                <a16:creationId xmlns:a16="http://schemas.microsoft.com/office/drawing/2014/main" id="{123E8A80-D863-C3AA-EEED-F5CFEFCA6A54}"/>
              </a:ext>
            </a:extLst>
          </p:cNvPr>
          <p:cNvSpPr>
            <a:spLocks noChangeAspect="1"/>
          </p:cNvSpPr>
          <p:nvPr/>
        </p:nvSpPr>
        <p:spPr bwMode="auto">
          <a:xfrm>
            <a:off x="9745001" y="1047094"/>
            <a:ext cx="1886355" cy="338015"/>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000" b="0" i="0" u="none" strike="noStrike" cap="none" normalizeH="0" baseline="0">
                <a:ln>
                  <a:noFill/>
                </a:ln>
                <a:solidFill>
                  <a:schemeClr val="bg1"/>
                </a:solidFill>
                <a:effectLst/>
                <a:latin typeface="IBM Plex Sans" panose="020B0503050203000203" pitchFamily="34" charset="0"/>
              </a:rPr>
              <a:t>Workshop</a:t>
            </a:r>
          </a:p>
        </p:txBody>
      </p:sp>
      <p:sp>
        <p:nvSpPr>
          <p:cNvPr id="9" name="Rectangle 8">
            <a:extLst>
              <a:ext uri="{FF2B5EF4-FFF2-40B4-BE49-F238E27FC236}">
                <a16:creationId xmlns:a16="http://schemas.microsoft.com/office/drawing/2014/main" id="{AF281AAC-1C5D-2D0B-B7FA-98D18ACC2C8A}"/>
              </a:ext>
            </a:extLst>
          </p:cNvPr>
          <p:cNvSpPr>
            <a:spLocks noChangeAspect="1"/>
          </p:cNvSpPr>
          <p:nvPr/>
        </p:nvSpPr>
        <p:spPr bwMode="auto">
          <a:xfrm>
            <a:off x="9750143" y="1437491"/>
            <a:ext cx="895781" cy="338015"/>
          </a:xfrm>
          <a:prstGeom prst="rect">
            <a:avLst/>
          </a:prstGeom>
          <a:solidFill>
            <a:srgbClr val="A56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000" b="0" i="0" u="none" strike="noStrike" cap="none" normalizeH="0" baseline="0">
                <a:ln>
                  <a:noFill/>
                </a:ln>
                <a:solidFill>
                  <a:schemeClr val="bg1"/>
                </a:solidFill>
                <a:effectLst/>
                <a:latin typeface="IBM Plex Sans" panose="020B0503050203000203" pitchFamily="34" charset="0"/>
              </a:rPr>
              <a:t>Assessment</a:t>
            </a:r>
          </a:p>
        </p:txBody>
      </p:sp>
      <p:sp>
        <p:nvSpPr>
          <p:cNvPr id="14" name="Rectangle 13">
            <a:extLst>
              <a:ext uri="{FF2B5EF4-FFF2-40B4-BE49-F238E27FC236}">
                <a16:creationId xmlns:a16="http://schemas.microsoft.com/office/drawing/2014/main" id="{4DF5CAE8-7BEF-61CE-1BAD-A11045DB7414}"/>
              </a:ext>
            </a:extLst>
          </p:cNvPr>
          <p:cNvSpPr>
            <a:spLocks noChangeAspect="1"/>
          </p:cNvSpPr>
          <p:nvPr/>
        </p:nvSpPr>
        <p:spPr bwMode="auto">
          <a:xfrm>
            <a:off x="10735580" y="1434646"/>
            <a:ext cx="895781" cy="338015"/>
          </a:xfrm>
          <a:prstGeom prst="rect">
            <a:avLst/>
          </a:prstGeom>
          <a:solidFill>
            <a:srgbClr val="009D9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Demo</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15" name="Rectangle 14">
            <a:extLst>
              <a:ext uri="{FF2B5EF4-FFF2-40B4-BE49-F238E27FC236}">
                <a16:creationId xmlns:a16="http://schemas.microsoft.com/office/drawing/2014/main" id="{5BC37FCA-7EB8-2BA5-5118-DF3FF71A28AD}"/>
              </a:ext>
            </a:extLst>
          </p:cNvPr>
          <p:cNvSpPr>
            <a:spLocks noChangeAspect="1"/>
          </p:cNvSpPr>
          <p:nvPr/>
        </p:nvSpPr>
        <p:spPr bwMode="auto">
          <a:xfrm>
            <a:off x="10735580" y="1833612"/>
            <a:ext cx="895781" cy="338015"/>
          </a:xfrm>
          <a:prstGeom prst="rect">
            <a:avLst/>
          </a:prstGeom>
          <a:solidFill>
            <a:srgbClr val="08BDB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PoC</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16" name="Rectangle 15">
            <a:extLst>
              <a:ext uri="{FF2B5EF4-FFF2-40B4-BE49-F238E27FC236}">
                <a16:creationId xmlns:a16="http://schemas.microsoft.com/office/drawing/2014/main" id="{185F45B4-74A4-C236-D816-71C852C28944}"/>
              </a:ext>
            </a:extLst>
          </p:cNvPr>
          <p:cNvSpPr>
            <a:spLocks noChangeAspect="1"/>
          </p:cNvSpPr>
          <p:nvPr/>
        </p:nvSpPr>
        <p:spPr bwMode="auto">
          <a:xfrm>
            <a:off x="9745006" y="1833613"/>
            <a:ext cx="895781" cy="338015"/>
          </a:xfrm>
          <a:prstGeom prst="rect">
            <a:avLst/>
          </a:prstGeom>
          <a:solidFill>
            <a:srgbClr val="7030A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000" b="0" i="0" u="none" strike="noStrike" cap="none" normalizeH="0" baseline="0">
                <a:ln>
                  <a:noFill/>
                </a:ln>
                <a:solidFill>
                  <a:schemeClr val="bg1"/>
                </a:solidFill>
                <a:effectLst/>
                <a:latin typeface="IBM Plex Sans" panose="020B0503050203000203" pitchFamily="34" charset="0"/>
              </a:rPr>
              <a:t>Business Case</a:t>
            </a:r>
          </a:p>
        </p:txBody>
      </p:sp>
      <p:sp>
        <p:nvSpPr>
          <p:cNvPr id="17" name="Rectangle 16">
            <a:extLst>
              <a:ext uri="{FF2B5EF4-FFF2-40B4-BE49-F238E27FC236}">
                <a16:creationId xmlns:a16="http://schemas.microsoft.com/office/drawing/2014/main" id="{5CF0CCE9-6EBD-B854-B537-50EE2498F49B}"/>
              </a:ext>
            </a:extLst>
          </p:cNvPr>
          <p:cNvSpPr>
            <a:spLocks noChangeAspect="1"/>
          </p:cNvSpPr>
          <p:nvPr/>
        </p:nvSpPr>
        <p:spPr bwMode="auto">
          <a:xfrm>
            <a:off x="9745006" y="2235925"/>
            <a:ext cx="1886355" cy="338015"/>
          </a:xfrm>
          <a:prstGeom prst="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Pilot</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18" name="Rectangle 17">
            <a:extLst>
              <a:ext uri="{FF2B5EF4-FFF2-40B4-BE49-F238E27FC236}">
                <a16:creationId xmlns:a16="http://schemas.microsoft.com/office/drawing/2014/main" id="{6D88236E-EB93-43F8-7C51-26D945BE6F11}"/>
              </a:ext>
            </a:extLst>
          </p:cNvPr>
          <p:cNvSpPr>
            <a:spLocks noChangeAspect="1"/>
          </p:cNvSpPr>
          <p:nvPr/>
        </p:nvSpPr>
        <p:spPr bwMode="auto">
          <a:xfrm>
            <a:off x="9745005" y="2638878"/>
            <a:ext cx="1886355" cy="338015"/>
          </a:xfrm>
          <a:prstGeom prst="rect">
            <a:avLst/>
          </a:prstGeom>
          <a:solidFill>
            <a:srgbClr val="00114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Full Proposal</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20" name="TextBox 19">
            <a:extLst>
              <a:ext uri="{FF2B5EF4-FFF2-40B4-BE49-F238E27FC236}">
                <a16:creationId xmlns:a16="http://schemas.microsoft.com/office/drawing/2014/main" id="{4E5B2AC0-D37A-9A0C-7FA7-B62EAE8EE53D}"/>
              </a:ext>
            </a:extLst>
          </p:cNvPr>
          <p:cNvSpPr txBox="1"/>
          <p:nvPr/>
        </p:nvSpPr>
        <p:spPr>
          <a:xfrm>
            <a:off x="115310" y="89452"/>
            <a:ext cx="3041374" cy="430887"/>
          </a:xfrm>
          <a:prstGeom prst="rect">
            <a:avLst/>
          </a:prstGeom>
          <a:noFill/>
        </p:spPr>
        <p:txBody>
          <a:bodyPr wrap="square" lIns="91440" tIns="91440" rIns="91440" bIns="91440" rtlCol="0">
            <a:spAutoFit/>
          </a:bodyPr>
          <a:lstStyle/>
          <a:p>
            <a:pPr algn="l">
              <a:spcBef>
                <a:spcPts val="1100"/>
              </a:spcBef>
            </a:pPr>
            <a:r>
              <a:rPr lang="en-US" sz="1600" b="1">
                <a:solidFill>
                  <a:schemeClr val="accent5">
                    <a:lumMod val="75000"/>
                  </a:schemeClr>
                </a:solidFill>
                <a:latin typeface="IBM Plex Sans" panose="020B0503050203000203" pitchFamily="34" charset="0"/>
                <a:ea typeface="Arial" charset="0"/>
                <a:cs typeface="Arial" charset="0"/>
              </a:rPr>
              <a:t>Offering Recipe</a:t>
            </a:r>
          </a:p>
        </p:txBody>
      </p:sp>
      <p:sp>
        <p:nvSpPr>
          <p:cNvPr id="21" name="TextBox 20">
            <a:extLst>
              <a:ext uri="{FF2B5EF4-FFF2-40B4-BE49-F238E27FC236}">
                <a16:creationId xmlns:a16="http://schemas.microsoft.com/office/drawing/2014/main" id="{21DD5FE4-498A-BFE0-A9B8-7B5BC93DE0E1}"/>
              </a:ext>
            </a:extLst>
          </p:cNvPr>
          <p:cNvSpPr txBox="1"/>
          <p:nvPr/>
        </p:nvSpPr>
        <p:spPr>
          <a:xfrm>
            <a:off x="115310" y="520339"/>
            <a:ext cx="3041374" cy="461665"/>
          </a:xfrm>
          <a:prstGeom prst="rect">
            <a:avLst/>
          </a:prstGeom>
          <a:noFill/>
        </p:spPr>
        <p:txBody>
          <a:bodyPr wrap="square" lIns="91440" tIns="91440" rIns="91440" bIns="91440" rtlCol="0">
            <a:spAutoFit/>
          </a:bodyPr>
          <a:lstStyle/>
          <a:p>
            <a:pPr algn="l">
              <a:spcBef>
                <a:spcPts val="1100"/>
              </a:spcBef>
            </a:pPr>
            <a:r>
              <a:rPr lang="en-US" b="1">
                <a:solidFill>
                  <a:schemeClr val="accent1"/>
                </a:solidFill>
                <a:latin typeface="IBM Plex Sans" panose="020B0503050203000203" pitchFamily="34" charset="0"/>
                <a:ea typeface="Arial" charset="0"/>
                <a:cs typeface="Arial" charset="0"/>
              </a:rPr>
              <a:t>Phases &amp; Steps</a:t>
            </a:r>
          </a:p>
        </p:txBody>
      </p:sp>
      <p:sp>
        <p:nvSpPr>
          <p:cNvPr id="22" name="TextBox 21">
            <a:extLst>
              <a:ext uri="{FF2B5EF4-FFF2-40B4-BE49-F238E27FC236}">
                <a16:creationId xmlns:a16="http://schemas.microsoft.com/office/drawing/2014/main" id="{BF3FF917-AC3C-0F35-77CA-B3BC972A2A3C}"/>
              </a:ext>
            </a:extLst>
          </p:cNvPr>
          <p:cNvSpPr txBox="1"/>
          <p:nvPr/>
        </p:nvSpPr>
        <p:spPr>
          <a:xfrm>
            <a:off x="9745001" y="551231"/>
            <a:ext cx="1886355" cy="461665"/>
          </a:xfrm>
          <a:prstGeom prst="rect">
            <a:avLst/>
          </a:prstGeom>
          <a:noFill/>
        </p:spPr>
        <p:txBody>
          <a:bodyPr wrap="square" lIns="91440" tIns="91440" rIns="91440" bIns="91440" rtlCol="0">
            <a:spAutoFit/>
          </a:bodyPr>
          <a:lstStyle/>
          <a:p>
            <a:pPr algn="ctr">
              <a:spcBef>
                <a:spcPts val="1100"/>
              </a:spcBef>
            </a:pPr>
            <a:r>
              <a:rPr lang="en-US" b="1">
                <a:solidFill>
                  <a:schemeClr val="accent1"/>
                </a:solidFill>
                <a:latin typeface="IBM Plex Sans" panose="020B0503050203000203" pitchFamily="34" charset="0"/>
                <a:ea typeface="Arial" charset="0"/>
                <a:cs typeface="Arial" charset="0"/>
              </a:rPr>
              <a:t>Sales/Presales</a:t>
            </a:r>
          </a:p>
        </p:txBody>
      </p:sp>
      <p:sp>
        <p:nvSpPr>
          <p:cNvPr id="26" name="Rectangle 25">
            <a:extLst>
              <a:ext uri="{FF2B5EF4-FFF2-40B4-BE49-F238E27FC236}">
                <a16:creationId xmlns:a16="http://schemas.microsoft.com/office/drawing/2014/main" id="{D77F137F-1920-132D-C015-453BAB08E5C7}"/>
              </a:ext>
            </a:extLst>
          </p:cNvPr>
          <p:cNvSpPr>
            <a:spLocks noChangeAspect="1"/>
          </p:cNvSpPr>
          <p:nvPr/>
        </p:nvSpPr>
        <p:spPr bwMode="auto">
          <a:xfrm>
            <a:off x="9745006" y="3684639"/>
            <a:ext cx="1886354" cy="338015"/>
          </a:xfrm>
          <a:prstGeom prst="rect">
            <a:avLst/>
          </a:prstGeom>
          <a:solidFill>
            <a:srgbClr val="A56E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000" b="0" i="0" u="none" strike="noStrike" cap="none" normalizeH="0" baseline="0">
                <a:ln>
                  <a:noFill/>
                </a:ln>
                <a:solidFill>
                  <a:schemeClr val="bg1"/>
                </a:solidFill>
                <a:effectLst/>
                <a:latin typeface="IBM Plex Sans" panose="020B0503050203000203" pitchFamily="34" charset="0"/>
              </a:rPr>
              <a:t>Assessment</a:t>
            </a:r>
          </a:p>
        </p:txBody>
      </p:sp>
      <p:sp>
        <p:nvSpPr>
          <p:cNvPr id="28" name="Rectangle 27">
            <a:extLst>
              <a:ext uri="{FF2B5EF4-FFF2-40B4-BE49-F238E27FC236}">
                <a16:creationId xmlns:a16="http://schemas.microsoft.com/office/drawing/2014/main" id="{F592B2BE-9B49-4671-5960-429A8247DA77}"/>
              </a:ext>
            </a:extLst>
          </p:cNvPr>
          <p:cNvSpPr>
            <a:spLocks noChangeAspect="1"/>
          </p:cNvSpPr>
          <p:nvPr/>
        </p:nvSpPr>
        <p:spPr bwMode="auto">
          <a:xfrm>
            <a:off x="9745004" y="4091895"/>
            <a:ext cx="1886355" cy="338015"/>
          </a:xfrm>
          <a:prstGeom prst="rect">
            <a:avLst/>
          </a:prstGeom>
          <a:solidFill>
            <a:srgbClr val="08BDB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PoV</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30" name="Rectangle 29">
            <a:extLst>
              <a:ext uri="{FF2B5EF4-FFF2-40B4-BE49-F238E27FC236}">
                <a16:creationId xmlns:a16="http://schemas.microsoft.com/office/drawing/2014/main" id="{D1EA648C-3921-218B-FFF8-944196F50CD8}"/>
              </a:ext>
            </a:extLst>
          </p:cNvPr>
          <p:cNvSpPr>
            <a:spLocks noChangeAspect="1"/>
          </p:cNvSpPr>
          <p:nvPr/>
        </p:nvSpPr>
        <p:spPr bwMode="auto">
          <a:xfrm>
            <a:off x="9745003" y="4918649"/>
            <a:ext cx="1886355" cy="338015"/>
          </a:xfrm>
          <a:prstGeom prst="rect">
            <a:avLst/>
          </a:prstGeom>
          <a:solidFill>
            <a:srgbClr val="00B05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Pilot</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31" name="Rectangle 30">
            <a:extLst>
              <a:ext uri="{FF2B5EF4-FFF2-40B4-BE49-F238E27FC236}">
                <a16:creationId xmlns:a16="http://schemas.microsoft.com/office/drawing/2014/main" id="{292EEA4E-3A9B-C317-288D-C9F923EF488A}"/>
              </a:ext>
            </a:extLst>
          </p:cNvPr>
          <p:cNvSpPr>
            <a:spLocks noChangeAspect="1"/>
          </p:cNvSpPr>
          <p:nvPr/>
        </p:nvSpPr>
        <p:spPr bwMode="auto">
          <a:xfrm>
            <a:off x="9745002" y="5332026"/>
            <a:ext cx="1886355" cy="338015"/>
          </a:xfrm>
          <a:prstGeom prst="rect">
            <a:avLst/>
          </a:prstGeom>
          <a:solidFill>
            <a:srgbClr val="00114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Full Engagement</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32" name="TextBox 31">
            <a:extLst>
              <a:ext uri="{FF2B5EF4-FFF2-40B4-BE49-F238E27FC236}">
                <a16:creationId xmlns:a16="http://schemas.microsoft.com/office/drawing/2014/main" id="{79ADC6E8-5AD4-8C92-2A0B-926DBA097402}"/>
              </a:ext>
            </a:extLst>
          </p:cNvPr>
          <p:cNvSpPr txBox="1"/>
          <p:nvPr/>
        </p:nvSpPr>
        <p:spPr>
          <a:xfrm>
            <a:off x="9745005" y="3226576"/>
            <a:ext cx="1886355" cy="461665"/>
          </a:xfrm>
          <a:prstGeom prst="rect">
            <a:avLst/>
          </a:prstGeom>
          <a:noFill/>
        </p:spPr>
        <p:txBody>
          <a:bodyPr wrap="square" lIns="91440" tIns="91440" rIns="91440" bIns="91440" rtlCol="0">
            <a:spAutoFit/>
          </a:bodyPr>
          <a:lstStyle/>
          <a:p>
            <a:pPr algn="ctr">
              <a:spcBef>
                <a:spcPts val="1100"/>
              </a:spcBef>
            </a:pPr>
            <a:r>
              <a:rPr lang="en-US" b="1">
                <a:solidFill>
                  <a:schemeClr val="accent1"/>
                </a:solidFill>
                <a:latin typeface="IBM Plex Sans" panose="020B0503050203000203" pitchFamily="34" charset="0"/>
                <a:ea typeface="Arial" charset="0"/>
                <a:cs typeface="Arial" charset="0"/>
              </a:rPr>
              <a:t>Delivery Types</a:t>
            </a:r>
          </a:p>
        </p:txBody>
      </p:sp>
      <p:sp>
        <p:nvSpPr>
          <p:cNvPr id="33" name="Rectangle 32">
            <a:extLst>
              <a:ext uri="{FF2B5EF4-FFF2-40B4-BE49-F238E27FC236}">
                <a16:creationId xmlns:a16="http://schemas.microsoft.com/office/drawing/2014/main" id="{E5FAE9B6-36FB-8C60-1D07-7839A49F9CF7}"/>
              </a:ext>
            </a:extLst>
          </p:cNvPr>
          <p:cNvSpPr>
            <a:spLocks noChangeAspect="1"/>
          </p:cNvSpPr>
          <p:nvPr/>
        </p:nvSpPr>
        <p:spPr bwMode="auto">
          <a:xfrm>
            <a:off x="9745001" y="5740292"/>
            <a:ext cx="1886355" cy="338015"/>
          </a:xfrm>
          <a:prstGeom prst="rect">
            <a:avLst/>
          </a:prstGeom>
          <a:solidFill>
            <a:schemeClr val="accent4">
              <a:lumMod val="7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lang="en-US" sz="1000">
                <a:solidFill>
                  <a:schemeClr val="bg1"/>
                </a:solidFill>
                <a:latin typeface="IBM Plex Sans" panose="020B0503050203000203" pitchFamily="34" charset="0"/>
              </a:rPr>
              <a:t>Enablement</a:t>
            </a:r>
            <a:endParaRPr kumimoji="0" lang="en-US" sz="1000" b="0" i="0" u="none" strike="noStrike" cap="none" normalizeH="0" baseline="0">
              <a:ln>
                <a:noFill/>
              </a:ln>
              <a:solidFill>
                <a:schemeClr val="bg1"/>
              </a:solidFill>
              <a:effectLst/>
              <a:latin typeface="IBM Plex Sans" panose="020B0503050203000203" pitchFamily="34" charset="0"/>
            </a:endParaRPr>
          </a:p>
        </p:txBody>
      </p:sp>
      <p:sp>
        <p:nvSpPr>
          <p:cNvPr id="34" name="Rectangle 33">
            <a:extLst>
              <a:ext uri="{FF2B5EF4-FFF2-40B4-BE49-F238E27FC236}">
                <a16:creationId xmlns:a16="http://schemas.microsoft.com/office/drawing/2014/main" id="{0155DB22-E06B-869E-0955-927EBA5C5912}"/>
              </a:ext>
            </a:extLst>
          </p:cNvPr>
          <p:cNvSpPr>
            <a:spLocks noChangeAspect="1"/>
          </p:cNvSpPr>
          <p:nvPr/>
        </p:nvSpPr>
        <p:spPr bwMode="auto">
          <a:xfrm>
            <a:off x="9745004" y="4505272"/>
            <a:ext cx="1886355" cy="338015"/>
          </a:xfrm>
          <a:prstGeom prst="rect">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000" b="0" i="0" u="none" strike="noStrike" cap="none" normalizeH="0" baseline="0">
                <a:ln>
                  <a:noFill/>
                </a:ln>
                <a:solidFill>
                  <a:schemeClr val="bg1"/>
                </a:solidFill>
                <a:effectLst/>
                <a:latin typeface="IBM Plex Sans" panose="020B0503050203000203" pitchFamily="34" charset="0"/>
              </a:rPr>
              <a:t>CoE/Advisory</a:t>
            </a:r>
          </a:p>
        </p:txBody>
      </p:sp>
      <p:sp>
        <p:nvSpPr>
          <p:cNvPr id="2" name="Left Brace 1">
            <a:extLst>
              <a:ext uri="{FF2B5EF4-FFF2-40B4-BE49-F238E27FC236}">
                <a16:creationId xmlns:a16="http://schemas.microsoft.com/office/drawing/2014/main" id="{86615DC9-B65C-10B4-E3A1-6D93704EBDF1}"/>
              </a:ext>
            </a:extLst>
          </p:cNvPr>
          <p:cNvSpPr/>
          <p:nvPr/>
        </p:nvSpPr>
        <p:spPr bwMode="auto">
          <a:xfrm>
            <a:off x="7619588" y="2004508"/>
            <a:ext cx="1641975" cy="2889371"/>
          </a:xfrm>
          <a:prstGeom prst="leftBrace">
            <a:avLst>
              <a:gd name="adj1" fmla="val 17841"/>
              <a:gd name="adj2" fmla="val 47648"/>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AAD589E7-BEA6-5A8B-B3FF-1C2D9C778FB1}"/>
              </a:ext>
            </a:extLst>
          </p:cNvPr>
          <p:cNvSpPr>
            <a:spLocks noChangeAspect="1"/>
          </p:cNvSpPr>
          <p:nvPr/>
        </p:nvSpPr>
        <p:spPr bwMode="auto">
          <a:xfrm>
            <a:off x="9237275" y="3684639"/>
            <a:ext cx="483438" cy="2393667"/>
          </a:xfrm>
          <a:prstGeom prst="leftBrace">
            <a:avLst>
              <a:gd name="adj1" fmla="val 33893"/>
              <a:gd name="adj2" fmla="val 50774"/>
            </a:avLst>
          </a:prstGeom>
          <a:ln w="190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IBM Plex Sans" panose="020B0503050203000203" pitchFamily="34" charset="0"/>
            </a:endParaRPr>
          </a:p>
        </p:txBody>
      </p:sp>
      <p:sp>
        <p:nvSpPr>
          <p:cNvPr id="10" name="Rectangle 9">
            <a:extLst>
              <a:ext uri="{FF2B5EF4-FFF2-40B4-BE49-F238E27FC236}">
                <a16:creationId xmlns:a16="http://schemas.microsoft.com/office/drawing/2014/main" id="{EFFA6401-CB12-713A-B2B0-7F0C9557FE99}"/>
              </a:ext>
            </a:extLst>
          </p:cNvPr>
          <p:cNvSpPr>
            <a:spLocks noChangeAspect="1"/>
          </p:cNvSpPr>
          <p:nvPr/>
        </p:nvSpPr>
        <p:spPr bwMode="auto">
          <a:xfrm>
            <a:off x="6547021" y="3137325"/>
            <a:ext cx="1178249" cy="482571"/>
          </a:xfrm>
          <a:prstGeom prst="rect">
            <a:avLst/>
          </a:prstGeom>
          <a:solidFill>
            <a:schemeClr val="accent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 typeface="System Font Regular"/>
              <a:buNone/>
              <a:tabLst/>
            </a:pPr>
            <a:r>
              <a:rPr kumimoji="0" lang="en-US" sz="1400" b="0" i="0" u="none" strike="noStrike" cap="none" normalizeH="0" baseline="0">
                <a:ln>
                  <a:noFill/>
                </a:ln>
                <a:solidFill>
                  <a:schemeClr val="bg1"/>
                </a:solidFill>
                <a:effectLst/>
                <a:latin typeface="IBM Plex Sans" panose="020B0503050203000203" pitchFamily="34" charset="0"/>
              </a:rPr>
              <a:t>Offering</a:t>
            </a:r>
          </a:p>
        </p:txBody>
      </p:sp>
      <p:sp>
        <p:nvSpPr>
          <p:cNvPr id="11" name="TextBox 10">
            <a:extLst>
              <a:ext uri="{FF2B5EF4-FFF2-40B4-BE49-F238E27FC236}">
                <a16:creationId xmlns:a16="http://schemas.microsoft.com/office/drawing/2014/main" id="{A62F9FEC-9750-8DFA-BB0C-54F392A920AD}"/>
              </a:ext>
            </a:extLst>
          </p:cNvPr>
          <p:cNvSpPr txBox="1"/>
          <p:nvPr/>
        </p:nvSpPr>
        <p:spPr>
          <a:xfrm>
            <a:off x="290384" y="1254211"/>
            <a:ext cx="5362832" cy="1046440"/>
          </a:xfrm>
          <a:prstGeom prst="rect">
            <a:avLst/>
          </a:prstGeom>
          <a:noFill/>
        </p:spPr>
        <p:txBody>
          <a:bodyPr wrap="square" lIns="91440" tIns="91440" rIns="91440" bIns="91440" rtlCol="0">
            <a:spAutoFit/>
          </a:bodyPr>
          <a:lstStyle/>
          <a:p>
            <a:pPr algn="l">
              <a:spcBef>
                <a:spcPts val="1100"/>
              </a:spcBef>
            </a:pPr>
            <a:r>
              <a:rPr lang="en-US" sz="1400">
                <a:solidFill>
                  <a:schemeClr val="tx1"/>
                </a:solidFill>
                <a:latin typeface="IBM Plex Sans" panose="020B0503050203000203" pitchFamily="34" charset="0"/>
                <a:ea typeface="Arial" charset="0"/>
                <a:cs typeface="Arial" charset="0"/>
              </a:rPr>
              <a:t>Every offering has a set of potential steps across the lifecycle. These vary in necessity, with some offerings requiring more presales effort, others more delivery effort, etc. These aren’t meant to be prescriptive but rather serve as a catalog of options.</a:t>
            </a:r>
          </a:p>
        </p:txBody>
      </p:sp>
      <p:sp>
        <p:nvSpPr>
          <p:cNvPr id="12" name="TextBox 11">
            <a:extLst>
              <a:ext uri="{FF2B5EF4-FFF2-40B4-BE49-F238E27FC236}">
                <a16:creationId xmlns:a16="http://schemas.microsoft.com/office/drawing/2014/main" id="{0FC21863-9BCD-ECA0-88D2-26DA529805E8}"/>
              </a:ext>
            </a:extLst>
          </p:cNvPr>
          <p:cNvSpPr txBox="1"/>
          <p:nvPr/>
        </p:nvSpPr>
        <p:spPr>
          <a:xfrm>
            <a:off x="290385" y="2439368"/>
            <a:ext cx="5362831" cy="3305053"/>
          </a:xfrm>
          <a:prstGeom prst="rect">
            <a:avLst/>
          </a:prstGeom>
          <a:noFill/>
        </p:spPr>
        <p:txBody>
          <a:bodyPr wrap="square" lIns="91440" tIns="91440" rIns="91440" bIns="91440" numCol="2" rtlCol="0">
            <a:noAutofit/>
          </a:bodyPr>
          <a:lstStyle/>
          <a:p>
            <a:pPr algn="l">
              <a:spcBef>
                <a:spcPts val="1100"/>
              </a:spcBef>
            </a:pPr>
            <a:r>
              <a:rPr lang="en-US" sz="1400" b="1">
                <a:solidFill>
                  <a:schemeClr val="tx1"/>
                </a:solidFill>
                <a:latin typeface="IBM Plex Sans" panose="020B0503050203000203" pitchFamily="34" charset="0"/>
                <a:ea typeface="Arial" charset="0"/>
                <a:cs typeface="Arial" charset="0"/>
              </a:rPr>
              <a:t>Sales/Presales</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Workshop</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Prove Solution/Tech</a:t>
            </a:r>
          </a:p>
          <a:p>
            <a:pPr marL="742950" lvl="1"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Assessment</a:t>
            </a:r>
          </a:p>
          <a:p>
            <a:pPr marL="742950" lvl="1"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Demo</a:t>
            </a:r>
          </a:p>
          <a:p>
            <a:pPr marL="742950" lvl="1"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Business Case</a:t>
            </a:r>
          </a:p>
          <a:p>
            <a:pPr marL="742950" lvl="1"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PoC</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Pilot</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Full Proposal</a:t>
            </a:r>
          </a:p>
          <a:p>
            <a:pPr>
              <a:spcBef>
                <a:spcPts val="1100"/>
              </a:spcBef>
            </a:pPr>
            <a:r>
              <a:rPr lang="en-US" sz="1400" b="1">
                <a:latin typeface="IBM Plex Sans" panose="020B0503050203000203" pitchFamily="34" charset="0"/>
                <a:ea typeface="Arial" charset="0"/>
                <a:cs typeface="Arial" charset="0"/>
              </a:rPr>
              <a:t>Delivery</a:t>
            </a:r>
          </a:p>
          <a:p>
            <a:pPr marL="285750" indent="-285750">
              <a:spcBef>
                <a:spcPts val="1100"/>
              </a:spcBef>
              <a:buFont typeface="Arial" panose="020B0604020202020204" pitchFamily="34" charset="0"/>
              <a:buChar char="•"/>
            </a:pPr>
            <a:r>
              <a:rPr lang="en-US" sz="1400">
                <a:solidFill>
                  <a:schemeClr val="tx1"/>
                </a:solidFill>
                <a:latin typeface="IBM Plex Sans" panose="020B0503050203000203" pitchFamily="34" charset="0"/>
                <a:ea typeface="Arial" charset="0"/>
                <a:cs typeface="Arial" charset="0"/>
              </a:rPr>
              <a:t>Assessment</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PoV</a:t>
            </a:r>
          </a:p>
          <a:p>
            <a:pPr marL="285750" indent="-285750">
              <a:spcBef>
                <a:spcPts val="1100"/>
              </a:spcBef>
              <a:buFont typeface="Arial" panose="020B0604020202020204" pitchFamily="34" charset="0"/>
              <a:buChar char="•"/>
            </a:pPr>
            <a:r>
              <a:rPr lang="en-US" sz="1400">
                <a:solidFill>
                  <a:schemeClr val="tx1"/>
                </a:solidFill>
                <a:latin typeface="IBM Plex Sans" panose="020B0503050203000203" pitchFamily="34" charset="0"/>
                <a:ea typeface="Arial" charset="0"/>
                <a:cs typeface="Arial" charset="0"/>
              </a:rPr>
              <a:t>CoE/Advisory</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Pilot</a:t>
            </a:r>
          </a:p>
          <a:p>
            <a:pPr marL="285750" indent="-285750">
              <a:spcBef>
                <a:spcPts val="1100"/>
              </a:spcBef>
              <a:buFont typeface="Arial" panose="020B0604020202020204" pitchFamily="34" charset="0"/>
              <a:buChar char="•"/>
            </a:pPr>
            <a:r>
              <a:rPr lang="en-US" sz="1400">
                <a:solidFill>
                  <a:schemeClr val="tx1"/>
                </a:solidFill>
                <a:latin typeface="IBM Plex Sans" panose="020B0503050203000203" pitchFamily="34" charset="0"/>
                <a:ea typeface="Arial" charset="0"/>
                <a:cs typeface="Arial" charset="0"/>
              </a:rPr>
              <a:t>Full Engagement</a:t>
            </a:r>
          </a:p>
          <a:p>
            <a:pPr marL="285750" indent="-285750">
              <a:spcBef>
                <a:spcPts val="1100"/>
              </a:spcBef>
              <a:buFont typeface="Arial" panose="020B0604020202020204" pitchFamily="34" charset="0"/>
              <a:buChar char="•"/>
            </a:pPr>
            <a:r>
              <a:rPr lang="en-US" sz="1400">
                <a:latin typeface="IBM Plex Sans" panose="020B0503050203000203" pitchFamily="34" charset="0"/>
                <a:ea typeface="Arial" charset="0"/>
                <a:cs typeface="Arial" charset="0"/>
              </a:rPr>
              <a:t>Enablement</a:t>
            </a:r>
            <a:endParaRPr lang="en-US" sz="1400">
              <a:solidFill>
                <a:schemeClr val="tx1"/>
              </a:solidFill>
              <a:latin typeface="IBM Plex Sans" panose="020B0503050203000203" pitchFamily="34" charset="0"/>
              <a:ea typeface="Arial" charset="0"/>
              <a:cs typeface="Arial" charset="0"/>
            </a:endParaRPr>
          </a:p>
        </p:txBody>
      </p:sp>
    </p:spTree>
    <p:extLst>
      <p:ext uri="{BB962C8B-B14F-4D97-AF65-F5344CB8AC3E}">
        <p14:creationId xmlns:p14="http://schemas.microsoft.com/office/powerpoint/2010/main" val="18493256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9D3918-9F21-972B-215F-E3B0E9A45490}"/>
              </a:ext>
            </a:extLst>
          </p:cNvPr>
          <p:cNvSpPr>
            <a:spLocks noGrp="1"/>
          </p:cNvSpPr>
          <p:nvPr>
            <p:ph type="title"/>
          </p:nvPr>
        </p:nvSpPr>
        <p:spPr>
          <a:xfrm>
            <a:off x="4160704" y="379814"/>
            <a:ext cx="3819635" cy="637417"/>
          </a:xfrm>
        </p:spPr>
        <p:txBody>
          <a:bodyPr/>
          <a:lstStyle/>
          <a:p>
            <a:r>
              <a:rPr lang="en-US" sz="2400" b="1">
                <a:solidFill>
                  <a:srgbClr val="002D9C"/>
                </a:solidFill>
                <a:latin typeface="IBM Plex Sans" panose="020B0503050203000203" pitchFamily="34" charset="0"/>
              </a:rPr>
              <a:t>Opportunity Roadmap</a:t>
            </a:r>
            <a:br>
              <a:rPr lang="en-US" sz="2400" b="1">
                <a:latin typeface="IBM Plex Sans" panose="020B0503050203000203" pitchFamily="34" charset="0"/>
              </a:rPr>
            </a:br>
            <a:endParaRPr lang="en-US" sz="2400" b="1">
              <a:latin typeface="IBM Plex Sans" panose="020B0503050203000203" pitchFamily="34" charset="0"/>
            </a:endParaRPr>
          </a:p>
        </p:txBody>
      </p:sp>
      <p:sp>
        <p:nvSpPr>
          <p:cNvPr id="156" name="TextBox 155">
            <a:extLst>
              <a:ext uri="{FF2B5EF4-FFF2-40B4-BE49-F238E27FC236}">
                <a16:creationId xmlns:a16="http://schemas.microsoft.com/office/drawing/2014/main" id="{3CF3EFBB-7138-0E0F-1240-ED8D81EC44A6}"/>
              </a:ext>
            </a:extLst>
          </p:cNvPr>
          <p:cNvSpPr txBox="1"/>
          <p:nvPr/>
        </p:nvSpPr>
        <p:spPr>
          <a:xfrm>
            <a:off x="115310" y="89452"/>
            <a:ext cx="3041374" cy="430887"/>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600" b="1" i="0" u="none" strike="noStrike" kern="1200" cap="none" spc="0" normalizeH="0" baseline="0" noProof="0">
                <a:ln>
                  <a:noFill/>
                </a:ln>
                <a:solidFill>
                  <a:srgbClr val="E0E0E0">
                    <a:lumMod val="75000"/>
                  </a:srgbClr>
                </a:solidFill>
                <a:effectLst/>
                <a:uLnTx/>
                <a:uFillTx/>
                <a:latin typeface="IBM Plex Sans" panose="020B0503050203000203" pitchFamily="34" charset="0"/>
                <a:ea typeface="Arial" charset="0"/>
                <a:cs typeface="Arial" charset="0"/>
              </a:rPr>
              <a:t>Offering Recipe</a:t>
            </a:r>
          </a:p>
        </p:txBody>
      </p:sp>
      <p:sp>
        <p:nvSpPr>
          <p:cNvPr id="165" name="TextBox 164">
            <a:extLst>
              <a:ext uri="{FF2B5EF4-FFF2-40B4-BE49-F238E27FC236}">
                <a16:creationId xmlns:a16="http://schemas.microsoft.com/office/drawing/2014/main" id="{C115DE67-B7E3-5251-AC9C-B87ACB81E6D2}"/>
              </a:ext>
            </a:extLst>
          </p:cNvPr>
          <p:cNvSpPr txBox="1"/>
          <p:nvPr/>
        </p:nvSpPr>
        <p:spPr>
          <a:xfrm>
            <a:off x="91933" y="989830"/>
            <a:ext cx="7133522" cy="2295500"/>
          </a:xfrm>
          <a:prstGeom prst="rect">
            <a:avLst/>
          </a:prstGeom>
          <a:noFill/>
        </p:spPr>
        <p:txBody>
          <a:bodyPr wrap="square" lIns="91440" tIns="91440" rIns="91440" bIns="91440" rtlCol="0">
            <a:spAutoFit/>
          </a:bodyPr>
          <a:lstStyle/>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Process Overview</a:t>
            </a:r>
            <a:r>
              <a:rPr kumimoji="0" lang="en-US" sz="16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 </a:t>
            </a:r>
            <a:r>
              <a:rPr kumimoji="0" lang="en-US" sz="16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The sales process starts with an initial pitch, followed by a workshop to demonstrate the technology and address client questions. A discovery assessment includes a follow-up questionnaire and a leave-behind one-pager. The full assessment requires a </a:t>
            </a:r>
            <a:r>
              <a:rPr kumimoji="0" lang="en-US" sz="1600" b="0" i="0" u="none" strike="noStrike" kern="1200" cap="none" spc="0" normalizeH="0" baseline="0" noProof="0" err="1">
                <a:ln>
                  <a:noFill/>
                </a:ln>
                <a:solidFill>
                  <a:srgbClr val="1F1F1F"/>
                </a:solidFill>
                <a:effectLst/>
                <a:uLnTx/>
                <a:uFillTx/>
                <a:latin typeface="IBM Plex Sans" panose="020B0503050203000203" pitchFamily="34" charset="0"/>
                <a:ea typeface="+mn-ea"/>
                <a:cs typeface="+mn-cs"/>
              </a:rPr>
              <a:t>DoU</a:t>
            </a:r>
            <a:r>
              <a:rPr kumimoji="0" lang="en-US" sz="16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 and an initial investment, which is refunded if the client proceeds. Post-engagement activities involve collecting data to improve future processes.</a:t>
            </a:r>
          </a:p>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IBM Plex Sans" panose="020B0503050203000203" pitchFamily="34" charset="0"/>
              <a:ea typeface="Arial" charset="0"/>
              <a:cs typeface="Arial" charset="0"/>
            </a:endParaRPr>
          </a:p>
        </p:txBody>
      </p:sp>
      <p:sp>
        <p:nvSpPr>
          <p:cNvPr id="166" name="TextBox 165">
            <a:extLst>
              <a:ext uri="{FF2B5EF4-FFF2-40B4-BE49-F238E27FC236}">
                <a16:creationId xmlns:a16="http://schemas.microsoft.com/office/drawing/2014/main" id="{4617D94B-0796-1C32-6D64-F3679DD36638}"/>
              </a:ext>
            </a:extLst>
          </p:cNvPr>
          <p:cNvSpPr txBox="1"/>
          <p:nvPr/>
        </p:nvSpPr>
        <p:spPr>
          <a:xfrm>
            <a:off x="6614398" y="3199519"/>
            <a:ext cx="1715534" cy="400110"/>
          </a:xfrm>
          <a:prstGeom prst="rect">
            <a:avLst/>
          </a:prstGeom>
          <a:noFill/>
        </p:spPr>
        <p:txBody>
          <a:bodyPr wrap="non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1" u="none" strike="noStrike" kern="1200" cap="none" spc="0" normalizeH="0" baseline="0" noProof="0">
                <a:ln>
                  <a:noFill/>
                </a:ln>
                <a:solidFill>
                  <a:srgbClr val="C00000"/>
                </a:solidFill>
                <a:effectLst/>
                <a:uLnTx/>
                <a:uFillTx/>
                <a:latin typeface="IBM Plex Sans" panose="020B0503050203000203" pitchFamily="34" charset="0"/>
                <a:ea typeface="Arial" charset="0"/>
                <a:cs typeface="Arial" charset="0"/>
              </a:rPr>
              <a:t>**Client investment</a:t>
            </a:r>
          </a:p>
        </p:txBody>
      </p:sp>
      <p:sp>
        <p:nvSpPr>
          <p:cNvPr id="177" name="TextBox 176">
            <a:extLst>
              <a:ext uri="{FF2B5EF4-FFF2-40B4-BE49-F238E27FC236}">
                <a16:creationId xmlns:a16="http://schemas.microsoft.com/office/drawing/2014/main" id="{555DCD2E-EC0B-3985-E8AD-E3EF5B3FBA5D}"/>
              </a:ext>
            </a:extLst>
          </p:cNvPr>
          <p:cNvSpPr txBox="1"/>
          <p:nvPr/>
        </p:nvSpPr>
        <p:spPr>
          <a:xfrm>
            <a:off x="769645" y="6368438"/>
            <a:ext cx="6098458" cy="35394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Arial"/>
                <a:ea typeface="Arial" charset="0"/>
                <a:cs typeface="Arial" charset="0"/>
              </a:rPr>
              <a:t>**client investment should be treated as non-negotiable </a:t>
            </a:r>
          </a:p>
        </p:txBody>
      </p:sp>
      <p:sp>
        <p:nvSpPr>
          <p:cNvPr id="178" name="Rectangle 177">
            <a:extLst>
              <a:ext uri="{FF2B5EF4-FFF2-40B4-BE49-F238E27FC236}">
                <a16:creationId xmlns:a16="http://schemas.microsoft.com/office/drawing/2014/main" id="{5BE14BC7-12AC-2D22-2F7A-808293B3A713}"/>
              </a:ext>
            </a:extLst>
          </p:cNvPr>
          <p:cNvSpPr/>
          <p:nvPr/>
        </p:nvSpPr>
        <p:spPr>
          <a:xfrm>
            <a:off x="10590041" y="259663"/>
            <a:ext cx="1390124" cy="276999"/>
          </a:xfrm>
          <a:prstGeom prst="rect">
            <a:avLst/>
          </a:prstGeom>
          <a:solidFill>
            <a:srgbClr val="FA4D56"/>
          </a:solidFill>
        </p:spPr>
        <p:txBody>
          <a:bodyPr wrap="none">
            <a:sp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t>INTERNAL ONLY</a:t>
            </a:r>
          </a:p>
        </p:txBody>
      </p:sp>
      <p:grpSp>
        <p:nvGrpSpPr>
          <p:cNvPr id="198" name="Group 197">
            <a:extLst>
              <a:ext uri="{FF2B5EF4-FFF2-40B4-BE49-F238E27FC236}">
                <a16:creationId xmlns:a16="http://schemas.microsoft.com/office/drawing/2014/main" id="{ABBBE97C-5BF4-DDB8-A9F9-A9574E200644}"/>
              </a:ext>
            </a:extLst>
          </p:cNvPr>
          <p:cNvGrpSpPr/>
          <p:nvPr/>
        </p:nvGrpSpPr>
        <p:grpSpPr>
          <a:xfrm>
            <a:off x="849081" y="3985881"/>
            <a:ext cx="10771295" cy="2141613"/>
            <a:chOff x="921628" y="3756986"/>
            <a:chExt cx="10771295" cy="2141613"/>
          </a:xfrm>
        </p:grpSpPr>
        <p:grpSp>
          <p:nvGrpSpPr>
            <p:cNvPr id="197" name="Group 196">
              <a:extLst>
                <a:ext uri="{FF2B5EF4-FFF2-40B4-BE49-F238E27FC236}">
                  <a16:creationId xmlns:a16="http://schemas.microsoft.com/office/drawing/2014/main" id="{0D618576-7BC8-BD29-67A8-53E4D4E46A68}"/>
                </a:ext>
              </a:extLst>
            </p:cNvPr>
            <p:cNvGrpSpPr/>
            <p:nvPr/>
          </p:nvGrpSpPr>
          <p:grpSpPr>
            <a:xfrm>
              <a:off x="921628" y="3756986"/>
              <a:ext cx="10771295" cy="2141613"/>
              <a:chOff x="884757" y="4226824"/>
              <a:chExt cx="10771295" cy="2141613"/>
            </a:xfrm>
          </p:grpSpPr>
          <p:sp>
            <p:nvSpPr>
              <p:cNvPr id="179" name="Rounded Rectangle 178">
                <a:extLst>
                  <a:ext uri="{FF2B5EF4-FFF2-40B4-BE49-F238E27FC236}">
                    <a16:creationId xmlns:a16="http://schemas.microsoft.com/office/drawing/2014/main" id="{45E3A143-E9E6-E6CE-6041-0411DC4E273A}"/>
                  </a:ext>
                </a:extLst>
              </p:cNvPr>
              <p:cNvSpPr/>
              <p:nvPr/>
            </p:nvSpPr>
            <p:spPr>
              <a:xfrm>
                <a:off x="884757" y="4226824"/>
                <a:ext cx="10771295" cy="2141613"/>
              </a:xfrm>
              <a:prstGeom prst="round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61727"/>
                  </a:solidFill>
                  <a:effectLst/>
                  <a:uLnTx/>
                  <a:uFillTx/>
                  <a:latin typeface="IBM Plex Sans" panose="020B0503050000000000" pitchFamily="34" charset="0"/>
                  <a:ea typeface="+mn-ea"/>
                  <a:cs typeface="+mn-cs"/>
                </a:endParaRPr>
              </a:p>
            </p:txBody>
          </p:sp>
          <p:sp>
            <p:nvSpPr>
              <p:cNvPr id="180" name="Rounded Rectangle 179">
                <a:extLst>
                  <a:ext uri="{FF2B5EF4-FFF2-40B4-BE49-F238E27FC236}">
                    <a16:creationId xmlns:a16="http://schemas.microsoft.com/office/drawing/2014/main" id="{CA9D1E71-C685-AB2E-A116-36AD13B177BA}"/>
                  </a:ext>
                </a:extLst>
              </p:cNvPr>
              <p:cNvSpPr/>
              <p:nvPr/>
            </p:nvSpPr>
            <p:spPr bwMode="auto">
              <a:xfrm>
                <a:off x="1150374" y="4871218"/>
                <a:ext cx="1430594" cy="558786"/>
              </a:xfrm>
              <a:prstGeom prst="roundRect">
                <a:avLst/>
              </a:prstGeom>
              <a:solidFill>
                <a:schemeClr val="bg2">
                  <a:lumMod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Pitch</a:t>
                </a:r>
              </a:p>
            </p:txBody>
          </p:sp>
          <p:sp>
            <p:nvSpPr>
              <p:cNvPr id="181" name="Rounded Rectangle 180">
                <a:extLst>
                  <a:ext uri="{FF2B5EF4-FFF2-40B4-BE49-F238E27FC236}">
                    <a16:creationId xmlns:a16="http://schemas.microsoft.com/office/drawing/2014/main" id="{4AC78C84-0752-952B-A66C-1F46764AFDA4}"/>
                  </a:ext>
                </a:extLst>
              </p:cNvPr>
              <p:cNvSpPr/>
              <p:nvPr/>
            </p:nvSpPr>
            <p:spPr bwMode="auto">
              <a:xfrm>
                <a:off x="2846585" y="4875468"/>
                <a:ext cx="1430594" cy="558786"/>
              </a:xfrm>
              <a:prstGeom prst="roundRect">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Workshop</a:t>
                </a:r>
              </a:p>
            </p:txBody>
          </p:sp>
          <p:sp>
            <p:nvSpPr>
              <p:cNvPr id="182" name="Rounded Rectangle 181">
                <a:extLst>
                  <a:ext uri="{FF2B5EF4-FFF2-40B4-BE49-F238E27FC236}">
                    <a16:creationId xmlns:a16="http://schemas.microsoft.com/office/drawing/2014/main" id="{FA159FBE-989A-9CFC-6C0B-D3D14BBEA238}"/>
                  </a:ext>
                </a:extLst>
              </p:cNvPr>
              <p:cNvSpPr/>
              <p:nvPr/>
            </p:nvSpPr>
            <p:spPr bwMode="auto">
              <a:xfrm>
                <a:off x="4542796" y="4876482"/>
                <a:ext cx="1430594" cy="558786"/>
              </a:xfrm>
              <a:prstGeom prst="roundRect">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Discover / Risk Assessment</a:t>
                </a:r>
              </a:p>
            </p:txBody>
          </p:sp>
          <p:sp>
            <p:nvSpPr>
              <p:cNvPr id="183" name="Rounded Rectangle 182">
                <a:extLst>
                  <a:ext uri="{FF2B5EF4-FFF2-40B4-BE49-F238E27FC236}">
                    <a16:creationId xmlns:a16="http://schemas.microsoft.com/office/drawing/2014/main" id="{03225A61-15A7-93F3-BEEE-DC0155FDD835}"/>
                  </a:ext>
                </a:extLst>
              </p:cNvPr>
              <p:cNvSpPr/>
              <p:nvPr/>
            </p:nvSpPr>
            <p:spPr bwMode="auto">
              <a:xfrm>
                <a:off x="6239007" y="4871218"/>
                <a:ext cx="1430594" cy="558786"/>
              </a:xfrm>
              <a:prstGeom prst="roundRect">
                <a:avLst/>
              </a:prstGeom>
              <a:solidFill>
                <a:srgbClr val="08BDBA">
                  <a:alpha val="24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alpha val="43000"/>
                      </a:srgbClr>
                    </a:solidFill>
                    <a:effectLst/>
                    <a:uLnTx/>
                    <a:uFillTx/>
                    <a:latin typeface="Arial"/>
                    <a:ea typeface="+mn-ea"/>
                    <a:cs typeface="+mn-cs"/>
                  </a:rPr>
                  <a:t>Full Assessment</a:t>
                </a:r>
              </a:p>
            </p:txBody>
          </p:sp>
          <p:sp>
            <p:nvSpPr>
              <p:cNvPr id="184" name="Rounded Rectangle 183">
                <a:extLst>
                  <a:ext uri="{FF2B5EF4-FFF2-40B4-BE49-F238E27FC236}">
                    <a16:creationId xmlns:a16="http://schemas.microsoft.com/office/drawing/2014/main" id="{373B1A98-FA57-1AB5-BACA-C06FFF2F7A26}"/>
                  </a:ext>
                </a:extLst>
              </p:cNvPr>
              <p:cNvSpPr/>
              <p:nvPr/>
            </p:nvSpPr>
            <p:spPr bwMode="auto">
              <a:xfrm>
                <a:off x="7935218" y="4882205"/>
                <a:ext cx="1430594" cy="558786"/>
              </a:xfrm>
              <a:prstGeom prst="roundRect">
                <a:avLst/>
              </a:prstGeom>
              <a:solidFill>
                <a:srgbClr val="009D9A">
                  <a:alpha val="4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43000"/>
                      </a:srgbClr>
                    </a:solidFill>
                    <a:effectLst/>
                    <a:uLnTx/>
                    <a:uFillTx/>
                    <a:latin typeface="Arial"/>
                    <a:ea typeface="+mn-ea"/>
                    <a:cs typeface="+mn-cs"/>
                  </a:rPr>
                  <a:t>SOW</a:t>
                </a:r>
              </a:p>
            </p:txBody>
          </p:sp>
          <p:sp>
            <p:nvSpPr>
              <p:cNvPr id="185" name="Rounded Rectangle 184">
                <a:extLst>
                  <a:ext uri="{FF2B5EF4-FFF2-40B4-BE49-F238E27FC236}">
                    <a16:creationId xmlns:a16="http://schemas.microsoft.com/office/drawing/2014/main" id="{F7DFBBAC-C722-C36F-5B43-369A02B20090}"/>
                  </a:ext>
                </a:extLst>
              </p:cNvPr>
              <p:cNvSpPr/>
              <p:nvPr/>
            </p:nvSpPr>
            <p:spPr bwMode="auto">
              <a:xfrm>
                <a:off x="9631429" y="4893829"/>
                <a:ext cx="1533100" cy="558786"/>
              </a:xfrm>
              <a:prstGeom prst="roundRect">
                <a:avLst/>
              </a:prstGeom>
              <a:solidFill>
                <a:schemeClr val="accent4">
                  <a:lumMod val="50000"/>
                  <a:alpha val="31884"/>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alpha val="40000"/>
                      </a:srgbClr>
                    </a:solidFill>
                    <a:effectLst/>
                    <a:uLnTx/>
                    <a:uFillTx/>
                    <a:latin typeface="Arial"/>
                    <a:ea typeface="+mn-ea"/>
                    <a:cs typeface="+mn-cs"/>
                  </a:rPr>
                  <a:t>Post Engagement Activities</a:t>
                </a:r>
              </a:p>
            </p:txBody>
          </p:sp>
          <p:sp>
            <p:nvSpPr>
              <p:cNvPr id="186" name="Right Arrow 185">
                <a:extLst>
                  <a:ext uri="{FF2B5EF4-FFF2-40B4-BE49-F238E27FC236}">
                    <a16:creationId xmlns:a16="http://schemas.microsoft.com/office/drawing/2014/main" id="{256E331B-1D52-745D-2779-E8578830DE9D}"/>
                  </a:ext>
                </a:extLst>
              </p:cNvPr>
              <p:cNvSpPr/>
              <p:nvPr/>
            </p:nvSpPr>
            <p:spPr bwMode="auto">
              <a:xfrm>
                <a:off x="2638614" y="508776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7" name="Right Arrow 186">
                <a:extLst>
                  <a:ext uri="{FF2B5EF4-FFF2-40B4-BE49-F238E27FC236}">
                    <a16:creationId xmlns:a16="http://schemas.microsoft.com/office/drawing/2014/main" id="{6373345B-A9BE-B616-496A-35D0666D8EEA}"/>
                  </a:ext>
                </a:extLst>
              </p:cNvPr>
              <p:cNvSpPr/>
              <p:nvPr/>
            </p:nvSpPr>
            <p:spPr bwMode="auto">
              <a:xfrm>
                <a:off x="4317737" y="5076775"/>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8" name="Right Arrow 187">
                <a:extLst>
                  <a:ext uri="{FF2B5EF4-FFF2-40B4-BE49-F238E27FC236}">
                    <a16:creationId xmlns:a16="http://schemas.microsoft.com/office/drawing/2014/main" id="{AAF3D87D-EF08-2836-69BB-1F9D3D38721D}"/>
                  </a:ext>
                </a:extLst>
              </p:cNvPr>
              <p:cNvSpPr/>
              <p:nvPr/>
            </p:nvSpPr>
            <p:spPr bwMode="auto">
              <a:xfrm>
                <a:off x="6013948" y="507478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9" name="Right Arrow 188">
                <a:extLst>
                  <a:ext uri="{FF2B5EF4-FFF2-40B4-BE49-F238E27FC236}">
                    <a16:creationId xmlns:a16="http://schemas.microsoft.com/office/drawing/2014/main" id="{A1E6F0C1-769D-30CD-D425-FCA649AB3B53}"/>
                  </a:ext>
                </a:extLst>
              </p:cNvPr>
              <p:cNvSpPr/>
              <p:nvPr/>
            </p:nvSpPr>
            <p:spPr bwMode="auto">
              <a:xfrm>
                <a:off x="9406370" y="508776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0" name="Right Arrow 189">
                <a:extLst>
                  <a:ext uri="{FF2B5EF4-FFF2-40B4-BE49-F238E27FC236}">
                    <a16:creationId xmlns:a16="http://schemas.microsoft.com/office/drawing/2014/main" id="{52929879-DD8A-7E02-D0FA-6E3DE29376A3}"/>
                  </a:ext>
                </a:extLst>
              </p:cNvPr>
              <p:cNvSpPr/>
              <p:nvPr/>
            </p:nvSpPr>
            <p:spPr bwMode="auto">
              <a:xfrm>
                <a:off x="7719302" y="5083925"/>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54" name="Straight Connector 153">
                <a:extLst>
                  <a:ext uri="{FF2B5EF4-FFF2-40B4-BE49-F238E27FC236}">
                    <a16:creationId xmlns:a16="http://schemas.microsoft.com/office/drawing/2014/main" id="{B2B68436-84FA-C09B-4668-8F81129142F1}"/>
                  </a:ext>
                </a:extLst>
              </p:cNvPr>
              <p:cNvCxnSpPr>
                <a:cxnSpLocks/>
              </p:cNvCxnSpPr>
              <p:nvPr/>
            </p:nvCxnSpPr>
            <p:spPr bwMode="auto">
              <a:xfrm>
                <a:off x="6106198" y="4290054"/>
                <a:ext cx="0" cy="2078383"/>
              </a:xfrm>
              <a:prstGeom prst="line">
                <a:avLst/>
              </a:prstGeom>
              <a:ln w="25400">
                <a:solidFill>
                  <a:srgbClr val="FF0000"/>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5" name="Right Arrow 194">
                <a:extLst>
                  <a:ext uri="{FF2B5EF4-FFF2-40B4-BE49-F238E27FC236}">
                    <a16:creationId xmlns:a16="http://schemas.microsoft.com/office/drawing/2014/main" id="{47066E21-EFD2-C716-B6DE-0F8EE9787D8D}"/>
                  </a:ext>
                </a:extLst>
              </p:cNvPr>
              <p:cNvSpPr/>
              <p:nvPr/>
            </p:nvSpPr>
            <p:spPr bwMode="auto">
              <a:xfrm rot="2720586">
                <a:off x="7127039" y="5503433"/>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6" name="Right Arrow 195">
                <a:extLst>
                  <a:ext uri="{FF2B5EF4-FFF2-40B4-BE49-F238E27FC236}">
                    <a16:creationId xmlns:a16="http://schemas.microsoft.com/office/drawing/2014/main" id="{27F0A7D9-39E0-A5C9-4E4C-9A86B71EAFA8}"/>
                  </a:ext>
                </a:extLst>
              </p:cNvPr>
              <p:cNvSpPr/>
              <p:nvPr/>
            </p:nvSpPr>
            <p:spPr bwMode="auto">
              <a:xfrm rot="18253514">
                <a:off x="8060713" y="549945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169" name="Rounded Rectangle 168">
              <a:extLst>
                <a:ext uri="{FF2B5EF4-FFF2-40B4-BE49-F238E27FC236}">
                  <a16:creationId xmlns:a16="http://schemas.microsoft.com/office/drawing/2014/main" id="{FB1A736E-F31B-E8FD-A3F9-FC070D36D1B5}"/>
                </a:ext>
              </a:extLst>
            </p:cNvPr>
            <p:cNvSpPr/>
            <p:nvPr/>
          </p:nvSpPr>
          <p:spPr bwMode="auto">
            <a:xfrm>
              <a:off x="6900005" y="5229904"/>
              <a:ext cx="1651819" cy="597365"/>
            </a:xfrm>
            <a:prstGeom prst="roundRect">
              <a:avLst/>
            </a:prstGeom>
            <a:solidFill>
              <a:srgbClr val="A8A8A8">
                <a:alpha val="33000"/>
              </a:srgbClr>
            </a:solidFill>
            <a:ln>
              <a:noFill/>
            </a:ln>
          </p:spPr>
          <p:style>
            <a:lnRef idx="0">
              <a:scrgbClr r="0" g="0" b="0"/>
            </a:lnRef>
            <a:fillRef idx="0">
              <a:scrgbClr r="0" g="0" b="0"/>
            </a:fillRef>
            <a:effectRef idx="0">
              <a:scrgbClr r="0" g="0" b="0"/>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FFFFFF">
                      <a:lumMod val="95000"/>
                    </a:srgbClr>
                  </a:solidFill>
                  <a:effectLst/>
                  <a:uLnTx/>
                  <a:uFillTx/>
                  <a:latin typeface="Arial"/>
                  <a:ea typeface="+mn-ea"/>
                  <a:cs typeface="+mn-cs"/>
                </a:rPr>
                <a:t>Proof of Value</a:t>
              </a:r>
            </a:p>
          </p:txBody>
        </p:sp>
      </p:grpSp>
      <p:sp>
        <p:nvSpPr>
          <p:cNvPr id="201" name="Right Arrow 200">
            <a:extLst>
              <a:ext uri="{FF2B5EF4-FFF2-40B4-BE49-F238E27FC236}">
                <a16:creationId xmlns:a16="http://schemas.microsoft.com/office/drawing/2014/main" id="{C5D50FCF-972D-29BE-14C3-BA6C9A9005C8}"/>
              </a:ext>
            </a:extLst>
          </p:cNvPr>
          <p:cNvSpPr/>
          <p:nvPr/>
        </p:nvSpPr>
        <p:spPr bwMode="auto">
          <a:xfrm>
            <a:off x="1114699" y="4131588"/>
            <a:ext cx="10014154" cy="453749"/>
          </a:xfrm>
          <a:prstGeom prst="rightArrow">
            <a:avLst/>
          </a:prstGeom>
          <a:gradFill>
            <a:gsLst>
              <a:gs pos="10000">
                <a:srgbClr val="924CFC">
                  <a:lumMod val="75000"/>
                </a:srgbClr>
              </a:gs>
              <a:gs pos="84000">
                <a:srgbClr val="00B050"/>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68" name="Curved Connector 167">
            <a:extLst>
              <a:ext uri="{FF2B5EF4-FFF2-40B4-BE49-F238E27FC236}">
                <a16:creationId xmlns:a16="http://schemas.microsoft.com/office/drawing/2014/main" id="{1CD7464C-C312-5054-41F3-602E7006A37E}"/>
              </a:ext>
            </a:extLst>
          </p:cNvPr>
          <p:cNvCxnSpPr>
            <a:cxnSpLocks/>
            <a:stCxn id="166" idx="2"/>
          </p:cNvCxnSpPr>
          <p:nvPr/>
        </p:nvCxnSpPr>
        <p:spPr bwMode="auto">
          <a:xfrm rot="5400000">
            <a:off x="6051606" y="3654222"/>
            <a:ext cx="1475153" cy="1365967"/>
          </a:xfrm>
          <a:prstGeom prst="curvedConnector3">
            <a:avLst>
              <a:gd name="adj1" fmla="val 50000"/>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02" name="TextBox 201">
            <a:extLst>
              <a:ext uri="{FF2B5EF4-FFF2-40B4-BE49-F238E27FC236}">
                <a16:creationId xmlns:a16="http://schemas.microsoft.com/office/drawing/2014/main" id="{1C132011-A789-91E7-7B58-EBA50F5F92DD}"/>
              </a:ext>
            </a:extLst>
          </p:cNvPr>
          <p:cNvSpPr txBox="1"/>
          <p:nvPr/>
        </p:nvSpPr>
        <p:spPr>
          <a:xfrm>
            <a:off x="7300975" y="989298"/>
            <a:ext cx="4247012" cy="1433726"/>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6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Client Investment: </a:t>
            </a:r>
            <a:r>
              <a:rPr kumimoji="0" lang="en-US" sz="14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A client investment is required for the full assessment, securing client commitment and stakeholder presence to increase the likelihood of closing the deal.</a:t>
            </a:r>
          </a:p>
          <a:p>
            <a:pPr marL="0" marR="0" lvl="0" indent="0" algn="l" defTabSz="914400" rtl="0" eaLnBrk="1" fontAlgn="auto" latinLnBrk="0" hangingPunct="1">
              <a:lnSpc>
                <a:spcPct val="100000"/>
              </a:lnSpc>
              <a:spcBef>
                <a:spcPts val="11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a:ea typeface="Arial" charset="0"/>
              <a:cs typeface="Arial" charset="0"/>
            </a:endParaRPr>
          </a:p>
        </p:txBody>
      </p:sp>
    </p:spTree>
    <p:extLst>
      <p:ext uri="{BB962C8B-B14F-4D97-AF65-F5344CB8AC3E}">
        <p14:creationId xmlns:p14="http://schemas.microsoft.com/office/powerpoint/2010/main" val="3227109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2B04F-56D1-0E25-A4B8-0B118077E10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A8443A2-CB02-B72A-492F-4325FCA894C8}"/>
              </a:ext>
            </a:extLst>
          </p:cNvPr>
          <p:cNvSpPr>
            <a:spLocks noGrp="1"/>
          </p:cNvSpPr>
          <p:nvPr>
            <p:ph type="title"/>
          </p:nvPr>
        </p:nvSpPr>
        <p:spPr>
          <a:xfrm>
            <a:off x="4160704" y="294867"/>
            <a:ext cx="3819635" cy="637417"/>
          </a:xfrm>
        </p:spPr>
        <p:txBody>
          <a:bodyPr/>
          <a:lstStyle/>
          <a:p>
            <a:r>
              <a:rPr lang="en-US" sz="2400" b="1">
                <a:solidFill>
                  <a:srgbClr val="002D9C"/>
                </a:solidFill>
                <a:latin typeface="IBM Plex Sans" panose="020B0503050203000203" pitchFamily="34" charset="0"/>
              </a:rPr>
              <a:t>Opportunity Roadmap</a:t>
            </a:r>
            <a:br>
              <a:rPr lang="en-US" sz="2400" b="1">
                <a:latin typeface="IBM Plex Sans" panose="020B0503050203000203" pitchFamily="34" charset="0"/>
              </a:rPr>
            </a:br>
            <a:endParaRPr lang="en-US" sz="2400" b="1">
              <a:latin typeface="IBM Plex Sans" panose="020B0503050203000203" pitchFamily="34" charset="0"/>
            </a:endParaRPr>
          </a:p>
        </p:txBody>
      </p:sp>
      <p:sp>
        <p:nvSpPr>
          <p:cNvPr id="156" name="TextBox 155">
            <a:extLst>
              <a:ext uri="{FF2B5EF4-FFF2-40B4-BE49-F238E27FC236}">
                <a16:creationId xmlns:a16="http://schemas.microsoft.com/office/drawing/2014/main" id="{F0773DD7-F887-5523-0DAC-1D168B1054CF}"/>
              </a:ext>
            </a:extLst>
          </p:cNvPr>
          <p:cNvSpPr txBox="1"/>
          <p:nvPr/>
        </p:nvSpPr>
        <p:spPr>
          <a:xfrm>
            <a:off x="115310" y="89452"/>
            <a:ext cx="3041374" cy="430887"/>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600" b="1" i="0" u="none" strike="noStrike" kern="1200" cap="none" spc="0" normalizeH="0" baseline="0" noProof="0">
                <a:ln>
                  <a:noFill/>
                </a:ln>
                <a:solidFill>
                  <a:srgbClr val="E0E0E0">
                    <a:lumMod val="75000"/>
                  </a:srgbClr>
                </a:solidFill>
                <a:effectLst/>
                <a:uLnTx/>
                <a:uFillTx/>
                <a:latin typeface="IBM Plex Sans" panose="020B0503050203000203" pitchFamily="34" charset="0"/>
                <a:ea typeface="Arial" charset="0"/>
                <a:cs typeface="Arial" charset="0"/>
              </a:rPr>
              <a:t>Offering Recipe</a:t>
            </a:r>
          </a:p>
        </p:txBody>
      </p:sp>
      <p:sp>
        <p:nvSpPr>
          <p:cNvPr id="166" name="TextBox 165">
            <a:extLst>
              <a:ext uri="{FF2B5EF4-FFF2-40B4-BE49-F238E27FC236}">
                <a16:creationId xmlns:a16="http://schemas.microsoft.com/office/drawing/2014/main" id="{FB1DAABB-E132-536F-22BC-8437BFA434B4}"/>
              </a:ext>
            </a:extLst>
          </p:cNvPr>
          <p:cNvSpPr txBox="1"/>
          <p:nvPr/>
        </p:nvSpPr>
        <p:spPr>
          <a:xfrm>
            <a:off x="10018923" y="3490208"/>
            <a:ext cx="1715534" cy="400110"/>
          </a:xfrm>
          <a:prstGeom prst="rect">
            <a:avLst/>
          </a:prstGeom>
          <a:noFill/>
        </p:spPr>
        <p:txBody>
          <a:bodyPr wrap="non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1" u="none" strike="noStrike" kern="1200" cap="none" spc="0" normalizeH="0" baseline="0" noProof="0">
                <a:ln>
                  <a:noFill/>
                </a:ln>
                <a:solidFill>
                  <a:srgbClr val="C00000"/>
                </a:solidFill>
                <a:effectLst/>
                <a:uLnTx/>
                <a:uFillTx/>
                <a:latin typeface="IBM Plex Sans" panose="020B0503050203000203" pitchFamily="34" charset="0"/>
                <a:ea typeface="Arial" charset="0"/>
                <a:cs typeface="Arial" charset="0"/>
              </a:rPr>
              <a:t>**Client investment</a:t>
            </a:r>
          </a:p>
        </p:txBody>
      </p:sp>
      <p:sp>
        <p:nvSpPr>
          <p:cNvPr id="177" name="TextBox 176">
            <a:extLst>
              <a:ext uri="{FF2B5EF4-FFF2-40B4-BE49-F238E27FC236}">
                <a16:creationId xmlns:a16="http://schemas.microsoft.com/office/drawing/2014/main" id="{DA854858-AE51-F26E-B4CD-F1DFFAE2FB0A}"/>
              </a:ext>
            </a:extLst>
          </p:cNvPr>
          <p:cNvSpPr txBox="1"/>
          <p:nvPr/>
        </p:nvSpPr>
        <p:spPr>
          <a:xfrm>
            <a:off x="769645" y="6368438"/>
            <a:ext cx="6098458" cy="35394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Arial"/>
                <a:ea typeface="Arial" charset="0"/>
                <a:cs typeface="Arial" charset="0"/>
              </a:rPr>
              <a:t>**client investment should be treated as non-negotiable </a:t>
            </a:r>
          </a:p>
        </p:txBody>
      </p:sp>
      <p:sp>
        <p:nvSpPr>
          <p:cNvPr id="178" name="Rectangle 177">
            <a:extLst>
              <a:ext uri="{FF2B5EF4-FFF2-40B4-BE49-F238E27FC236}">
                <a16:creationId xmlns:a16="http://schemas.microsoft.com/office/drawing/2014/main" id="{135FAA73-99F5-0905-7542-DB778363F54C}"/>
              </a:ext>
            </a:extLst>
          </p:cNvPr>
          <p:cNvSpPr/>
          <p:nvPr/>
        </p:nvSpPr>
        <p:spPr>
          <a:xfrm>
            <a:off x="10590041" y="259663"/>
            <a:ext cx="1390124" cy="276999"/>
          </a:xfrm>
          <a:prstGeom prst="rect">
            <a:avLst/>
          </a:prstGeom>
          <a:solidFill>
            <a:srgbClr val="FA4D56"/>
          </a:solidFill>
        </p:spPr>
        <p:txBody>
          <a:bodyPr wrap="none">
            <a:sp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t>INTERNAL ONLY</a:t>
            </a:r>
          </a:p>
        </p:txBody>
      </p:sp>
      <p:sp>
        <p:nvSpPr>
          <p:cNvPr id="2" name="TextBox 1">
            <a:extLst>
              <a:ext uri="{FF2B5EF4-FFF2-40B4-BE49-F238E27FC236}">
                <a16:creationId xmlns:a16="http://schemas.microsoft.com/office/drawing/2014/main" id="{79D64F85-C331-A9F3-57AC-86BE0B029B6A}"/>
              </a:ext>
            </a:extLst>
          </p:cNvPr>
          <p:cNvSpPr txBox="1"/>
          <p:nvPr/>
        </p:nvSpPr>
        <p:spPr>
          <a:xfrm>
            <a:off x="457543" y="937240"/>
            <a:ext cx="9904760" cy="2867452"/>
          </a:xfrm>
          <a:prstGeom prst="rect">
            <a:avLst/>
          </a:prstGeom>
          <a:noFill/>
        </p:spPr>
        <p:txBody>
          <a:bodyPr wrap="square" lIns="91440" tIns="91440" rIns="91440" bIns="91440" rtlCol="0">
            <a:spAutoFit/>
          </a:bodyPr>
          <a:lstStyle/>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Discovery and Risk Assessment: </a:t>
            </a:r>
            <a:r>
              <a:rPr kumimoji="0" lang="en-US" sz="14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Will consist of a brief questionary to reveal the initial scope of the potential engagement, technologies, and methodologies currently being used by the client. The outcome from this is a high-level design showing the potential ROI. This will protect us from the client shopping our solution around to other vendors.</a:t>
            </a:r>
          </a:p>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Full Assessment: </a:t>
            </a:r>
            <a:r>
              <a:rPr kumimoji="0" lang="en-US" sz="14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To start this phase, a paid engagement is needed to perform a two-to-four-week full assessment of the client's environment. This consists of stakeholder interviews, fact gathering of the current environment, and alignment with current and long-term business initiatives. The deliverables from this are a detailed roadmap and an executive presentation of the total project business case and ROI, along with architectural design. </a:t>
            </a:r>
            <a:endParaRPr kumimoji="0" lang="en-US" sz="18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endParaRPr>
          </a:p>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Proof of Value: </a:t>
            </a:r>
            <a:r>
              <a:rPr kumimoji="0" lang="en-US" sz="14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In certain engagements with the client, a proof of value deployment is needed to demonstrate the technology in their environment with a subset of real data.</a:t>
            </a:r>
            <a:endParaRPr kumimoji="0" lang="en-US" sz="18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endParaRPr>
          </a:p>
        </p:txBody>
      </p:sp>
      <p:grpSp>
        <p:nvGrpSpPr>
          <p:cNvPr id="4" name="Group 3">
            <a:extLst>
              <a:ext uri="{FF2B5EF4-FFF2-40B4-BE49-F238E27FC236}">
                <a16:creationId xmlns:a16="http://schemas.microsoft.com/office/drawing/2014/main" id="{072D71AB-9D88-FB3E-30C8-579CA461C6FA}"/>
              </a:ext>
            </a:extLst>
          </p:cNvPr>
          <p:cNvGrpSpPr/>
          <p:nvPr/>
        </p:nvGrpSpPr>
        <p:grpSpPr>
          <a:xfrm>
            <a:off x="849081" y="3890319"/>
            <a:ext cx="10771295" cy="2288793"/>
            <a:chOff x="849081" y="3890319"/>
            <a:chExt cx="10771295" cy="2288793"/>
          </a:xfrm>
        </p:grpSpPr>
        <p:sp>
          <p:nvSpPr>
            <p:cNvPr id="3" name="Rounded Rectangle 2">
              <a:extLst>
                <a:ext uri="{FF2B5EF4-FFF2-40B4-BE49-F238E27FC236}">
                  <a16:creationId xmlns:a16="http://schemas.microsoft.com/office/drawing/2014/main" id="{DE62E5CB-BCB5-2D50-678F-B12FD22EF9A2}"/>
                </a:ext>
              </a:extLst>
            </p:cNvPr>
            <p:cNvSpPr/>
            <p:nvPr/>
          </p:nvSpPr>
          <p:spPr>
            <a:xfrm>
              <a:off x="849081" y="3985881"/>
              <a:ext cx="10771295" cy="2141613"/>
            </a:xfrm>
            <a:prstGeom prst="round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61727"/>
                </a:solidFill>
                <a:effectLst/>
                <a:uLnTx/>
                <a:uFillTx/>
                <a:latin typeface="IBM Plex Sans" panose="020B0503050000000000" pitchFamily="34" charset="0"/>
                <a:ea typeface="+mn-ea"/>
                <a:cs typeface="+mn-cs"/>
              </a:endParaRPr>
            </a:p>
          </p:txBody>
        </p:sp>
        <p:grpSp>
          <p:nvGrpSpPr>
            <p:cNvPr id="198" name="Group 197">
              <a:extLst>
                <a:ext uri="{FF2B5EF4-FFF2-40B4-BE49-F238E27FC236}">
                  <a16:creationId xmlns:a16="http://schemas.microsoft.com/office/drawing/2014/main" id="{AAF95E0B-4600-F99E-B904-950D0AE63B87}"/>
                </a:ext>
              </a:extLst>
            </p:cNvPr>
            <p:cNvGrpSpPr/>
            <p:nvPr/>
          </p:nvGrpSpPr>
          <p:grpSpPr>
            <a:xfrm>
              <a:off x="1114698" y="4100729"/>
              <a:ext cx="10014155" cy="2078383"/>
              <a:chOff x="1187245" y="3820216"/>
              <a:chExt cx="10014155" cy="2078383"/>
            </a:xfrm>
          </p:grpSpPr>
          <p:grpSp>
            <p:nvGrpSpPr>
              <p:cNvPr id="197" name="Group 196">
                <a:extLst>
                  <a:ext uri="{FF2B5EF4-FFF2-40B4-BE49-F238E27FC236}">
                    <a16:creationId xmlns:a16="http://schemas.microsoft.com/office/drawing/2014/main" id="{91D5A858-0019-5E62-3BA8-92E1D6121E0E}"/>
                  </a:ext>
                </a:extLst>
              </p:cNvPr>
              <p:cNvGrpSpPr/>
              <p:nvPr/>
            </p:nvGrpSpPr>
            <p:grpSpPr>
              <a:xfrm>
                <a:off x="1187245" y="3820216"/>
                <a:ext cx="10014155" cy="2078383"/>
                <a:chOff x="1150374" y="4290054"/>
                <a:chExt cx="10014155" cy="2078383"/>
              </a:xfrm>
            </p:grpSpPr>
            <p:sp>
              <p:nvSpPr>
                <p:cNvPr id="180" name="Rounded Rectangle 179">
                  <a:extLst>
                    <a:ext uri="{FF2B5EF4-FFF2-40B4-BE49-F238E27FC236}">
                      <a16:creationId xmlns:a16="http://schemas.microsoft.com/office/drawing/2014/main" id="{8106A690-8CCB-B047-D5DF-BB9EF266ABE3}"/>
                    </a:ext>
                  </a:extLst>
                </p:cNvPr>
                <p:cNvSpPr/>
                <p:nvPr/>
              </p:nvSpPr>
              <p:spPr bwMode="auto">
                <a:xfrm>
                  <a:off x="1150374" y="4871218"/>
                  <a:ext cx="1430594" cy="558786"/>
                </a:xfrm>
                <a:prstGeom prst="roundRect">
                  <a:avLst/>
                </a:prstGeom>
                <a:solidFill>
                  <a:schemeClr val="bg2">
                    <a:lumMod val="90000"/>
                    <a:alpha val="4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31473"/>
                        </a:srgbClr>
                      </a:solidFill>
                      <a:effectLst/>
                      <a:uLnTx/>
                      <a:uFillTx/>
                      <a:latin typeface="Arial"/>
                      <a:ea typeface="+mn-ea"/>
                      <a:cs typeface="+mn-cs"/>
                    </a:rPr>
                    <a:t>Pitch</a:t>
                  </a:r>
                </a:p>
              </p:txBody>
            </p:sp>
            <p:sp>
              <p:nvSpPr>
                <p:cNvPr id="181" name="Rounded Rectangle 180">
                  <a:extLst>
                    <a:ext uri="{FF2B5EF4-FFF2-40B4-BE49-F238E27FC236}">
                      <a16:creationId xmlns:a16="http://schemas.microsoft.com/office/drawing/2014/main" id="{9358A3E4-9910-CF11-5D9F-2C41039A0E08}"/>
                    </a:ext>
                  </a:extLst>
                </p:cNvPr>
                <p:cNvSpPr/>
                <p:nvPr/>
              </p:nvSpPr>
              <p:spPr bwMode="auto">
                <a:xfrm>
                  <a:off x="2846585" y="4875468"/>
                  <a:ext cx="1430594" cy="558786"/>
                </a:xfrm>
                <a:prstGeom prst="roundRect">
                  <a:avLst/>
                </a:prstGeom>
                <a:solidFill>
                  <a:srgbClr val="82CFFF">
                    <a:alpha val="40936"/>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39000"/>
                        </a:srgbClr>
                      </a:solidFill>
                      <a:effectLst/>
                      <a:uLnTx/>
                      <a:uFillTx/>
                      <a:latin typeface="Arial"/>
                      <a:ea typeface="+mn-ea"/>
                      <a:cs typeface="+mn-cs"/>
                    </a:rPr>
                    <a:t>Workshop</a:t>
                  </a:r>
                </a:p>
              </p:txBody>
            </p:sp>
            <p:sp>
              <p:nvSpPr>
                <p:cNvPr id="182" name="Rounded Rectangle 181">
                  <a:extLst>
                    <a:ext uri="{FF2B5EF4-FFF2-40B4-BE49-F238E27FC236}">
                      <a16:creationId xmlns:a16="http://schemas.microsoft.com/office/drawing/2014/main" id="{97C509FA-F032-F6A8-3D55-BB6CA1C6187A}"/>
                    </a:ext>
                  </a:extLst>
                </p:cNvPr>
                <p:cNvSpPr/>
                <p:nvPr/>
              </p:nvSpPr>
              <p:spPr bwMode="auto">
                <a:xfrm>
                  <a:off x="4542796" y="4876482"/>
                  <a:ext cx="1430594" cy="558786"/>
                </a:xfrm>
                <a:prstGeom prst="roundRect">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Discover / Risk Assessment</a:t>
                  </a:r>
                </a:p>
              </p:txBody>
            </p:sp>
            <p:sp>
              <p:nvSpPr>
                <p:cNvPr id="183" name="Rounded Rectangle 182">
                  <a:extLst>
                    <a:ext uri="{FF2B5EF4-FFF2-40B4-BE49-F238E27FC236}">
                      <a16:creationId xmlns:a16="http://schemas.microsoft.com/office/drawing/2014/main" id="{31B6B654-052F-A89F-CB48-4269B2378B47}"/>
                    </a:ext>
                  </a:extLst>
                </p:cNvPr>
                <p:cNvSpPr/>
                <p:nvPr/>
              </p:nvSpPr>
              <p:spPr bwMode="auto">
                <a:xfrm>
                  <a:off x="6239007" y="4871218"/>
                  <a:ext cx="1430594" cy="558786"/>
                </a:xfrm>
                <a:prstGeom prst="roundRect">
                  <a:avLst/>
                </a:prstGeom>
                <a:solidFill>
                  <a:srgbClr val="08BDBA"/>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Full Assessment</a:t>
                  </a:r>
                </a:p>
              </p:txBody>
            </p:sp>
            <p:sp>
              <p:nvSpPr>
                <p:cNvPr id="184" name="Rounded Rectangle 183">
                  <a:extLst>
                    <a:ext uri="{FF2B5EF4-FFF2-40B4-BE49-F238E27FC236}">
                      <a16:creationId xmlns:a16="http://schemas.microsoft.com/office/drawing/2014/main" id="{C813E572-8569-CDEB-DE44-6FA5D75BCF6B}"/>
                    </a:ext>
                  </a:extLst>
                </p:cNvPr>
                <p:cNvSpPr/>
                <p:nvPr/>
              </p:nvSpPr>
              <p:spPr bwMode="auto">
                <a:xfrm>
                  <a:off x="7935218" y="4882205"/>
                  <a:ext cx="1430594" cy="558786"/>
                </a:xfrm>
                <a:prstGeom prst="roundRect">
                  <a:avLst/>
                </a:prstGeom>
                <a:solidFill>
                  <a:srgbClr val="009D9A">
                    <a:alpha val="4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43000"/>
                        </a:srgbClr>
                      </a:solidFill>
                      <a:effectLst/>
                      <a:uLnTx/>
                      <a:uFillTx/>
                      <a:latin typeface="Arial"/>
                      <a:ea typeface="+mn-ea"/>
                      <a:cs typeface="+mn-cs"/>
                    </a:rPr>
                    <a:t>SOW</a:t>
                  </a:r>
                </a:p>
              </p:txBody>
            </p:sp>
            <p:sp>
              <p:nvSpPr>
                <p:cNvPr id="185" name="Rounded Rectangle 184">
                  <a:extLst>
                    <a:ext uri="{FF2B5EF4-FFF2-40B4-BE49-F238E27FC236}">
                      <a16:creationId xmlns:a16="http://schemas.microsoft.com/office/drawing/2014/main" id="{61E5DD34-2E59-2102-2087-0AC630C24E18}"/>
                    </a:ext>
                  </a:extLst>
                </p:cNvPr>
                <p:cNvSpPr/>
                <p:nvPr/>
              </p:nvSpPr>
              <p:spPr bwMode="auto">
                <a:xfrm>
                  <a:off x="9631429" y="4893829"/>
                  <a:ext cx="1533100" cy="558786"/>
                </a:xfrm>
                <a:prstGeom prst="roundRect">
                  <a:avLst/>
                </a:prstGeom>
                <a:solidFill>
                  <a:schemeClr val="accent4">
                    <a:lumMod val="50000"/>
                    <a:alpha val="31884"/>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alpha val="40000"/>
                        </a:srgbClr>
                      </a:solidFill>
                      <a:effectLst/>
                      <a:uLnTx/>
                      <a:uFillTx/>
                      <a:latin typeface="Arial"/>
                      <a:ea typeface="+mn-ea"/>
                      <a:cs typeface="+mn-cs"/>
                    </a:rPr>
                    <a:t>Post Engagement Activities</a:t>
                  </a:r>
                </a:p>
              </p:txBody>
            </p:sp>
            <p:sp>
              <p:nvSpPr>
                <p:cNvPr id="186" name="Right Arrow 185">
                  <a:extLst>
                    <a:ext uri="{FF2B5EF4-FFF2-40B4-BE49-F238E27FC236}">
                      <a16:creationId xmlns:a16="http://schemas.microsoft.com/office/drawing/2014/main" id="{C7955932-020A-4C93-108C-033D6141E92A}"/>
                    </a:ext>
                  </a:extLst>
                </p:cNvPr>
                <p:cNvSpPr/>
                <p:nvPr/>
              </p:nvSpPr>
              <p:spPr bwMode="auto">
                <a:xfrm>
                  <a:off x="2638614" y="508776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7" name="Right Arrow 186">
                  <a:extLst>
                    <a:ext uri="{FF2B5EF4-FFF2-40B4-BE49-F238E27FC236}">
                      <a16:creationId xmlns:a16="http://schemas.microsoft.com/office/drawing/2014/main" id="{7B6250EA-BBC5-51D5-C0E3-E65EEF03F9D8}"/>
                    </a:ext>
                  </a:extLst>
                </p:cNvPr>
                <p:cNvSpPr/>
                <p:nvPr/>
              </p:nvSpPr>
              <p:spPr bwMode="auto">
                <a:xfrm>
                  <a:off x="4317737" y="5076775"/>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8" name="Right Arrow 187">
                  <a:extLst>
                    <a:ext uri="{FF2B5EF4-FFF2-40B4-BE49-F238E27FC236}">
                      <a16:creationId xmlns:a16="http://schemas.microsoft.com/office/drawing/2014/main" id="{F3720593-76AC-2FBF-F1B4-DE5B6E53AAF9}"/>
                    </a:ext>
                  </a:extLst>
                </p:cNvPr>
                <p:cNvSpPr/>
                <p:nvPr/>
              </p:nvSpPr>
              <p:spPr bwMode="auto">
                <a:xfrm>
                  <a:off x="6013948" y="507478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9" name="Right Arrow 188">
                  <a:extLst>
                    <a:ext uri="{FF2B5EF4-FFF2-40B4-BE49-F238E27FC236}">
                      <a16:creationId xmlns:a16="http://schemas.microsoft.com/office/drawing/2014/main" id="{D88543CD-B3F0-F05C-6DA7-140D8C8B2C93}"/>
                    </a:ext>
                  </a:extLst>
                </p:cNvPr>
                <p:cNvSpPr/>
                <p:nvPr/>
              </p:nvSpPr>
              <p:spPr bwMode="auto">
                <a:xfrm>
                  <a:off x="9406370" y="508776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0" name="Right Arrow 189">
                  <a:extLst>
                    <a:ext uri="{FF2B5EF4-FFF2-40B4-BE49-F238E27FC236}">
                      <a16:creationId xmlns:a16="http://schemas.microsoft.com/office/drawing/2014/main" id="{8F1F948C-81E1-A876-E0EA-6959292F4B9E}"/>
                    </a:ext>
                  </a:extLst>
                </p:cNvPr>
                <p:cNvSpPr/>
                <p:nvPr/>
              </p:nvSpPr>
              <p:spPr bwMode="auto">
                <a:xfrm>
                  <a:off x="7719302" y="5083925"/>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54" name="Straight Connector 153">
                  <a:extLst>
                    <a:ext uri="{FF2B5EF4-FFF2-40B4-BE49-F238E27FC236}">
                      <a16:creationId xmlns:a16="http://schemas.microsoft.com/office/drawing/2014/main" id="{6238BF06-BB0F-376D-771A-034F817FDA87}"/>
                    </a:ext>
                  </a:extLst>
                </p:cNvPr>
                <p:cNvCxnSpPr>
                  <a:cxnSpLocks/>
                </p:cNvCxnSpPr>
                <p:nvPr/>
              </p:nvCxnSpPr>
              <p:spPr bwMode="auto">
                <a:xfrm>
                  <a:off x="6106198" y="4290054"/>
                  <a:ext cx="0" cy="2078383"/>
                </a:xfrm>
                <a:prstGeom prst="line">
                  <a:avLst/>
                </a:prstGeom>
                <a:ln w="25400">
                  <a:solidFill>
                    <a:srgbClr val="FF0000"/>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5" name="Right Arrow 194">
                  <a:extLst>
                    <a:ext uri="{FF2B5EF4-FFF2-40B4-BE49-F238E27FC236}">
                      <a16:creationId xmlns:a16="http://schemas.microsoft.com/office/drawing/2014/main" id="{DC101631-7F38-084E-DCAB-AD0D2E5D5820}"/>
                    </a:ext>
                  </a:extLst>
                </p:cNvPr>
                <p:cNvSpPr/>
                <p:nvPr/>
              </p:nvSpPr>
              <p:spPr bwMode="auto">
                <a:xfrm rot="2720586">
                  <a:off x="7127039" y="5503433"/>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6" name="Right Arrow 195">
                  <a:extLst>
                    <a:ext uri="{FF2B5EF4-FFF2-40B4-BE49-F238E27FC236}">
                      <a16:creationId xmlns:a16="http://schemas.microsoft.com/office/drawing/2014/main" id="{1125F753-BC46-EC0C-3756-1C6CCB2B5CC3}"/>
                    </a:ext>
                  </a:extLst>
                </p:cNvPr>
                <p:cNvSpPr/>
                <p:nvPr/>
              </p:nvSpPr>
              <p:spPr bwMode="auto">
                <a:xfrm rot="18253514">
                  <a:off x="8060713" y="549945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169" name="Rounded Rectangle 168">
                <a:extLst>
                  <a:ext uri="{FF2B5EF4-FFF2-40B4-BE49-F238E27FC236}">
                    <a16:creationId xmlns:a16="http://schemas.microsoft.com/office/drawing/2014/main" id="{BF4581D1-6528-3ECB-06EA-AFD4B7BB07FA}"/>
                  </a:ext>
                </a:extLst>
              </p:cNvPr>
              <p:cNvSpPr/>
              <p:nvPr/>
            </p:nvSpPr>
            <p:spPr bwMode="auto">
              <a:xfrm>
                <a:off x="6900005" y="5229904"/>
                <a:ext cx="1651819" cy="597365"/>
              </a:xfrm>
              <a:prstGeom prst="roundRect">
                <a:avLst/>
              </a:prstGeom>
              <a:solidFill>
                <a:schemeClr val="bg2">
                  <a:lumMod val="25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FFFFFF">
                        <a:lumMod val="95000"/>
                      </a:srgbClr>
                    </a:solidFill>
                    <a:effectLst/>
                    <a:uLnTx/>
                    <a:uFillTx/>
                    <a:latin typeface="Arial"/>
                    <a:ea typeface="+mn-ea"/>
                    <a:cs typeface="+mn-cs"/>
                  </a:rPr>
                  <a:t>Proof of Value</a:t>
                </a:r>
              </a:p>
            </p:txBody>
          </p:sp>
        </p:grpSp>
        <p:sp>
          <p:nvSpPr>
            <p:cNvPr id="7" name="Right Arrow 6">
              <a:extLst>
                <a:ext uri="{FF2B5EF4-FFF2-40B4-BE49-F238E27FC236}">
                  <a16:creationId xmlns:a16="http://schemas.microsoft.com/office/drawing/2014/main" id="{ACD5E10E-F06B-0D26-E873-6EFEA9D3AE29}"/>
                </a:ext>
              </a:extLst>
            </p:cNvPr>
            <p:cNvSpPr/>
            <p:nvPr/>
          </p:nvSpPr>
          <p:spPr bwMode="auto">
            <a:xfrm>
              <a:off x="1114699" y="4131588"/>
              <a:ext cx="10014154" cy="453749"/>
            </a:xfrm>
            <a:prstGeom prst="rightArrow">
              <a:avLst/>
            </a:prstGeom>
            <a:gradFill>
              <a:gsLst>
                <a:gs pos="10000">
                  <a:srgbClr val="924CFC">
                    <a:lumMod val="75000"/>
                  </a:srgbClr>
                </a:gs>
                <a:gs pos="84000">
                  <a:srgbClr val="00B050"/>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68" name="Curved Connector 167">
              <a:extLst>
                <a:ext uri="{FF2B5EF4-FFF2-40B4-BE49-F238E27FC236}">
                  <a16:creationId xmlns:a16="http://schemas.microsoft.com/office/drawing/2014/main" id="{AB0D2461-4021-B444-481D-30A00FCFC031}"/>
                </a:ext>
              </a:extLst>
            </p:cNvPr>
            <p:cNvCxnSpPr>
              <a:cxnSpLocks/>
              <a:stCxn id="166" idx="2"/>
              <a:endCxn id="183" idx="1"/>
            </p:cNvCxnSpPr>
            <p:nvPr/>
          </p:nvCxnSpPr>
          <p:spPr bwMode="auto">
            <a:xfrm rot="5400000">
              <a:off x="8004527" y="2089123"/>
              <a:ext cx="1070968" cy="4673359"/>
            </a:xfrm>
            <a:prstGeom prst="curvedConnector4">
              <a:avLst>
                <a:gd name="adj1" fmla="val 36956"/>
                <a:gd name="adj2" fmla="val 104892"/>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2518126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21A8B-E76E-FE90-86F2-D3F3A589F5D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F163F2B-979E-5064-3D8D-49CEA72718CA}"/>
              </a:ext>
            </a:extLst>
          </p:cNvPr>
          <p:cNvSpPr>
            <a:spLocks noGrp="1"/>
          </p:cNvSpPr>
          <p:nvPr>
            <p:ph type="title"/>
          </p:nvPr>
        </p:nvSpPr>
        <p:spPr>
          <a:xfrm>
            <a:off x="4160704" y="294867"/>
            <a:ext cx="3819635" cy="637417"/>
          </a:xfrm>
        </p:spPr>
        <p:txBody>
          <a:bodyPr/>
          <a:lstStyle/>
          <a:p>
            <a:r>
              <a:rPr lang="en-US" sz="2400" b="1">
                <a:solidFill>
                  <a:srgbClr val="002D9C"/>
                </a:solidFill>
                <a:latin typeface="IBM Plex Sans" panose="020B0503050203000203" pitchFamily="34" charset="0"/>
              </a:rPr>
              <a:t>Opportunity Roadmap</a:t>
            </a:r>
            <a:br>
              <a:rPr lang="en-US" sz="2400" b="1">
                <a:latin typeface="IBM Plex Sans" panose="020B0503050203000203" pitchFamily="34" charset="0"/>
              </a:rPr>
            </a:br>
            <a:endParaRPr lang="en-US" sz="2400" b="1">
              <a:latin typeface="IBM Plex Sans" panose="020B0503050203000203" pitchFamily="34" charset="0"/>
            </a:endParaRPr>
          </a:p>
        </p:txBody>
      </p:sp>
      <p:sp>
        <p:nvSpPr>
          <p:cNvPr id="156" name="TextBox 155">
            <a:extLst>
              <a:ext uri="{FF2B5EF4-FFF2-40B4-BE49-F238E27FC236}">
                <a16:creationId xmlns:a16="http://schemas.microsoft.com/office/drawing/2014/main" id="{3B3D4DB4-BE42-7F20-6169-54F29E2B209C}"/>
              </a:ext>
            </a:extLst>
          </p:cNvPr>
          <p:cNvSpPr txBox="1"/>
          <p:nvPr/>
        </p:nvSpPr>
        <p:spPr>
          <a:xfrm>
            <a:off x="115310" y="89452"/>
            <a:ext cx="3041374" cy="430887"/>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600" b="1" i="0" u="none" strike="noStrike" kern="1200" cap="none" spc="0" normalizeH="0" baseline="0" noProof="0">
                <a:ln>
                  <a:noFill/>
                </a:ln>
                <a:solidFill>
                  <a:srgbClr val="E0E0E0">
                    <a:lumMod val="75000"/>
                  </a:srgbClr>
                </a:solidFill>
                <a:effectLst/>
                <a:uLnTx/>
                <a:uFillTx/>
                <a:latin typeface="IBM Plex Sans" panose="020B0503050203000203" pitchFamily="34" charset="0"/>
                <a:ea typeface="Arial" charset="0"/>
                <a:cs typeface="Arial" charset="0"/>
              </a:rPr>
              <a:t>Offering Recipe</a:t>
            </a:r>
          </a:p>
        </p:txBody>
      </p:sp>
      <p:sp>
        <p:nvSpPr>
          <p:cNvPr id="177" name="TextBox 176">
            <a:extLst>
              <a:ext uri="{FF2B5EF4-FFF2-40B4-BE49-F238E27FC236}">
                <a16:creationId xmlns:a16="http://schemas.microsoft.com/office/drawing/2014/main" id="{E9538106-E2A6-24E3-CF87-F8BA3D3A1D61}"/>
              </a:ext>
            </a:extLst>
          </p:cNvPr>
          <p:cNvSpPr txBox="1"/>
          <p:nvPr/>
        </p:nvSpPr>
        <p:spPr>
          <a:xfrm>
            <a:off x="769645" y="6368438"/>
            <a:ext cx="6098458" cy="353943"/>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Arial"/>
                <a:ea typeface="Arial" charset="0"/>
                <a:cs typeface="Arial" charset="0"/>
              </a:rPr>
              <a:t>**client investment should be treated as non-negotiable </a:t>
            </a:r>
          </a:p>
        </p:txBody>
      </p:sp>
      <p:sp>
        <p:nvSpPr>
          <p:cNvPr id="178" name="Rectangle 177">
            <a:extLst>
              <a:ext uri="{FF2B5EF4-FFF2-40B4-BE49-F238E27FC236}">
                <a16:creationId xmlns:a16="http://schemas.microsoft.com/office/drawing/2014/main" id="{2F2C63F4-6537-6DAA-FA30-5827A312F90B}"/>
              </a:ext>
            </a:extLst>
          </p:cNvPr>
          <p:cNvSpPr/>
          <p:nvPr/>
        </p:nvSpPr>
        <p:spPr>
          <a:xfrm>
            <a:off x="10590041" y="259663"/>
            <a:ext cx="1390124" cy="276999"/>
          </a:xfrm>
          <a:prstGeom prst="rect">
            <a:avLst/>
          </a:prstGeom>
          <a:solidFill>
            <a:srgbClr val="FA4D56"/>
          </a:solidFill>
        </p:spPr>
        <p:txBody>
          <a:bodyPr wrap="none">
            <a:spAutoFit/>
          </a:bodyPr>
          <a:lstStyle/>
          <a:p>
            <a:pPr marL="0" marR="0" lvl="0" indent="0" algn="r" defTabSz="914354"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t>INTERNAL ONLY</a:t>
            </a:r>
          </a:p>
        </p:txBody>
      </p:sp>
      <p:sp>
        <p:nvSpPr>
          <p:cNvPr id="2" name="TextBox 1">
            <a:extLst>
              <a:ext uri="{FF2B5EF4-FFF2-40B4-BE49-F238E27FC236}">
                <a16:creationId xmlns:a16="http://schemas.microsoft.com/office/drawing/2014/main" id="{E2D368C2-A343-27EC-B93B-02C4215FC52A}"/>
              </a:ext>
            </a:extLst>
          </p:cNvPr>
          <p:cNvSpPr txBox="1"/>
          <p:nvPr/>
        </p:nvSpPr>
        <p:spPr>
          <a:xfrm>
            <a:off x="443755" y="830259"/>
            <a:ext cx="10046130" cy="984885"/>
          </a:xfrm>
          <a:prstGeom prst="rect">
            <a:avLst/>
          </a:prstGeom>
          <a:noFill/>
        </p:spPr>
        <p:txBody>
          <a:bodyPr wrap="square" lIns="91440" tIns="91440" rIns="91440" bIns="91440" rtlCol="0">
            <a:spAutoFit/>
          </a:bodyPr>
          <a:lstStyle/>
          <a:p>
            <a:pPr marL="285750" marR="0" lvl="0" indent="-285750" algn="l" defTabSz="914400" rtl="0" eaLnBrk="1" fontAlgn="auto" latinLnBrk="0" hangingPunct="1">
              <a:lnSpc>
                <a:spcPct val="100000"/>
              </a:lnSpc>
              <a:spcBef>
                <a:spcPts val="1100"/>
              </a:spcBef>
              <a:spcAft>
                <a:spcPts val="0"/>
              </a:spcAft>
              <a:buClrTx/>
              <a:buSzTx/>
              <a:buFont typeface="Arial" panose="020B0604020202020204" pitchFamily="34" charset="0"/>
              <a:buChar char="•"/>
              <a:tabLst/>
              <a:defRPr/>
            </a:pPr>
            <a:r>
              <a:rPr kumimoji="0" lang="en-US" sz="2000" b="1"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Post Engagement Activities: </a:t>
            </a:r>
            <a:r>
              <a:rPr kumimoji="0" lang="en-US" sz="1600" b="0" i="0" u="none" strike="noStrike" kern="1200" cap="none" spc="0" normalizeH="0" baseline="0" noProof="0">
                <a:ln>
                  <a:noFill/>
                </a:ln>
                <a:solidFill>
                  <a:srgbClr val="1F1F1F"/>
                </a:solidFill>
                <a:effectLst/>
                <a:uLnTx/>
                <a:uFillTx/>
                <a:latin typeface="IBM Plex Sans" panose="020B0503050203000203" pitchFamily="34" charset="0"/>
                <a:ea typeface="+mn-ea"/>
                <a:cs typeface="+mn-cs"/>
              </a:rPr>
              <a:t>This phase of the roadmap is an important step in the process as it allows us to collect consultant and client feedback to improve the process and increase our ability to close future deals.</a:t>
            </a:r>
          </a:p>
        </p:txBody>
      </p:sp>
      <p:grpSp>
        <p:nvGrpSpPr>
          <p:cNvPr id="9" name="Group 8">
            <a:extLst>
              <a:ext uri="{FF2B5EF4-FFF2-40B4-BE49-F238E27FC236}">
                <a16:creationId xmlns:a16="http://schemas.microsoft.com/office/drawing/2014/main" id="{E73DF7C9-0E51-2467-51D4-118C290717AA}"/>
              </a:ext>
            </a:extLst>
          </p:cNvPr>
          <p:cNvGrpSpPr/>
          <p:nvPr/>
        </p:nvGrpSpPr>
        <p:grpSpPr>
          <a:xfrm>
            <a:off x="849081" y="4579951"/>
            <a:ext cx="10771295" cy="1599161"/>
            <a:chOff x="849081" y="4037499"/>
            <a:chExt cx="10771295" cy="2141613"/>
          </a:xfrm>
        </p:grpSpPr>
        <p:grpSp>
          <p:nvGrpSpPr>
            <p:cNvPr id="198" name="Group 197">
              <a:extLst>
                <a:ext uri="{FF2B5EF4-FFF2-40B4-BE49-F238E27FC236}">
                  <a16:creationId xmlns:a16="http://schemas.microsoft.com/office/drawing/2014/main" id="{B84B943C-2575-A99C-A000-47C3E87C89ED}"/>
                </a:ext>
              </a:extLst>
            </p:cNvPr>
            <p:cNvGrpSpPr/>
            <p:nvPr/>
          </p:nvGrpSpPr>
          <p:grpSpPr>
            <a:xfrm>
              <a:off x="849081" y="4037499"/>
              <a:ext cx="10771295" cy="2141613"/>
              <a:chOff x="921628" y="3756986"/>
              <a:chExt cx="10771295" cy="2141613"/>
            </a:xfrm>
          </p:grpSpPr>
          <p:grpSp>
            <p:nvGrpSpPr>
              <p:cNvPr id="197" name="Group 196">
                <a:extLst>
                  <a:ext uri="{FF2B5EF4-FFF2-40B4-BE49-F238E27FC236}">
                    <a16:creationId xmlns:a16="http://schemas.microsoft.com/office/drawing/2014/main" id="{A1F62135-0F29-8127-1473-0135EC95B048}"/>
                  </a:ext>
                </a:extLst>
              </p:cNvPr>
              <p:cNvGrpSpPr/>
              <p:nvPr/>
            </p:nvGrpSpPr>
            <p:grpSpPr>
              <a:xfrm>
                <a:off x="921628" y="3756986"/>
                <a:ext cx="10771295" cy="2141613"/>
                <a:chOff x="884757" y="4226824"/>
                <a:chExt cx="10771295" cy="2141613"/>
              </a:xfrm>
            </p:grpSpPr>
            <p:sp>
              <p:nvSpPr>
                <p:cNvPr id="179" name="Rounded Rectangle 178">
                  <a:extLst>
                    <a:ext uri="{FF2B5EF4-FFF2-40B4-BE49-F238E27FC236}">
                      <a16:creationId xmlns:a16="http://schemas.microsoft.com/office/drawing/2014/main" id="{674FAFE5-43EE-3570-3EB2-008AD1863260}"/>
                    </a:ext>
                  </a:extLst>
                </p:cNvPr>
                <p:cNvSpPr/>
                <p:nvPr/>
              </p:nvSpPr>
              <p:spPr>
                <a:xfrm>
                  <a:off x="884757" y="4226824"/>
                  <a:ext cx="10771295" cy="2141613"/>
                </a:xfrm>
                <a:prstGeom prst="roundRect">
                  <a:avLst/>
                </a:prstGeom>
                <a:solidFill>
                  <a:schemeClr val="bg1">
                    <a:lumMod val="9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50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61727"/>
                    </a:solidFill>
                    <a:effectLst/>
                    <a:uLnTx/>
                    <a:uFillTx/>
                    <a:latin typeface="IBM Plex Sans" panose="020B0503050000000000" pitchFamily="34" charset="0"/>
                    <a:ea typeface="+mn-ea"/>
                    <a:cs typeface="+mn-cs"/>
                  </a:endParaRPr>
                </a:p>
              </p:txBody>
            </p:sp>
            <p:sp>
              <p:nvSpPr>
                <p:cNvPr id="180" name="Rounded Rectangle 179">
                  <a:extLst>
                    <a:ext uri="{FF2B5EF4-FFF2-40B4-BE49-F238E27FC236}">
                      <a16:creationId xmlns:a16="http://schemas.microsoft.com/office/drawing/2014/main" id="{231DBA94-5337-034D-F457-EB66C1781EBF}"/>
                    </a:ext>
                  </a:extLst>
                </p:cNvPr>
                <p:cNvSpPr/>
                <p:nvPr/>
              </p:nvSpPr>
              <p:spPr bwMode="auto">
                <a:xfrm>
                  <a:off x="1150374" y="4871218"/>
                  <a:ext cx="1430594" cy="558786"/>
                </a:xfrm>
                <a:prstGeom prst="roundRect">
                  <a:avLst/>
                </a:prstGeom>
                <a:solidFill>
                  <a:schemeClr val="bg2">
                    <a:lumMod val="90000"/>
                    <a:alpha val="4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31473"/>
                        </a:srgbClr>
                      </a:solidFill>
                      <a:effectLst/>
                      <a:uLnTx/>
                      <a:uFillTx/>
                      <a:latin typeface="Arial"/>
                      <a:ea typeface="+mn-ea"/>
                      <a:cs typeface="+mn-cs"/>
                    </a:rPr>
                    <a:t>Pitch</a:t>
                  </a:r>
                </a:p>
              </p:txBody>
            </p:sp>
            <p:sp>
              <p:nvSpPr>
                <p:cNvPr id="181" name="Rounded Rectangle 180">
                  <a:extLst>
                    <a:ext uri="{FF2B5EF4-FFF2-40B4-BE49-F238E27FC236}">
                      <a16:creationId xmlns:a16="http://schemas.microsoft.com/office/drawing/2014/main" id="{7BC736B7-8A01-4152-BC49-B9D37EAB25FD}"/>
                    </a:ext>
                  </a:extLst>
                </p:cNvPr>
                <p:cNvSpPr/>
                <p:nvPr/>
              </p:nvSpPr>
              <p:spPr bwMode="auto">
                <a:xfrm>
                  <a:off x="2846585" y="4875468"/>
                  <a:ext cx="1430594" cy="558786"/>
                </a:xfrm>
                <a:prstGeom prst="roundRect">
                  <a:avLst/>
                </a:prstGeom>
                <a:solidFill>
                  <a:srgbClr val="82CFFF">
                    <a:alpha val="40936"/>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39000"/>
                        </a:srgbClr>
                      </a:solidFill>
                      <a:effectLst/>
                      <a:uLnTx/>
                      <a:uFillTx/>
                      <a:latin typeface="Arial"/>
                      <a:ea typeface="+mn-ea"/>
                      <a:cs typeface="+mn-cs"/>
                    </a:rPr>
                    <a:t>Workshop</a:t>
                  </a:r>
                </a:p>
              </p:txBody>
            </p:sp>
            <p:sp>
              <p:nvSpPr>
                <p:cNvPr id="182" name="Rounded Rectangle 181">
                  <a:extLst>
                    <a:ext uri="{FF2B5EF4-FFF2-40B4-BE49-F238E27FC236}">
                      <a16:creationId xmlns:a16="http://schemas.microsoft.com/office/drawing/2014/main" id="{050632AA-81B7-2ED7-D2C2-D58AFD9BEAC7}"/>
                    </a:ext>
                  </a:extLst>
                </p:cNvPr>
                <p:cNvSpPr/>
                <p:nvPr/>
              </p:nvSpPr>
              <p:spPr bwMode="auto">
                <a:xfrm>
                  <a:off x="4542796" y="4876482"/>
                  <a:ext cx="1430594" cy="558786"/>
                </a:xfrm>
                <a:prstGeom prst="roundRect">
                  <a:avLst/>
                </a:prstGeom>
                <a:solidFill>
                  <a:srgbClr val="33B1FF">
                    <a:alpha val="4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alpha val="44145"/>
                        </a:srgbClr>
                      </a:solidFill>
                      <a:effectLst/>
                      <a:uLnTx/>
                      <a:uFillTx/>
                      <a:latin typeface="Arial"/>
                      <a:ea typeface="+mn-ea"/>
                      <a:cs typeface="+mn-cs"/>
                    </a:rPr>
                    <a:t>Discover / Risk Assessment</a:t>
                  </a:r>
                </a:p>
              </p:txBody>
            </p:sp>
            <p:sp>
              <p:nvSpPr>
                <p:cNvPr id="183" name="Rounded Rectangle 182">
                  <a:extLst>
                    <a:ext uri="{FF2B5EF4-FFF2-40B4-BE49-F238E27FC236}">
                      <a16:creationId xmlns:a16="http://schemas.microsoft.com/office/drawing/2014/main" id="{0AAE91E7-F3CC-03D7-6062-EBA6A11DAFFB}"/>
                    </a:ext>
                  </a:extLst>
                </p:cNvPr>
                <p:cNvSpPr/>
                <p:nvPr/>
              </p:nvSpPr>
              <p:spPr bwMode="auto">
                <a:xfrm>
                  <a:off x="6239007" y="4871218"/>
                  <a:ext cx="1430594" cy="558786"/>
                </a:xfrm>
                <a:prstGeom prst="roundRect">
                  <a:avLst/>
                </a:prstGeom>
                <a:solidFill>
                  <a:srgbClr val="08BDBA">
                    <a:alpha val="39369"/>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alpha val="44643"/>
                        </a:srgbClr>
                      </a:solidFill>
                      <a:effectLst/>
                      <a:uLnTx/>
                      <a:uFillTx/>
                      <a:latin typeface="Arial"/>
                      <a:ea typeface="+mn-ea"/>
                      <a:cs typeface="+mn-cs"/>
                    </a:rPr>
                    <a:t>Full Assessment</a:t>
                  </a:r>
                </a:p>
              </p:txBody>
            </p:sp>
            <p:sp>
              <p:nvSpPr>
                <p:cNvPr id="184" name="Rounded Rectangle 183">
                  <a:extLst>
                    <a:ext uri="{FF2B5EF4-FFF2-40B4-BE49-F238E27FC236}">
                      <a16:creationId xmlns:a16="http://schemas.microsoft.com/office/drawing/2014/main" id="{07392F39-3FCA-FBD8-91C8-8C0F509B0350}"/>
                    </a:ext>
                  </a:extLst>
                </p:cNvPr>
                <p:cNvSpPr/>
                <p:nvPr/>
              </p:nvSpPr>
              <p:spPr bwMode="auto">
                <a:xfrm>
                  <a:off x="7935218" y="4882205"/>
                  <a:ext cx="1430594" cy="558786"/>
                </a:xfrm>
                <a:prstGeom prst="roundRect">
                  <a:avLst/>
                </a:prstGeom>
                <a:solidFill>
                  <a:srgbClr val="009D9A">
                    <a:alpha val="40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000000">
                          <a:alpha val="43000"/>
                        </a:srgbClr>
                      </a:solidFill>
                      <a:effectLst/>
                      <a:uLnTx/>
                      <a:uFillTx/>
                      <a:latin typeface="Arial"/>
                      <a:ea typeface="+mn-ea"/>
                      <a:cs typeface="+mn-cs"/>
                    </a:rPr>
                    <a:t>SOW</a:t>
                  </a:r>
                </a:p>
              </p:txBody>
            </p:sp>
            <p:sp>
              <p:nvSpPr>
                <p:cNvPr id="185" name="Rounded Rectangle 184">
                  <a:extLst>
                    <a:ext uri="{FF2B5EF4-FFF2-40B4-BE49-F238E27FC236}">
                      <a16:creationId xmlns:a16="http://schemas.microsoft.com/office/drawing/2014/main" id="{1E7FA13E-D9F0-C2FE-B3BF-2B1F163E71DE}"/>
                    </a:ext>
                  </a:extLst>
                </p:cNvPr>
                <p:cNvSpPr/>
                <p:nvPr/>
              </p:nvSpPr>
              <p:spPr bwMode="auto">
                <a:xfrm>
                  <a:off x="9631429" y="4893829"/>
                  <a:ext cx="1533100" cy="558786"/>
                </a:xfrm>
                <a:prstGeom prst="roundRect">
                  <a:avLst/>
                </a:prstGeom>
                <a:solidFill>
                  <a:schemeClr val="accent4">
                    <a:lumMod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1"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Post Engagement Activities</a:t>
                  </a:r>
                </a:p>
              </p:txBody>
            </p:sp>
            <p:sp>
              <p:nvSpPr>
                <p:cNvPr id="186" name="Right Arrow 185">
                  <a:extLst>
                    <a:ext uri="{FF2B5EF4-FFF2-40B4-BE49-F238E27FC236}">
                      <a16:creationId xmlns:a16="http://schemas.microsoft.com/office/drawing/2014/main" id="{94DACFBF-3D2C-E610-783E-E3660F5A9211}"/>
                    </a:ext>
                  </a:extLst>
                </p:cNvPr>
                <p:cNvSpPr/>
                <p:nvPr/>
              </p:nvSpPr>
              <p:spPr bwMode="auto">
                <a:xfrm>
                  <a:off x="2638614" y="5087762"/>
                  <a:ext cx="184501" cy="147672"/>
                </a:xfrm>
                <a:prstGeom prst="rightArrow">
                  <a:avLst/>
                </a:prstGeom>
                <a:solidFill>
                  <a:schemeClr val="accent1">
                    <a:alpha val="39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7" name="Right Arrow 186">
                  <a:extLst>
                    <a:ext uri="{FF2B5EF4-FFF2-40B4-BE49-F238E27FC236}">
                      <a16:creationId xmlns:a16="http://schemas.microsoft.com/office/drawing/2014/main" id="{1420F6A3-66DA-A426-0303-B773E65847BF}"/>
                    </a:ext>
                  </a:extLst>
                </p:cNvPr>
                <p:cNvSpPr/>
                <p:nvPr/>
              </p:nvSpPr>
              <p:spPr bwMode="auto">
                <a:xfrm>
                  <a:off x="4317737" y="5076775"/>
                  <a:ext cx="184501" cy="147672"/>
                </a:xfrm>
                <a:prstGeom prst="rightArrow">
                  <a:avLst/>
                </a:prstGeom>
                <a:solidFill>
                  <a:schemeClr val="accent1">
                    <a:alpha val="39724"/>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8" name="Right Arrow 187">
                  <a:extLst>
                    <a:ext uri="{FF2B5EF4-FFF2-40B4-BE49-F238E27FC236}">
                      <a16:creationId xmlns:a16="http://schemas.microsoft.com/office/drawing/2014/main" id="{59C06A33-B8B8-21C6-2593-0E6CC8F436AC}"/>
                    </a:ext>
                  </a:extLst>
                </p:cNvPr>
                <p:cNvSpPr/>
                <p:nvPr/>
              </p:nvSpPr>
              <p:spPr bwMode="auto">
                <a:xfrm>
                  <a:off x="6013948" y="5074782"/>
                  <a:ext cx="184501" cy="147672"/>
                </a:xfrm>
                <a:prstGeom prst="rightArrow">
                  <a:avLst/>
                </a:prstGeom>
                <a:solidFill>
                  <a:schemeClr val="accent1">
                    <a:alpha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89" name="Right Arrow 188">
                  <a:extLst>
                    <a:ext uri="{FF2B5EF4-FFF2-40B4-BE49-F238E27FC236}">
                      <a16:creationId xmlns:a16="http://schemas.microsoft.com/office/drawing/2014/main" id="{1B3E77B7-861D-6C23-79E2-015335E42965}"/>
                    </a:ext>
                  </a:extLst>
                </p:cNvPr>
                <p:cNvSpPr/>
                <p:nvPr/>
              </p:nvSpPr>
              <p:spPr bwMode="auto">
                <a:xfrm>
                  <a:off x="9406370" y="5087762"/>
                  <a:ext cx="184501" cy="147672"/>
                </a:xfrm>
                <a:prstGeom prst="rightArrow">
                  <a:avLst/>
                </a:prstGeom>
                <a:solidFill>
                  <a:schemeClr val="accent1"/>
                </a:solidFill>
                <a:ln w="19050">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0" name="Right Arrow 189">
                  <a:extLst>
                    <a:ext uri="{FF2B5EF4-FFF2-40B4-BE49-F238E27FC236}">
                      <a16:creationId xmlns:a16="http://schemas.microsoft.com/office/drawing/2014/main" id="{28943170-870C-2DF0-D399-48257577204D}"/>
                    </a:ext>
                  </a:extLst>
                </p:cNvPr>
                <p:cNvSpPr/>
                <p:nvPr/>
              </p:nvSpPr>
              <p:spPr bwMode="auto">
                <a:xfrm>
                  <a:off x="7719302" y="5083925"/>
                  <a:ext cx="184501" cy="147672"/>
                </a:xfrm>
                <a:prstGeom prst="rightArrow">
                  <a:avLst/>
                </a:prstGeom>
                <a:solidFill>
                  <a:schemeClr val="accent1">
                    <a:alpha val="39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cxnSp>
              <p:nvCxnSpPr>
                <p:cNvPr id="154" name="Straight Connector 153">
                  <a:extLst>
                    <a:ext uri="{FF2B5EF4-FFF2-40B4-BE49-F238E27FC236}">
                      <a16:creationId xmlns:a16="http://schemas.microsoft.com/office/drawing/2014/main" id="{C0C662AD-D2DA-EA50-A399-2D1888012836}"/>
                    </a:ext>
                  </a:extLst>
                </p:cNvPr>
                <p:cNvCxnSpPr>
                  <a:cxnSpLocks/>
                </p:cNvCxnSpPr>
                <p:nvPr/>
              </p:nvCxnSpPr>
              <p:spPr bwMode="auto">
                <a:xfrm>
                  <a:off x="6106198" y="4290054"/>
                  <a:ext cx="0" cy="2078383"/>
                </a:xfrm>
                <a:prstGeom prst="line">
                  <a:avLst/>
                </a:prstGeom>
                <a:ln w="25400">
                  <a:solidFill>
                    <a:srgbClr val="FF0000"/>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5" name="Right Arrow 194">
                  <a:extLst>
                    <a:ext uri="{FF2B5EF4-FFF2-40B4-BE49-F238E27FC236}">
                      <a16:creationId xmlns:a16="http://schemas.microsoft.com/office/drawing/2014/main" id="{C0D7B3E3-4600-A79B-44D4-AFB40E07C0AB}"/>
                    </a:ext>
                  </a:extLst>
                </p:cNvPr>
                <p:cNvSpPr/>
                <p:nvPr/>
              </p:nvSpPr>
              <p:spPr bwMode="auto">
                <a:xfrm rot="2720586">
                  <a:off x="7127039" y="5503433"/>
                  <a:ext cx="184501" cy="147672"/>
                </a:xfrm>
                <a:prstGeom prst="rightArrow">
                  <a:avLst/>
                </a:prstGeom>
                <a:solidFill>
                  <a:schemeClr val="accent1">
                    <a:alpha val="37982"/>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sp>
              <p:nvSpPr>
                <p:cNvPr id="196" name="Right Arrow 195">
                  <a:extLst>
                    <a:ext uri="{FF2B5EF4-FFF2-40B4-BE49-F238E27FC236}">
                      <a16:creationId xmlns:a16="http://schemas.microsoft.com/office/drawing/2014/main" id="{3A3D1088-618C-53EE-AC97-2B68AD15B1FB}"/>
                    </a:ext>
                  </a:extLst>
                </p:cNvPr>
                <p:cNvSpPr/>
                <p:nvPr/>
              </p:nvSpPr>
              <p:spPr bwMode="auto">
                <a:xfrm rot="18253514">
                  <a:off x="8060713" y="5499452"/>
                  <a:ext cx="184501" cy="147672"/>
                </a:xfrm>
                <a:prstGeom prst="rightArrow">
                  <a:avLst/>
                </a:prstGeom>
                <a:solidFill>
                  <a:schemeClr val="accent1">
                    <a:alpha val="39609"/>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169" name="Rounded Rectangle 168">
                <a:extLst>
                  <a:ext uri="{FF2B5EF4-FFF2-40B4-BE49-F238E27FC236}">
                    <a16:creationId xmlns:a16="http://schemas.microsoft.com/office/drawing/2014/main" id="{624C3F28-9440-1A3F-DA79-C3C0C12B1FD8}"/>
                  </a:ext>
                </a:extLst>
              </p:cNvPr>
              <p:cNvSpPr/>
              <p:nvPr/>
            </p:nvSpPr>
            <p:spPr bwMode="auto">
              <a:xfrm>
                <a:off x="6900005" y="5229904"/>
                <a:ext cx="1651819" cy="597365"/>
              </a:xfrm>
              <a:prstGeom prst="roundRect">
                <a:avLst/>
              </a:prstGeom>
              <a:solidFill>
                <a:schemeClr val="bg2">
                  <a:lumMod val="25000"/>
                  <a:alpha val="4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91440" rIns="91440" bIns="9144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System Font Regular"/>
                  <a:buNone/>
                  <a:tabLst/>
                  <a:defRPr/>
                </a:pPr>
                <a:r>
                  <a:rPr kumimoji="0" lang="en-US" sz="1400" b="0" i="0" u="none" strike="noStrike" kern="1200" cap="none" spc="0" normalizeH="0" baseline="0" noProof="0">
                    <a:ln>
                      <a:noFill/>
                    </a:ln>
                    <a:solidFill>
                      <a:srgbClr val="FFFFFF">
                        <a:lumMod val="95000"/>
                      </a:srgbClr>
                    </a:solidFill>
                    <a:effectLst/>
                    <a:uLnTx/>
                    <a:uFillTx/>
                    <a:latin typeface="Arial"/>
                    <a:ea typeface="+mn-ea"/>
                    <a:cs typeface="+mn-cs"/>
                  </a:rPr>
                  <a:t>Proof of Value</a:t>
                </a:r>
              </a:p>
            </p:txBody>
          </p:sp>
        </p:grpSp>
        <p:sp>
          <p:nvSpPr>
            <p:cNvPr id="7" name="Right Arrow 6">
              <a:extLst>
                <a:ext uri="{FF2B5EF4-FFF2-40B4-BE49-F238E27FC236}">
                  <a16:creationId xmlns:a16="http://schemas.microsoft.com/office/drawing/2014/main" id="{13052CA6-03F2-B74D-501D-4D2D5AC66B2C}"/>
                </a:ext>
              </a:extLst>
            </p:cNvPr>
            <p:cNvSpPr/>
            <p:nvPr/>
          </p:nvSpPr>
          <p:spPr bwMode="auto">
            <a:xfrm>
              <a:off x="1114699" y="4131588"/>
              <a:ext cx="10014154" cy="453749"/>
            </a:xfrm>
            <a:prstGeom prst="rightArrow">
              <a:avLst/>
            </a:prstGeom>
            <a:gradFill>
              <a:gsLst>
                <a:gs pos="10000">
                  <a:srgbClr val="924CFC">
                    <a:lumMod val="75000"/>
                  </a:srgbClr>
                </a:gs>
                <a:gs pos="84000">
                  <a:srgbClr val="00B050"/>
                </a:gs>
              </a:gsLst>
              <a:lin ang="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System Font Regular"/>
                <a:buNone/>
                <a:tabLst/>
                <a:defRPr/>
              </a:pPr>
              <a:endParaRPr kumimoji="0" lang="en-US" sz="1400" b="0" i="0" u="none" strike="noStrike" kern="1200" cap="none" spc="0" normalizeH="0" baseline="0" noProof="0">
                <a:ln>
                  <a:noFill/>
                </a:ln>
                <a:solidFill>
                  <a:srgbClr val="FFFFFF"/>
                </a:solidFill>
                <a:effectLst/>
                <a:uLnTx/>
                <a:uFillTx/>
                <a:latin typeface="Arial"/>
                <a:ea typeface="+mn-ea"/>
                <a:cs typeface="+mn-cs"/>
              </a:endParaRPr>
            </a:p>
          </p:txBody>
        </p:sp>
      </p:grpSp>
      <p:sp>
        <p:nvSpPr>
          <p:cNvPr id="3" name="TextBox 2">
            <a:extLst>
              <a:ext uri="{FF2B5EF4-FFF2-40B4-BE49-F238E27FC236}">
                <a16:creationId xmlns:a16="http://schemas.microsoft.com/office/drawing/2014/main" id="{D0D66ACA-CE0C-9C86-D5E9-46A46C6B5396}"/>
              </a:ext>
            </a:extLst>
          </p:cNvPr>
          <p:cNvSpPr txBox="1"/>
          <p:nvPr/>
        </p:nvSpPr>
        <p:spPr>
          <a:xfrm>
            <a:off x="5115873" y="1626110"/>
            <a:ext cx="1724798" cy="276679"/>
          </a:xfrm>
          <a:prstGeom prst="rect">
            <a:avLst/>
          </a:prstGeom>
          <a:noFill/>
        </p:spPr>
        <p:txBody>
          <a:bodyPr wrap="square">
            <a:spAutoFit/>
          </a:bodyPr>
          <a:lstStyle/>
          <a:p>
            <a:pPr marL="0" marR="0" lvl="0" indent="0" algn="l" defTabSz="912710" rtl="0" eaLnBrk="1" fontAlgn="auto" latinLnBrk="0" hangingPunct="1">
              <a:lnSpc>
                <a:spcPct val="100000"/>
              </a:lnSpc>
              <a:spcBef>
                <a:spcPts val="798"/>
              </a:spcBef>
              <a:spcAft>
                <a:spcPts val="0"/>
              </a:spcAft>
              <a:buClrTx/>
              <a:buSzTx/>
              <a:buFontTx/>
              <a:buNone/>
              <a:tabLst/>
              <a:defRPr/>
            </a:pPr>
            <a:r>
              <a:rPr kumimoji="0" lang="en-CA" sz="1198" b="1" i="0" u="none" strike="noStrike" kern="1200" cap="none" spc="0" normalizeH="0" baseline="0" noProof="0">
                <a:ln>
                  <a:noFill/>
                </a:ln>
                <a:solidFill>
                  <a:srgbClr val="0F62FE"/>
                </a:solidFill>
                <a:effectLst/>
                <a:uLnTx/>
                <a:uFillTx/>
                <a:latin typeface="IBM Plex Sans" panose="020B0503050203000203" pitchFamily="34" charset="0"/>
                <a:ea typeface="+mn-ea"/>
                <a:cs typeface="+mn-cs"/>
              </a:rPr>
              <a:t>Example data points:</a:t>
            </a:r>
          </a:p>
        </p:txBody>
      </p:sp>
      <p:graphicFrame>
        <p:nvGraphicFramePr>
          <p:cNvPr id="4" name="Table 3">
            <a:extLst>
              <a:ext uri="{FF2B5EF4-FFF2-40B4-BE49-F238E27FC236}">
                <a16:creationId xmlns:a16="http://schemas.microsoft.com/office/drawing/2014/main" id="{8D5A3C3C-3E5F-BBFA-485D-C1E91FD64A93}"/>
              </a:ext>
            </a:extLst>
          </p:cNvPr>
          <p:cNvGraphicFramePr>
            <a:graphicFrameLocks noGrp="1"/>
          </p:cNvGraphicFramePr>
          <p:nvPr/>
        </p:nvGraphicFramePr>
        <p:xfrm>
          <a:off x="1351077" y="1956051"/>
          <a:ext cx="4272099" cy="2313980"/>
        </p:xfrm>
        <a:graphic>
          <a:graphicData uri="http://schemas.openxmlformats.org/drawingml/2006/table">
            <a:tbl>
              <a:tblPr firstRow="1" bandRow="1">
                <a:tableStyleId>{5C22544A-7EE6-4342-B048-85BDC9FD1C3A}</a:tableStyleId>
              </a:tblPr>
              <a:tblGrid>
                <a:gridCol w="2691333">
                  <a:extLst>
                    <a:ext uri="{9D8B030D-6E8A-4147-A177-3AD203B41FA5}">
                      <a16:colId xmlns:a16="http://schemas.microsoft.com/office/drawing/2014/main" val="1002113915"/>
                    </a:ext>
                  </a:extLst>
                </a:gridCol>
                <a:gridCol w="1580766">
                  <a:extLst>
                    <a:ext uri="{9D8B030D-6E8A-4147-A177-3AD203B41FA5}">
                      <a16:colId xmlns:a16="http://schemas.microsoft.com/office/drawing/2014/main" val="909435302"/>
                    </a:ext>
                  </a:extLst>
                </a:gridCol>
              </a:tblGrid>
              <a:tr h="0">
                <a:tc>
                  <a:txBody>
                    <a:bodyPr/>
                    <a:lstStyle/>
                    <a:p>
                      <a:pPr algn="ctr"/>
                      <a:r>
                        <a:rPr lang="en-US" sz="900">
                          <a:solidFill>
                            <a:schemeClr val="tx2"/>
                          </a:solidFill>
                          <a:latin typeface="IBM Plex Sans" panose="020B0503050203000203" pitchFamily="34" charset="0"/>
                        </a:rPr>
                        <a:t>Client datapoints</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Ratings – (1-10)</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a:solidFill>
                            <a:schemeClr val="tx1"/>
                          </a:solidFill>
                        </a:rPr>
                        <a:t>Overall Experience &amp; Satisfaction</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a:solidFill>
                            <a:schemeClr val="tx1"/>
                          </a:solidFill>
                        </a:rPr>
                        <a:t>Understanding Needs &amp; Solutions</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a:solidFill>
                            <a:schemeClr val="tx1"/>
                          </a:solidFill>
                        </a:rPr>
                        <a:t>Communication &amp; Engagement</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1404701003"/>
                  </a:ext>
                </a:extLst>
              </a:tr>
              <a:tr h="513809">
                <a:tc>
                  <a:txBody>
                    <a:bodyPr/>
                    <a:lstStyle/>
                    <a:p>
                      <a:pPr marL="117475" indent="0" algn="l" fontAlgn="b">
                        <a:tabLst/>
                      </a:pPr>
                      <a:r>
                        <a:rPr lang="en-US" sz="1100">
                          <a:solidFill>
                            <a:schemeClr val="tx1"/>
                          </a:solidFill>
                        </a:rPr>
                        <a:t>Proposal &amp; Pricing</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1858968365"/>
                  </a:ext>
                </a:extLst>
              </a:tr>
            </a:tbl>
          </a:graphicData>
        </a:graphic>
      </p:graphicFrame>
      <p:graphicFrame>
        <p:nvGraphicFramePr>
          <p:cNvPr id="8" name="Table 7">
            <a:extLst>
              <a:ext uri="{FF2B5EF4-FFF2-40B4-BE49-F238E27FC236}">
                <a16:creationId xmlns:a16="http://schemas.microsoft.com/office/drawing/2014/main" id="{6BE00407-5B2F-D5D2-FAFE-4B24508FBBFD}"/>
              </a:ext>
            </a:extLst>
          </p:cNvPr>
          <p:cNvGraphicFramePr>
            <a:graphicFrameLocks noGrp="1"/>
          </p:cNvGraphicFramePr>
          <p:nvPr/>
        </p:nvGraphicFramePr>
        <p:xfrm>
          <a:off x="6568825" y="1956051"/>
          <a:ext cx="4021216" cy="2313982"/>
        </p:xfrm>
        <a:graphic>
          <a:graphicData uri="http://schemas.openxmlformats.org/drawingml/2006/table">
            <a:tbl>
              <a:tblPr firstRow="1" bandRow="1">
                <a:tableStyleId>{5C22544A-7EE6-4342-B048-85BDC9FD1C3A}</a:tableStyleId>
              </a:tblPr>
              <a:tblGrid>
                <a:gridCol w="2533282">
                  <a:extLst>
                    <a:ext uri="{9D8B030D-6E8A-4147-A177-3AD203B41FA5}">
                      <a16:colId xmlns:a16="http://schemas.microsoft.com/office/drawing/2014/main" val="1002113915"/>
                    </a:ext>
                  </a:extLst>
                </a:gridCol>
                <a:gridCol w="1487934">
                  <a:extLst>
                    <a:ext uri="{9D8B030D-6E8A-4147-A177-3AD203B41FA5}">
                      <a16:colId xmlns:a16="http://schemas.microsoft.com/office/drawing/2014/main" val="909435302"/>
                    </a:ext>
                  </a:extLst>
                </a:gridCol>
              </a:tblGrid>
              <a:tr h="308246">
                <a:tc>
                  <a:txBody>
                    <a:bodyPr/>
                    <a:lstStyle/>
                    <a:p>
                      <a:pPr algn="ctr"/>
                      <a:r>
                        <a:rPr lang="en-US" sz="900">
                          <a:solidFill>
                            <a:schemeClr val="tx2"/>
                          </a:solidFill>
                          <a:latin typeface="IBM Plex Sans" panose="020B0503050203000203" pitchFamily="34" charset="0"/>
                        </a:rPr>
                        <a:t>Client datapoints</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Ratings – (1-10)</a:t>
                      </a:r>
                    </a:p>
                  </a:txBody>
                  <a:tcPr marL="121582" marR="121582" marT="60792" marB="60792" anchor="ctr">
                    <a:solidFill>
                      <a:srgbClr val="135B97"/>
                    </a:solidFill>
                  </a:tcPr>
                </a:tc>
                <a:extLst>
                  <a:ext uri="{0D108BD9-81ED-4DB2-BD59-A6C34878D82A}">
                    <a16:rowId xmlns:a16="http://schemas.microsoft.com/office/drawing/2014/main" val="3352332879"/>
                  </a:ext>
                </a:extLst>
              </a:tr>
              <a:tr h="501434">
                <a:tc>
                  <a:txBody>
                    <a:bodyPr/>
                    <a:lstStyle/>
                    <a:p>
                      <a:pPr marL="117475" indent="0" algn="l" fontAlgn="b">
                        <a:tabLst/>
                      </a:pPr>
                      <a:r>
                        <a:rPr lang="en-US" sz="1100">
                          <a:solidFill>
                            <a:schemeClr val="tx1"/>
                          </a:solidFill>
                        </a:rPr>
                        <a:t>Overall Experience &amp; Satisfaction</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3586921697"/>
                  </a:ext>
                </a:extLst>
              </a:tr>
              <a:tr h="501434">
                <a:tc>
                  <a:txBody>
                    <a:bodyPr/>
                    <a:lstStyle/>
                    <a:p>
                      <a:pPr marL="117475" indent="0" algn="l" fontAlgn="b">
                        <a:tabLst/>
                      </a:pPr>
                      <a:r>
                        <a:rPr lang="en-US" sz="1100">
                          <a:solidFill>
                            <a:schemeClr val="tx1"/>
                          </a:solidFill>
                        </a:rPr>
                        <a:t>Understanding Needs &amp; Solutions</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3608695036"/>
                  </a:ext>
                </a:extLst>
              </a:tr>
              <a:tr h="501434">
                <a:tc>
                  <a:txBody>
                    <a:bodyPr/>
                    <a:lstStyle/>
                    <a:p>
                      <a:pPr marL="117475" indent="0" algn="l" fontAlgn="b">
                        <a:tabLst/>
                      </a:pPr>
                      <a:r>
                        <a:rPr lang="en-US" sz="1100">
                          <a:solidFill>
                            <a:schemeClr val="tx1"/>
                          </a:solidFill>
                        </a:rPr>
                        <a:t>Communication &amp; Engagement</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a:t>
                      </a:r>
                    </a:p>
                  </a:txBody>
                  <a:tcPr marL="12688" marR="12688" marT="12688" marB="0" anchor="ctr"/>
                </a:tc>
                <a:extLst>
                  <a:ext uri="{0D108BD9-81ED-4DB2-BD59-A6C34878D82A}">
                    <a16:rowId xmlns:a16="http://schemas.microsoft.com/office/drawing/2014/main" val="1404701003"/>
                  </a:ext>
                </a:extLst>
              </a:tr>
              <a:tr h="501434">
                <a:tc>
                  <a:txBody>
                    <a:bodyPr/>
                    <a:lstStyle/>
                    <a:p>
                      <a:pPr marL="117475" indent="0" algn="l" fontAlgn="b">
                        <a:tabLst/>
                      </a:pPr>
                      <a:r>
                        <a:rPr lang="en-US" sz="1100">
                          <a:solidFill>
                            <a:schemeClr val="tx1"/>
                          </a:solidFill>
                        </a:rPr>
                        <a:t>Areas for Improvement</a:t>
                      </a:r>
                      <a:r>
                        <a:rPr lang="en-US" sz="1100"/>
                        <a:t>:</a:t>
                      </a:r>
                      <a:endParaRPr lang="en-US" sz="1100" kern="1200">
                        <a:solidFill>
                          <a:schemeClr val="tx1"/>
                        </a:solidFill>
                        <a:latin typeface="IBM Plex Sans"/>
                        <a:ea typeface="+mn-ea"/>
                        <a:cs typeface="+mn-cs"/>
                      </a:endParaRPr>
                    </a:p>
                  </a:txBody>
                  <a:tcPr marL="12688" marR="12688" marT="12688" marB="0" anchor="ctr"/>
                </a:tc>
                <a:tc>
                  <a:txBody>
                    <a:bodyPr/>
                    <a:lstStyle/>
                    <a:p>
                      <a:pPr algn="ctr" fontAlgn="b"/>
                      <a:endParaRPr lang="en-US" sz="1100" kern="1200">
                        <a:solidFill>
                          <a:schemeClr val="tx1"/>
                        </a:solidFill>
                        <a:latin typeface="IBM Plex Sans" panose="020B0503050203000203" pitchFamily="34" charset="0"/>
                        <a:ea typeface="+mn-ea"/>
                        <a:cs typeface="+mn-cs"/>
                      </a:endParaRPr>
                    </a:p>
                  </a:txBody>
                  <a:tcPr marL="12688" marR="12688" marT="12688" marB="0" anchor="ctr"/>
                </a:tc>
                <a:extLst>
                  <a:ext uri="{0D108BD9-81ED-4DB2-BD59-A6C34878D82A}">
                    <a16:rowId xmlns:a16="http://schemas.microsoft.com/office/drawing/2014/main" val="1858968365"/>
                  </a:ext>
                </a:extLst>
              </a:tr>
            </a:tbl>
          </a:graphicData>
        </a:graphic>
      </p:graphicFrame>
      <p:sp>
        <p:nvSpPr>
          <p:cNvPr id="10" name="TextBox 9">
            <a:extLst>
              <a:ext uri="{FF2B5EF4-FFF2-40B4-BE49-F238E27FC236}">
                <a16:creationId xmlns:a16="http://schemas.microsoft.com/office/drawing/2014/main" id="{DA572242-139B-A755-BB53-85F6D3A9FD27}"/>
              </a:ext>
            </a:extLst>
          </p:cNvPr>
          <p:cNvSpPr txBox="1"/>
          <p:nvPr/>
        </p:nvSpPr>
        <p:spPr>
          <a:xfrm>
            <a:off x="10434197" y="4196273"/>
            <a:ext cx="1715534" cy="400110"/>
          </a:xfrm>
          <a:prstGeom prst="rect">
            <a:avLst/>
          </a:prstGeom>
          <a:noFill/>
        </p:spPr>
        <p:txBody>
          <a:bodyPr wrap="square" lIns="91440" tIns="91440" rIns="91440" bIns="91440" rtlCol="0">
            <a:spAutoFit/>
          </a:bodyPr>
          <a:lstStyle/>
          <a:p>
            <a:pPr marL="0" marR="0" lvl="0" indent="0" algn="l" defTabSz="914400" rtl="0" eaLnBrk="1" fontAlgn="auto" latinLnBrk="0" hangingPunct="1">
              <a:lnSpc>
                <a:spcPct val="100000"/>
              </a:lnSpc>
              <a:spcBef>
                <a:spcPts val="1100"/>
              </a:spcBef>
              <a:spcAft>
                <a:spcPts val="0"/>
              </a:spcAft>
              <a:buClrTx/>
              <a:buSzTx/>
              <a:buFontTx/>
              <a:buNone/>
              <a:tabLst/>
              <a:defRPr/>
            </a:pPr>
            <a:r>
              <a:rPr kumimoji="0" lang="en-US" sz="1400" b="0" i="1" u="none" strike="noStrike" kern="1200" cap="none" spc="0" normalizeH="0" baseline="0" noProof="0">
                <a:ln>
                  <a:noFill/>
                </a:ln>
                <a:solidFill>
                  <a:srgbClr val="C00000"/>
                </a:solidFill>
                <a:effectLst/>
                <a:uLnTx/>
                <a:uFillTx/>
                <a:latin typeface="IBM Plex Sans" panose="020B0503050203000203" pitchFamily="34" charset="0"/>
                <a:ea typeface="Arial" charset="0"/>
                <a:cs typeface="Arial" charset="0"/>
              </a:rPr>
              <a:t>**Client investment</a:t>
            </a:r>
          </a:p>
        </p:txBody>
      </p:sp>
      <p:cxnSp>
        <p:nvCxnSpPr>
          <p:cNvPr id="11" name="Curved Connector 10">
            <a:extLst>
              <a:ext uri="{FF2B5EF4-FFF2-40B4-BE49-F238E27FC236}">
                <a16:creationId xmlns:a16="http://schemas.microsoft.com/office/drawing/2014/main" id="{01B0965F-6375-AF20-9EC7-69C100FA01D5}"/>
              </a:ext>
            </a:extLst>
          </p:cNvPr>
          <p:cNvCxnSpPr>
            <a:cxnSpLocks/>
            <a:stCxn id="10" idx="2"/>
          </p:cNvCxnSpPr>
          <p:nvPr/>
        </p:nvCxnSpPr>
        <p:spPr bwMode="auto">
          <a:xfrm rot="5400000">
            <a:off x="8645637" y="2021270"/>
            <a:ext cx="71214" cy="5221441"/>
          </a:xfrm>
          <a:prstGeom prst="curvedConnector2">
            <a:avLst/>
          </a:prstGeom>
          <a:ln w="1905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73251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descr="A blue and white chart with blue text&#10;&#10;AI-generated content may be incorrect.">
            <a:extLst>
              <a:ext uri="{FF2B5EF4-FFF2-40B4-BE49-F238E27FC236}">
                <a16:creationId xmlns:a16="http://schemas.microsoft.com/office/drawing/2014/main" id="{DFD5880B-D821-E8B1-29F4-070EE72302D4}"/>
              </a:ext>
            </a:extLst>
          </p:cNvPr>
          <p:cNvPicPr>
            <a:picLocks noChangeAspect="1"/>
          </p:cNvPicPr>
          <p:nvPr/>
        </p:nvPicPr>
        <p:blipFill>
          <a:blip r:embed="rId2"/>
          <a:srcRect b="461"/>
          <a:stretch>
            <a:fillRect/>
          </a:stretch>
        </p:blipFill>
        <p:spPr>
          <a:xfrm>
            <a:off x="20" y="1282"/>
            <a:ext cx="12191980" cy="6856718"/>
          </a:xfrm>
          <a:prstGeom prst="rect">
            <a:avLst/>
          </a:prstGeom>
        </p:spPr>
      </p:pic>
    </p:spTree>
    <p:extLst>
      <p:ext uri="{BB962C8B-B14F-4D97-AF65-F5344CB8AC3E}">
        <p14:creationId xmlns:p14="http://schemas.microsoft.com/office/powerpoint/2010/main" val="2742796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6CF8A-3C19-7FF7-B22E-4F4E93021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D44B47-554F-05CD-F517-2DBF0BEFB0CE}"/>
              </a:ext>
            </a:extLst>
          </p:cNvPr>
          <p:cNvSpPr>
            <a:spLocks noGrp="1"/>
          </p:cNvSpPr>
          <p:nvPr>
            <p:ph type="title"/>
          </p:nvPr>
        </p:nvSpPr>
        <p:spPr>
          <a:xfrm>
            <a:off x="0"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Hybrid By Design: Hybrid Cloud Control Plane</a:t>
            </a:r>
          </a:p>
        </p:txBody>
      </p:sp>
      <p:sp>
        <p:nvSpPr>
          <p:cNvPr id="8" name="Rectangle 7">
            <a:extLst>
              <a:ext uri="{FF2B5EF4-FFF2-40B4-BE49-F238E27FC236}">
                <a16:creationId xmlns:a16="http://schemas.microsoft.com/office/drawing/2014/main" id="{7E475724-CD78-3A6D-A977-6B6EE0278F49}"/>
              </a:ext>
            </a:extLst>
          </p:cNvPr>
          <p:cNvSpPr/>
          <p:nvPr/>
        </p:nvSpPr>
        <p:spPr>
          <a:xfrm>
            <a:off x="149912" y="1879569"/>
            <a:ext cx="5620199" cy="1384674"/>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200" b="0" i="0" u="none" strike="noStrike" cap="none">
                <a:solidFill>
                  <a:schemeClr val="lt1"/>
                </a:solidFill>
                <a:latin typeface="IBM Plex Sans"/>
                <a:ea typeface="IBM Plex Sans"/>
                <a:cs typeface="IBM Plex Sans"/>
                <a:sym typeface="IBM Plex Sans"/>
              </a:rPr>
              <a:t>Target clients are those who:</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Utilize multiple public/private cloud environments to host their workloads;</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Are considering adopting multiple clouds, or expanding into an additional cloud;</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Desire flexibility in their choice of cloud and app platform vendors;</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Require a single touchpoint for Operations and/or their end-users.</a:t>
            </a:r>
          </a:p>
        </p:txBody>
      </p:sp>
      <p:sp>
        <p:nvSpPr>
          <p:cNvPr id="16" name="Rectangle 15">
            <a:extLst>
              <a:ext uri="{FF2B5EF4-FFF2-40B4-BE49-F238E27FC236}">
                <a16:creationId xmlns:a16="http://schemas.microsoft.com/office/drawing/2014/main" id="{DE03F4C3-7269-D29A-8E89-199E8DB245D8}"/>
              </a:ext>
            </a:extLst>
          </p:cNvPr>
          <p:cNvSpPr/>
          <p:nvPr/>
        </p:nvSpPr>
        <p:spPr>
          <a:xfrm>
            <a:off x="171005" y="5386743"/>
            <a:ext cx="5620199" cy="829714"/>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Prerequisites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is using/plans to use Kubernetes with multiple clusters.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uses/plans to use multiple clouds or has a very large single-cloud footprint.</a:t>
            </a:r>
          </a:p>
        </p:txBody>
      </p:sp>
      <p:sp>
        <p:nvSpPr>
          <p:cNvPr id="17" name="Rectangle 16">
            <a:extLst>
              <a:ext uri="{FF2B5EF4-FFF2-40B4-BE49-F238E27FC236}">
                <a16:creationId xmlns:a16="http://schemas.microsoft.com/office/drawing/2014/main" id="{512CE3E5-2520-0405-4B6D-DF3DD4AD79A2}"/>
              </a:ext>
            </a:extLst>
          </p:cNvPr>
          <p:cNvSpPr/>
          <p:nvPr/>
        </p:nvSpPr>
        <p:spPr>
          <a:xfrm>
            <a:off x="149912" y="3638313"/>
            <a:ext cx="5617026" cy="1383905"/>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HBD Workshops </a:t>
            </a:r>
            <a:r>
              <a:rPr lang="en-US" sz="1199">
                <a:solidFill>
                  <a:srgbClr val="000000"/>
                </a:solidFill>
                <a:latin typeface="IBM Plex Sans" panose="020B0503050203000203" pitchFamily="34" charset="0"/>
              </a:rPr>
              <a:t>– Identify areas of improvement and develop a platform roadmap.</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Solution Enablement </a:t>
            </a:r>
            <a:r>
              <a:rPr lang="en-US" sz="1199">
                <a:solidFill>
                  <a:srgbClr val="000000"/>
                </a:solidFill>
                <a:latin typeface="IBM Plex Sans" panose="020B0503050203000203" pitchFamily="34" charset="0"/>
              </a:rPr>
              <a:t>– Design and deploy a </a:t>
            </a:r>
            <a:r>
              <a:rPr lang="en-US" sz="1199" i="1">
                <a:solidFill>
                  <a:srgbClr val="000000"/>
                </a:solidFill>
                <a:latin typeface="IBM Plex Sans" panose="020B0503050203000203" pitchFamily="34" charset="0"/>
              </a:rPr>
              <a:t>Multi Cloud Control Plane</a:t>
            </a:r>
            <a:r>
              <a:rPr lang="en-US" sz="1199">
                <a:solidFill>
                  <a:srgbClr val="000000"/>
                </a:solidFill>
                <a:latin typeface="IBM Plex Sans" panose="020B0503050203000203" pitchFamily="34" charset="0"/>
              </a:rPr>
              <a:t> with a governing </a:t>
            </a:r>
            <a:r>
              <a:rPr lang="en-US" sz="1199" err="1">
                <a:solidFill>
                  <a:srgbClr val="000000"/>
                </a:solidFill>
                <a:latin typeface="IBM Plex Sans" panose="020B0503050203000203" pitchFamily="34" charset="0"/>
              </a:rPr>
              <a:t>CCoE</a:t>
            </a:r>
            <a:r>
              <a:rPr lang="en-US" sz="1199">
                <a:solidFill>
                  <a:srgbClr val="000000"/>
                </a:solidFill>
                <a:latin typeface="IBM Plex Sans" panose="020B0503050203000203" pitchFamily="34" charset="0"/>
              </a:rPr>
              <a:t>.</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Platform Consolidation </a:t>
            </a:r>
            <a:r>
              <a:rPr lang="en-US" sz="1199">
                <a:solidFill>
                  <a:srgbClr val="000000"/>
                </a:solidFill>
                <a:latin typeface="IBM Plex Sans" panose="020B0503050203000203" pitchFamily="34" charset="0"/>
              </a:rPr>
              <a:t>– Standardize all configuration and management of all deployments behind Control Plane.</a:t>
            </a:r>
          </a:p>
        </p:txBody>
      </p:sp>
      <p:sp>
        <p:nvSpPr>
          <p:cNvPr id="21" name="TextBox 20">
            <a:extLst>
              <a:ext uri="{FF2B5EF4-FFF2-40B4-BE49-F238E27FC236}">
                <a16:creationId xmlns:a16="http://schemas.microsoft.com/office/drawing/2014/main" id="{0B0FA9DD-A8BF-5679-7060-B4B2FE15E250}"/>
              </a:ext>
            </a:extLst>
          </p:cNvPr>
          <p:cNvSpPr txBox="1"/>
          <p:nvPr/>
        </p:nvSpPr>
        <p:spPr>
          <a:xfrm>
            <a:off x="6096000" y="1879570"/>
            <a:ext cx="3659423"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3D007869-8A3A-12FA-BC12-3860716FAA81}"/>
              </a:ext>
            </a:extLst>
          </p:cNvPr>
          <p:cNvGraphicFramePr>
            <a:graphicFrameLocks noGrp="1"/>
          </p:cNvGraphicFramePr>
          <p:nvPr>
            <p:extLst>
              <p:ext uri="{D42A27DB-BD31-4B8C-83A1-F6EECF244321}">
                <p14:modId xmlns:p14="http://schemas.microsoft.com/office/powerpoint/2010/main" val="2210270138"/>
              </p:ext>
            </p:extLst>
          </p:nvPr>
        </p:nvGraphicFramePr>
        <p:xfrm>
          <a:off x="6243244" y="2205673"/>
          <a:ext cx="3512179" cy="1857280"/>
        </p:xfrm>
        <a:graphic>
          <a:graphicData uri="http://schemas.openxmlformats.org/drawingml/2006/table">
            <a:tbl>
              <a:tblPr firstRow="1" bandRow="1">
                <a:tableStyleId>{5C22544A-7EE6-4342-B048-85BDC9FD1C3A}</a:tableStyleId>
              </a:tblPr>
              <a:tblGrid>
                <a:gridCol w="2212599">
                  <a:extLst>
                    <a:ext uri="{9D8B030D-6E8A-4147-A177-3AD203B41FA5}">
                      <a16:colId xmlns:a16="http://schemas.microsoft.com/office/drawing/2014/main" val="1002113915"/>
                    </a:ext>
                  </a:extLst>
                </a:gridCol>
                <a:gridCol w="1299580">
                  <a:extLst>
                    <a:ext uri="{9D8B030D-6E8A-4147-A177-3AD203B41FA5}">
                      <a16:colId xmlns:a16="http://schemas.microsoft.com/office/drawing/2014/main" val="909435302"/>
                    </a:ext>
                  </a:extLst>
                </a:gridCol>
              </a:tblGrid>
              <a:tr h="315853">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kern="1200">
                          <a:solidFill>
                            <a:schemeClr val="tx1"/>
                          </a:solidFill>
                          <a:latin typeface="IBM Plex Sans"/>
                          <a:ea typeface="+mn-ea"/>
                          <a:cs typeface="+mn-cs"/>
                        </a:rPr>
                        <a:t>HBD Workshops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kern="1200">
                          <a:solidFill>
                            <a:schemeClr val="tx1"/>
                          </a:solidFill>
                          <a:latin typeface="IBM Plex Sans"/>
                          <a:ea typeface="+mn-ea"/>
                          <a:cs typeface="+mn-cs"/>
                        </a:rPr>
                        <a:t>Control Plane Deployment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kern="1200">
                          <a:solidFill>
                            <a:schemeClr val="tx1"/>
                          </a:solidFill>
                          <a:latin typeface="IBM Plex Sans"/>
                          <a:ea typeface="+mn-ea"/>
                          <a:cs typeface="+mn-cs"/>
                        </a:rPr>
                        <a:t>Platform Consolidation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1404701003"/>
                  </a:ext>
                </a:extLst>
              </a:tr>
            </a:tbl>
          </a:graphicData>
        </a:graphic>
      </p:graphicFrame>
      <p:sp>
        <p:nvSpPr>
          <p:cNvPr id="3" name="Footer Placeholder 3">
            <a:extLst>
              <a:ext uri="{FF2B5EF4-FFF2-40B4-BE49-F238E27FC236}">
                <a16:creationId xmlns:a16="http://schemas.microsoft.com/office/drawing/2014/main" id="{6DD42A31-9FDA-C015-476D-6EAB83A9F9E3}"/>
              </a:ext>
            </a:extLst>
          </p:cNvPr>
          <p:cNvSpPr>
            <a:spLocks noGrp="1"/>
          </p:cNvSpPr>
          <p:nvPr>
            <p:ph type="ftr" sz="quarter" idx="10"/>
          </p:nvPr>
        </p:nvSpPr>
        <p:spPr>
          <a:xfrm>
            <a:off x="304891" y="6400803"/>
            <a:ext cx="5486313" cy="222249"/>
          </a:xfrm>
        </p:spPr>
        <p:txBody>
          <a:bodyPr/>
          <a:lstStyle/>
          <a:p>
            <a:r>
              <a:rPr lang="en-US">
                <a:solidFill>
                  <a:srgbClr val="000000"/>
                </a:solidFill>
                <a:latin typeface="IBM Plex Sans" panose="020B0503050203000203" pitchFamily="34" charset="0"/>
              </a:rPr>
              <a:t>BoxBoat, HCT © 2024 IBM Corporation</a:t>
            </a:r>
          </a:p>
        </p:txBody>
      </p:sp>
      <p:pic>
        <p:nvPicPr>
          <p:cNvPr id="5" name="Picture 4" descr="A screenshot of a computer&#10;&#10;Description automatically generated">
            <a:extLst>
              <a:ext uri="{FF2B5EF4-FFF2-40B4-BE49-F238E27FC236}">
                <a16:creationId xmlns:a16="http://schemas.microsoft.com/office/drawing/2014/main" id="{F4D8D183-9DD0-43CB-018A-BAEF33834670}"/>
              </a:ext>
            </a:extLst>
          </p:cNvPr>
          <p:cNvPicPr>
            <a:picLocks noChangeAspect="1"/>
          </p:cNvPicPr>
          <p:nvPr/>
        </p:nvPicPr>
        <p:blipFill>
          <a:blip r:embed="rId2"/>
          <a:stretch>
            <a:fillRect/>
          </a:stretch>
        </p:blipFill>
        <p:spPr>
          <a:xfrm>
            <a:off x="5943615" y="4448487"/>
            <a:ext cx="6238595" cy="2280267"/>
          </a:xfrm>
          <a:prstGeom prst="rect">
            <a:avLst/>
          </a:prstGeom>
        </p:spPr>
      </p:pic>
      <p:pic>
        <p:nvPicPr>
          <p:cNvPr id="4" name="Graphic 3">
            <a:extLst>
              <a:ext uri="{FF2B5EF4-FFF2-40B4-BE49-F238E27FC236}">
                <a16:creationId xmlns:a16="http://schemas.microsoft.com/office/drawing/2014/main" id="{0C203E3A-AE96-14BB-F731-28ABFBC60A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05262" y="1127516"/>
            <a:ext cx="550814" cy="550814"/>
          </a:xfrm>
          <a:prstGeom prst="rect">
            <a:avLst/>
          </a:prstGeom>
        </p:spPr>
      </p:pic>
      <p:sp>
        <p:nvSpPr>
          <p:cNvPr id="6" name="圆角矩形 246">
            <a:extLst>
              <a:ext uri="{FF2B5EF4-FFF2-40B4-BE49-F238E27FC236}">
                <a16:creationId xmlns:a16="http://schemas.microsoft.com/office/drawing/2014/main" id="{A96FA844-0830-5682-DEAF-07D9509B3E1E}"/>
              </a:ext>
            </a:extLst>
          </p:cNvPr>
          <p:cNvSpPr/>
          <p:nvPr/>
        </p:nvSpPr>
        <p:spPr bwMode="auto">
          <a:xfrm>
            <a:off x="10679659" y="104629"/>
            <a:ext cx="1444821" cy="282073"/>
          </a:xfrm>
          <a:prstGeom prst="roundRect">
            <a:avLst>
              <a:gd name="adj" fmla="val 50000"/>
            </a:avLst>
          </a:prstGeom>
          <a:solidFill>
            <a:srgbClr val="BAE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Unified App Platform</a:t>
            </a:r>
          </a:p>
        </p:txBody>
      </p:sp>
      <p:sp>
        <p:nvSpPr>
          <p:cNvPr id="7" name="圆角矩形 248">
            <a:extLst>
              <a:ext uri="{FF2B5EF4-FFF2-40B4-BE49-F238E27FC236}">
                <a16:creationId xmlns:a16="http://schemas.microsoft.com/office/drawing/2014/main" id="{50E0D4A9-370F-236C-D430-0A944A11E581}"/>
              </a:ext>
            </a:extLst>
          </p:cNvPr>
          <p:cNvSpPr/>
          <p:nvPr/>
        </p:nvSpPr>
        <p:spPr bwMode="auto">
          <a:xfrm>
            <a:off x="10679658" y="406444"/>
            <a:ext cx="1444821" cy="286010"/>
          </a:xfrm>
          <a:prstGeom prst="roundRect">
            <a:avLst>
              <a:gd name="adj" fmla="val 50000"/>
            </a:avLst>
          </a:prstGeom>
          <a:solidFill>
            <a:srgbClr val="82CF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0F62FE"/>
                </a:solidFill>
                <a:effectLst/>
                <a:uLnTx/>
                <a:uFillTx/>
                <a:latin typeface="IBM Plex Sans SmBld" panose="020B0503050203000203" pitchFamily="34" charset="0"/>
                <a:ea typeface="+mn-ea"/>
                <a:cs typeface="+mn-cs"/>
              </a:rPr>
              <a:t>Release Engineering</a:t>
            </a:r>
          </a:p>
        </p:txBody>
      </p:sp>
      <p:sp>
        <p:nvSpPr>
          <p:cNvPr id="9" name="圆角矩形 250">
            <a:extLst>
              <a:ext uri="{FF2B5EF4-FFF2-40B4-BE49-F238E27FC236}">
                <a16:creationId xmlns:a16="http://schemas.microsoft.com/office/drawing/2014/main" id="{6137E2C3-5FF2-4952-BD0A-DE583A6C8F4A}"/>
              </a:ext>
            </a:extLst>
          </p:cNvPr>
          <p:cNvSpPr/>
          <p:nvPr/>
        </p:nvSpPr>
        <p:spPr bwMode="auto">
          <a:xfrm>
            <a:off x="10679655" y="705927"/>
            <a:ext cx="1444824" cy="286010"/>
          </a:xfrm>
          <a:prstGeom prst="roundRect">
            <a:avLst>
              <a:gd name="adj" fmla="val 50000"/>
            </a:avLst>
          </a:prstGeom>
          <a:solidFill>
            <a:srgbClr val="33B1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Hybrid &amp; Edge Infrastructure</a:t>
            </a:r>
          </a:p>
        </p:txBody>
      </p:sp>
      <p:sp>
        <p:nvSpPr>
          <p:cNvPr id="10" name="圆角矩形 252">
            <a:extLst>
              <a:ext uri="{FF2B5EF4-FFF2-40B4-BE49-F238E27FC236}">
                <a16:creationId xmlns:a16="http://schemas.microsoft.com/office/drawing/2014/main" id="{8FF8F209-0AF3-F3CF-631C-9D2D62BD4D41}"/>
              </a:ext>
            </a:extLst>
          </p:cNvPr>
          <p:cNvSpPr/>
          <p:nvPr/>
        </p:nvSpPr>
        <p:spPr bwMode="auto">
          <a:xfrm>
            <a:off x="10679654" y="1011679"/>
            <a:ext cx="1444825" cy="286010"/>
          </a:xfrm>
          <a:prstGeom prst="roundRect">
            <a:avLst>
              <a:gd name="adj" fmla="val 50000"/>
            </a:avLst>
          </a:prstGeom>
          <a:solidFill>
            <a:srgbClr val="1192E8"/>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Developer Productivity &amp; Portals</a:t>
            </a:r>
          </a:p>
        </p:txBody>
      </p:sp>
      <p:sp>
        <p:nvSpPr>
          <p:cNvPr id="13" name="圆角矩形 26">
            <a:extLst>
              <a:ext uri="{FF2B5EF4-FFF2-40B4-BE49-F238E27FC236}">
                <a16:creationId xmlns:a16="http://schemas.microsoft.com/office/drawing/2014/main" id="{439AAD58-3E28-D8B2-4148-34D8B69BB6D6}"/>
              </a:ext>
            </a:extLst>
          </p:cNvPr>
          <p:cNvSpPr/>
          <p:nvPr/>
        </p:nvSpPr>
        <p:spPr bwMode="auto">
          <a:xfrm>
            <a:off x="10679654" y="1311162"/>
            <a:ext cx="1444826" cy="286010"/>
          </a:xfrm>
          <a:prstGeom prst="roundRect">
            <a:avLst>
              <a:gd name="adj" fmla="val 50000"/>
            </a:avLst>
          </a:prstGeom>
          <a:solidFill>
            <a:srgbClr val="3EB9C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ctr" anchorCtr="0" compatLnSpc="1">
            <a:prstTxWarp prst="textNoShape">
              <a:avLst/>
            </a:prstTxWarp>
          </a:bodyPr>
          <a:lstStyle/>
          <a:p>
            <a:pPr marL="0" marR="0" lvl="0" indent="0" algn="ctr" defTabSz="2437912" rtl="0" eaLnBrk="1" fontAlgn="auto" latinLnBrk="0" hangingPunct="1">
              <a:lnSpc>
                <a:spcPct val="100000"/>
              </a:lnSpc>
              <a:spcBef>
                <a:spcPts val="2899"/>
              </a:spcBef>
              <a:spcAft>
                <a:spcPts val="0"/>
              </a:spcAft>
              <a:buClrTx/>
              <a:buSzPct val="100000"/>
              <a:buFontTx/>
              <a:buNone/>
              <a:tabLst/>
              <a:defRPr/>
            </a:pPr>
            <a:r>
              <a:rPr kumimoji="0" lang="en-US" altLang="zh-CN" sz="900" b="1" i="0" u="none" strike="noStrike" kern="1200" cap="none" spc="0" normalizeH="0" baseline="0" noProof="0">
                <a:ln>
                  <a:noFill/>
                </a:ln>
                <a:solidFill>
                  <a:srgbClr val="FFFFFF"/>
                </a:solidFill>
                <a:effectLst/>
                <a:uLnTx/>
                <a:uFillTx/>
                <a:latin typeface="IBM Plex Sans SmBld" panose="020B0503050203000203" pitchFamily="34" charset="0"/>
                <a:ea typeface="+mn-ea"/>
                <a:cs typeface="+mn-cs"/>
              </a:rPr>
              <a:t>DevOps Transformation</a:t>
            </a:r>
          </a:p>
        </p:txBody>
      </p:sp>
    </p:spTree>
    <p:extLst>
      <p:ext uri="{BB962C8B-B14F-4D97-AF65-F5344CB8AC3E}">
        <p14:creationId xmlns:p14="http://schemas.microsoft.com/office/powerpoint/2010/main" val="19347066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A3E1-1114-0333-B781-10CBDBD1380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CCDECC2-E47E-D71C-118D-6E4245F41D2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35537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19BE-8E5B-5140-BCD6-7F7D383A2917}"/>
              </a:ext>
            </a:extLst>
          </p:cNvPr>
          <p:cNvSpPr>
            <a:spLocks noGrp="1"/>
          </p:cNvSpPr>
          <p:nvPr>
            <p:ph type="title"/>
          </p:nvPr>
        </p:nvSpPr>
        <p:spPr>
          <a:xfrm>
            <a:off x="0"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VMware Estate Transformation: OpenShift Virtualization</a:t>
            </a:r>
          </a:p>
        </p:txBody>
      </p:sp>
      <p:sp>
        <p:nvSpPr>
          <p:cNvPr id="8" name="Rectangle 7">
            <a:extLst>
              <a:ext uri="{FF2B5EF4-FFF2-40B4-BE49-F238E27FC236}">
                <a16:creationId xmlns:a16="http://schemas.microsoft.com/office/drawing/2014/main" id="{476D5C18-C86A-8740-8708-391A19C43979}"/>
              </a:ext>
            </a:extLst>
          </p:cNvPr>
          <p:cNvSpPr/>
          <p:nvPr/>
        </p:nvSpPr>
        <p:spPr>
          <a:xfrm>
            <a:off x="149912" y="1879569"/>
            <a:ext cx="5620199" cy="1630896"/>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200" b="0" i="0" u="none" strike="noStrike" cap="none">
                <a:solidFill>
                  <a:schemeClr val="lt1"/>
                </a:solidFill>
                <a:latin typeface="IBM Plex Sans"/>
                <a:ea typeface="IBM Plex Sans"/>
                <a:cs typeface="IBM Plex Sans"/>
                <a:sym typeface="IBM Plex Sans"/>
              </a:rPr>
              <a:t>Red Hat OpenShift Virtualization (RHOV) is for customers who: </a:t>
            </a:r>
            <a:endParaRPr lang="en-US" sz="1600" b="0" i="0" u="none" strike="noStrike" cap="none">
              <a:solidFill>
                <a:srgbClr val="000000"/>
              </a:solidFill>
              <a:latin typeface="Arial"/>
              <a:ea typeface="Arial"/>
              <a:cs typeface="Arial"/>
              <a:sym typeface="Arial"/>
            </a:endParaRPr>
          </a:p>
          <a:p>
            <a:pPr marL="171450" marR="0" lvl="0" indent="-171450" rtl="0">
              <a:lnSpc>
                <a:spcPct val="100000"/>
              </a:lnSpc>
              <a:spcBef>
                <a:spcPts val="0"/>
              </a:spcBef>
              <a:spcAft>
                <a:spcPts val="0"/>
              </a:spcAft>
              <a:buClr>
                <a:schemeClr val="lt1"/>
              </a:buClr>
              <a:buSzPts val="1100"/>
              <a:buFont typeface="Arial"/>
              <a:buChar char="•"/>
            </a:pPr>
            <a:r>
              <a:rPr lang="en-US" sz="1200" b="0" i="0" u="none" strike="noStrike" cap="none">
                <a:solidFill>
                  <a:schemeClr val="lt1"/>
                </a:solidFill>
                <a:latin typeface="IBM Plex Sans"/>
                <a:ea typeface="IBM Plex Sans"/>
                <a:cs typeface="IBM Plex Sans"/>
                <a:sym typeface="IBM Plex Sans"/>
              </a:rPr>
              <a:t>Are interested in OpenShift or have long-term goals to use Kubernetes.</a:t>
            </a:r>
          </a:p>
          <a:p>
            <a:pPr marL="171450" marR="0" lvl="0" indent="-171450" rtl="0">
              <a:lnSpc>
                <a:spcPct val="100000"/>
              </a:lnSpc>
              <a:spcBef>
                <a:spcPts val="0"/>
              </a:spcBef>
              <a:spcAft>
                <a:spcPts val="0"/>
              </a:spcAft>
              <a:buClr>
                <a:schemeClr val="lt1"/>
              </a:buClr>
              <a:buSzPts val="1100"/>
              <a:buFont typeface="Arial"/>
              <a:buChar char="•"/>
            </a:pPr>
            <a:r>
              <a:rPr lang="en-US" sz="1200" b="0" i="0" u="none" strike="noStrike" cap="none">
                <a:solidFill>
                  <a:schemeClr val="lt1"/>
                </a:solidFill>
                <a:latin typeface="IBM Plex Sans"/>
                <a:ea typeface="IBM Plex Sans"/>
                <a:cs typeface="IBM Plex Sans"/>
                <a:sym typeface="IBM Plex Sans"/>
              </a:rPr>
              <a:t>Want to modernize their legacy systems without rebuilding all their VMs.</a:t>
            </a:r>
            <a:endParaRPr lang="en-US" sz="1600" b="0" i="0" u="none" strike="noStrike" cap="none">
              <a:solidFill>
                <a:srgbClr val="000000"/>
              </a:solidFill>
              <a:latin typeface="Arial"/>
              <a:ea typeface="Arial"/>
              <a:cs typeface="Arial"/>
              <a:sym typeface="Arial"/>
            </a:endParaRPr>
          </a:p>
          <a:p>
            <a:pPr marL="171450" marR="0" lvl="0" indent="-171450" rtl="0">
              <a:lnSpc>
                <a:spcPct val="100000"/>
              </a:lnSpc>
              <a:spcBef>
                <a:spcPts val="0"/>
              </a:spcBef>
              <a:spcAft>
                <a:spcPts val="0"/>
              </a:spcAft>
              <a:buClr>
                <a:schemeClr val="lt1"/>
              </a:buClr>
              <a:buSzPts val="1100"/>
              <a:buFont typeface="Arial"/>
              <a:buChar char="•"/>
            </a:pPr>
            <a:r>
              <a:rPr lang="en-US" sz="1200" b="0" i="0" u="none" strike="noStrike" cap="none">
                <a:solidFill>
                  <a:schemeClr val="lt1"/>
                </a:solidFill>
                <a:latin typeface="IBM Plex Sans"/>
                <a:ea typeface="IBM Plex Sans"/>
                <a:cs typeface="IBM Plex Sans"/>
                <a:sym typeface="IBM Plex Sans"/>
              </a:rPr>
              <a:t>May end up with a mix of traditional virtualization and cloud-native solutions for an extended period.</a:t>
            </a:r>
          </a:p>
          <a:p>
            <a:pPr marL="171450" marR="0" lvl="0" indent="-171450" rtl="0">
              <a:lnSpc>
                <a:spcPct val="100000"/>
              </a:lnSpc>
              <a:spcBef>
                <a:spcPts val="0"/>
              </a:spcBef>
              <a:spcAft>
                <a:spcPts val="0"/>
              </a:spcAft>
              <a:buClr>
                <a:schemeClr val="lt1"/>
              </a:buClr>
              <a:buSzPts val="1100"/>
              <a:buFont typeface="Arial"/>
              <a:buChar char="•"/>
            </a:pPr>
            <a:r>
              <a:rPr lang="en-US" sz="1200">
                <a:solidFill>
                  <a:schemeClr val="lt1"/>
                </a:solidFill>
                <a:latin typeface="IBM Plex Sans"/>
                <a:ea typeface="Arial"/>
                <a:cs typeface="Arial"/>
                <a:sym typeface="IBM Plex Sans"/>
              </a:rPr>
              <a:t>Want to prevent vendor lock-in.</a:t>
            </a:r>
            <a:endParaRPr lang="en-US" sz="1600" b="0" i="0" u="none" strike="noStrike" cap="none">
              <a:solidFill>
                <a:srgbClr val="000000"/>
              </a:solidFill>
              <a:latin typeface="Arial"/>
              <a:ea typeface="Arial"/>
              <a:cs typeface="Arial"/>
              <a:sym typeface="Arial"/>
            </a:endParaRPr>
          </a:p>
          <a:p>
            <a:pPr marL="171450" marR="0" lvl="0" indent="-171450" rtl="0">
              <a:lnSpc>
                <a:spcPct val="100000"/>
              </a:lnSpc>
              <a:spcBef>
                <a:spcPts val="0"/>
              </a:spcBef>
              <a:spcAft>
                <a:spcPts val="0"/>
              </a:spcAft>
              <a:buClr>
                <a:schemeClr val="lt1"/>
              </a:buClr>
              <a:buSzPts val="1100"/>
              <a:buFont typeface="Arial"/>
              <a:buChar char="•"/>
            </a:pPr>
            <a:r>
              <a:rPr lang="en-US" sz="1200" b="0" i="0" u="none" strike="noStrike" cap="none">
                <a:solidFill>
                  <a:schemeClr val="lt1"/>
                </a:solidFill>
                <a:latin typeface="IBM Plex Sans"/>
                <a:ea typeface="IBM Plex Sans"/>
                <a:cs typeface="IBM Plex Sans"/>
                <a:sym typeface="IBM Plex Sans"/>
              </a:rPr>
              <a:t>Need time to refactor applications from VMs to containers.</a:t>
            </a:r>
            <a:endParaRPr lang="en-US" sz="1600" b="0" i="0" u="none" strike="noStrike" cap="none">
              <a:solidFill>
                <a:srgbClr val="000000"/>
              </a:solidFill>
              <a:latin typeface="Arial"/>
              <a:ea typeface="Arial"/>
              <a:cs typeface="Arial"/>
              <a:sym typeface="Arial"/>
            </a:endParaRPr>
          </a:p>
        </p:txBody>
      </p:sp>
      <p:sp>
        <p:nvSpPr>
          <p:cNvPr id="10" name="Rectangle 9">
            <a:extLst>
              <a:ext uri="{FF2B5EF4-FFF2-40B4-BE49-F238E27FC236}">
                <a16:creationId xmlns:a16="http://schemas.microsoft.com/office/drawing/2014/main" id="{B9CC6C7B-D1F0-9B4D-9258-3B496BFA93E5}"/>
              </a:ext>
            </a:extLst>
          </p:cNvPr>
          <p:cNvSpPr/>
          <p:nvPr/>
        </p:nvSpPr>
        <p:spPr>
          <a:xfrm>
            <a:off x="6095999" y="5007193"/>
            <a:ext cx="5711302" cy="911914"/>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121582" tIns="60792" rIns="121582" bIns="60792" rtlCol="0" anchor="t"/>
          <a:lstStyle/>
          <a:p>
            <a:pPr defTabSz="807467"/>
            <a:r>
              <a:rPr lang="en-US" sz="1198" b="1">
                <a:solidFill>
                  <a:srgbClr val="0F62FE"/>
                </a:solidFill>
                <a:latin typeface="IBM Plex Sans" panose="020B0503050203000203" pitchFamily="34" charset="0"/>
              </a:rPr>
              <a:t>Notes</a:t>
            </a:r>
          </a:p>
          <a:p>
            <a:pPr indent="-228178" defTabSz="807467">
              <a:spcBef>
                <a:spcPts val="198"/>
              </a:spcBef>
              <a:buFont typeface="System Font Regular"/>
              <a:buChar char="–"/>
            </a:pPr>
            <a:r>
              <a:rPr lang="en-US" sz="1050">
                <a:solidFill>
                  <a:srgbClr val="000000"/>
                </a:solidFill>
                <a:latin typeface="IBM Plex Sans" panose="020B0503050203000203" pitchFamily="34" charset="0"/>
                <a:cs typeface="Arial" panose="020B0604020202020204" pitchFamily="34" charset="0"/>
              </a:rPr>
              <a:t>IBM-C, IBM-T, and Red Hat are partnering on many of these Assessments and pilots.</a:t>
            </a:r>
          </a:p>
          <a:p>
            <a:pPr indent="-228178" defTabSz="807467">
              <a:spcBef>
                <a:spcPts val="198"/>
              </a:spcBef>
              <a:buFont typeface="System Font Regular"/>
              <a:buChar char="–"/>
            </a:pPr>
            <a:r>
              <a:rPr lang="en-US" sz="1050">
                <a:solidFill>
                  <a:srgbClr val="000000"/>
                </a:solidFill>
                <a:latin typeface="IBM Plex Sans" panose="020B0503050203000203" pitchFamily="34" charset="0"/>
                <a:cs typeface="Arial" panose="020B0604020202020204" pitchFamily="34" charset="0"/>
              </a:rPr>
              <a:t>There are unique options available to IBM to enable these transformations</a:t>
            </a:r>
            <a:r>
              <a:rPr lang="en-US" sz="1198">
                <a:solidFill>
                  <a:srgbClr val="000000"/>
                </a:solidFill>
                <a:latin typeface="IBM Plex Sans" panose="020B0503050203000203" pitchFamily="34" charset="0"/>
                <a:cs typeface="Arial" panose="020B0604020202020204" pitchFamily="34" charset="0"/>
              </a:rPr>
              <a:t>.</a:t>
            </a:r>
          </a:p>
          <a:p>
            <a:pPr indent="-228178" defTabSz="807467">
              <a:spcBef>
                <a:spcPts val="198"/>
              </a:spcBef>
              <a:buFont typeface="System Font Regular"/>
              <a:buChar char="–"/>
            </a:pPr>
            <a:r>
              <a:rPr lang="en-US" sz="1050">
                <a:solidFill>
                  <a:srgbClr val="000000"/>
                </a:solidFill>
                <a:latin typeface="IBM Plex Sans" panose="020B0503050203000203" pitchFamily="34" charset="0"/>
                <a:cs typeface="Arial" panose="020B0604020202020204" pitchFamily="34" charset="0"/>
              </a:rPr>
              <a:t>Most customers will require a multi-pronged solution, necessitating IBM’s involvement</a:t>
            </a:r>
          </a:p>
        </p:txBody>
      </p:sp>
      <p:sp>
        <p:nvSpPr>
          <p:cNvPr id="16" name="Rectangle 15">
            <a:extLst>
              <a:ext uri="{FF2B5EF4-FFF2-40B4-BE49-F238E27FC236}">
                <a16:creationId xmlns:a16="http://schemas.microsoft.com/office/drawing/2014/main" id="{3532CB8E-AD14-A244-BD92-7A0628E7778E}"/>
              </a:ext>
            </a:extLst>
          </p:cNvPr>
          <p:cNvSpPr/>
          <p:nvPr/>
        </p:nvSpPr>
        <p:spPr>
          <a:xfrm>
            <a:off x="146739" y="5287396"/>
            <a:ext cx="5620199" cy="829714"/>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Prerequisites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Completed Rapid Assessment, or similar, to determine RHOV feasibility.</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Target environment is a supported environment (some clouds are not currently supported by RHOV).</a:t>
            </a:r>
          </a:p>
        </p:txBody>
      </p:sp>
      <p:sp>
        <p:nvSpPr>
          <p:cNvPr id="17" name="Rectangle 16">
            <a:extLst>
              <a:ext uri="{FF2B5EF4-FFF2-40B4-BE49-F238E27FC236}">
                <a16:creationId xmlns:a16="http://schemas.microsoft.com/office/drawing/2014/main" id="{6D1871CF-F6B5-B24F-9D0B-2F693D7A9224}"/>
              </a:ext>
            </a:extLst>
          </p:cNvPr>
          <p:cNvSpPr/>
          <p:nvPr/>
        </p:nvSpPr>
        <p:spPr>
          <a:xfrm>
            <a:off x="149912" y="3676136"/>
            <a:ext cx="5617026" cy="1568443"/>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RHOV Assessment </a:t>
            </a:r>
            <a:r>
              <a:rPr lang="en-US" sz="1199">
                <a:solidFill>
                  <a:srgbClr val="000000"/>
                </a:solidFill>
                <a:latin typeface="IBM Plex Sans" panose="020B0503050203000203" pitchFamily="34" charset="0"/>
              </a:rPr>
              <a:t>– IBM will perform a 2w assessment of the customer’s environment to architect the platform and determine migration timelines.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PoC (optional) and Pilot </a:t>
            </a:r>
            <a:r>
              <a:rPr lang="en-US" sz="1199">
                <a:solidFill>
                  <a:srgbClr val="000000"/>
                </a:solidFill>
                <a:latin typeface="IBM Plex Sans" panose="020B0503050203000203" pitchFamily="34" charset="0"/>
              </a:rPr>
              <a:t>– Showcase capability of technology and begin migration with subset of apps. </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Scaled Migration </a:t>
            </a:r>
            <a:r>
              <a:rPr lang="en-US" sz="1199">
                <a:solidFill>
                  <a:srgbClr val="000000"/>
                </a:solidFill>
                <a:latin typeface="IBM Plex Sans" panose="020B0503050203000203" pitchFamily="34" charset="0"/>
              </a:rPr>
              <a:t>– Full migration of all target VMs to target solution.</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Cloud Native Modernization </a:t>
            </a:r>
            <a:r>
              <a:rPr lang="en-US" sz="1199">
                <a:solidFill>
                  <a:srgbClr val="000000"/>
                </a:solidFill>
                <a:latin typeface="IBM Plex Sans" panose="020B0503050203000203" pitchFamily="34" charset="0"/>
              </a:rPr>
              <a:t>– Standardize DevOps/Automation toolchains and modernize other workloads (containers, serverless, </a:t>
            </a:r>
            <a:r>
              <a:rPr lang="en-US" sz="1199" err="1">
                <a:solidFill>
                  <a:srgbClr val="000000"/>
                </a:solidFill>
                <a:latin typeface="IBM Plex Sans" panose="020B0503050203000203" pitchFamily="34" charset="0"/>
              </a:rPr>
              <a:t>etc</a:t>
            </a:r>
            <a:r>
              <a:rPr lang="en-US" sz="1199">
                <a:solidFill>
                  <a:srgbClr val="000000"/>
                </a:solidFill>
                <a:latin typeface="IBM Plex Sans" panose="020B0503050203000203" pitchFamily="34" charset="0"/>
              </a:rPr>
              <a:t>).</a:t>
            </a:r>
          </a:p>
        </p:txBody>
      </p:sp>
      <p:sp>
        <p:nvSpPr>
          <p:cNvPr id="21" name="TextBox 20">
            <a:extLst>
              <a:ext uri="{FF2B5EF4-FFF2-40B4-BE49-F238E27FC236}">
                <a16:creationId xmlns:a16="http://schemas.microsoft.com/office/drawing/2014/main" id="{37755E08-B127-A54E-A184-A757560591E2}"/>
              </a:ext>
            </a:extLst>
          </p:cNvPr>
          <p:cNvSpPr txBox="1"/>
          <p:nvPr/>
        </p:nvSpPr>
        <p:spPr>
          <a:xfrm>
            <a:off x="6095999" y="1879569"/>
            <a:ext cx="4835009"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A88E2EA2-101C-1B22-46BB-53BC41FA1589}"/>
              </a:ext>
            </a:extLst>
          </p:cNvPr>
          <p:cNvGraphicFramePr>
            <a:graphicFrameLocks noGrp="1"/>
          </p:cNvGraphicFramePr>
          <p:nvPr>
            <p:extLst>
              <p:ext uri="{D42A27DB-BD31-4B8C-83A1-F6EECF244321}">
                <p14:modId xmlns:p14="http://schemas.microsoft.com/office/powerpoint/2010/main" val="3946007801"/>
              </p:ext>
            </p:extLst>
          </p:nvPr>
        </p:nvGraphicFramePr>
        <p:xfrm>
          <a:off x="6243243" y="2205672"/>
          <a:ext cx="4687765" cy="2743330"/>
        </p:xfrm>
        <a:graphic>
          <a:graphicData uri="http://schemas.openxmlformats.org/drawingml/2006/table">
            <a:tbl>
              <a:tblPr firstRow="1" bandRow="1">
                <a:tableStyleId>{5C22544A-7EE6-4342-B048-85BDC9FD1C3A}</a:tableStyleId>
              </a:tblPr>
              <a:tblGrid>
                <a:gridCol w="1266790">
                  <a:extLst>
                    <a:ext uri="{9D8B030D-6E8A-4147-A177-3AD203B41FA5}">
                      <a16:colId xmlns:a16="http://schemas.microsoft.com/office/drawing/2014/main" val="1002113915"/>
                    </a:ext>
                  </a:extLst>
                </a:gridCol>
                <a:gridCol w="802255">
                  <a:extLst>
                    <a:ext uri="{9D8B030D-6E8A-4147-A177-3AD203B41FA5}">
                      <a16:colId xmlns:a16="http://schemas.microsoft.com/office/drawing/2014/main" val="238754646"/>
                    </a:ext>
                  </a:extLst>
                </a:gridCol>
                <a:gridCol w="1309360">
                  <a:extLst>
                    <a:ext uri="{9D8B030D-6E8A-4147-A177-3AD203B41FA5}">
                      <a16:colId xmlns:a16="http://schemas.microsoft.com/office/drawing/2014/main" val="909435302"/>
                    </a:ext>
                  </a:extLst>
                </a:gridCol>
                <a:gridCol w="1309360">
                  <a:extLst>
                    <a:ext uri="{9D8B030D-6E8A-4147-A177-3AD203B41FA5}">
                      <a16:colId xmlns:a16="http://schemas.microsoft.com/office/drawing/2014/main" val="1641385422"/>
                    </a:ext>
                  </a:extLst>
                </a:gridCol>
              </a:tblGrid>
              <a:tr h="466537">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Duration</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tc>
                  <a:txBody>
                    <a:bodyPr/>
                    <a:lstStyle/>
                    <a:p>
                      <a:pPr algn="ctr"/>
                      <a:r>
                        <a:rPr lang="en-US" sz="900" err="1">
                          <a:solidFill>
                            <a:schemeClr val="tx2"/>
                          </a:solidFill>
                          <a:latin typeface="IBM Plex Sans" panose="020B0503050203000203" pitchFamily="34" charset="0"/>
                        </a:rPr>
                        <a:t>eTCV</a:t>
                      </a:r>
                      <a:endParaRPr lang="en-US" sz="900">
                        <a:solidFill>
                          <a:schemeClr val="tx2"/>
                        </a:solidFill>
                        <a:latin typeface="IBM Plex Sans" panose="020B0503050203000203" pitchFamily="34" charset="0"/>
                      </a:endParaRPr>
                    </a:p>
                  </a:txBody>
                  <a:tcPr marL="121582" marR="121582" marT="60792" marB="60792" anchor="ctr">
                    <a:solidFill>
                      <a:srgbClr val="135B97"/>
                    </a:solidFill>
                  </a:tcPr>
                </a:tc>
                <a:extLst>
                  <a:ext uri="{0D108BD9-81ED-4DB2-BD59-A6C34878D82A}">
                    <a16:rowId xmlns:a16="http://schemas.microsoft.com/office/drawing/2014/main" val="3352332879"/>
                  </a:ext>
                </a:extLst>
              </a:tr>
              <a:tr h="758931">
                <a:tc>
                  <a:txBody>
                    <a:bodyPr/>
                    <a:lstStyle/>
                    <a:p>
                      <a:pPr marL="117475" indent="0" algn="l" fontAlgn="b">
                        <a:tabLst/>
                      </a:pPr>
                      <a:r>
                        <a:rPr lang="en-US" sz="1100" kern="1200">
                          <a:solidFill>
                            <a:schemeClr val="tx1"/>
                          </a:solidFill>
                          <a:latin typeface="IBM Plex Sans"/>
                          <a:ea typeface="+mn-ea"/>
                          <a:cs typeface="+mn-cs"/>
                        </a:rPr>
                        <a:t>RHOV Assess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 3</a:t>
                      </a:r>
                      <a:r>
                        <a:rPr lang="en-US" sz="1100" kern="1200" baseline="30000">
                          <a:solidFill>
                            <a:schemeClr val="tx1"/>
                          </a:solidFill>
                          <a:latin typeface="IBM Plex Sans" panose="020B0503050203000203" pitchFamily="34" charset="0"/>
                          <a:ea typeface="+mn-ea"/>
                          <a:cs typeface="+mn-cs"/>
                        </a:rPr>
                        <a:t>rd</a:t>
                      </a:r>
                      <a:r>
                        <a:rPr lang="en-US" sz="1100" kern="1200">
                          <a:solidFill>
                            <a:schemeClr val="tx1"/>
                          </a:solidFill>
                          <a:latin typeface="IBM Plex Sans" panose="020B0503050203000203" pitchFamily="34" charset="0"/>
                          <a:ea typeface="+mn-ea"/>
                          <a:cs typeface="+mn-cs"/>
                        </a:rPr>
                        <a:t> Parties*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$50-100k</a:t>
                      </a:r>
                    </a:p>
                  </a:txBody>
                  <a:tcPr marL="12688" marR="12688" marT="12688" marB="0" anchor="ctr"/>
                </a:tc>
                <a:extLst>
                  <a:ext uri="{0D108BD9-81ED-4DB2-BD59-A6C34878D82A}">
                    <a16:rowId xmlns:a16="http://schemas.microsoft.com/office/drawing/2014/main" val="3586921697"/>
                  </a:ext>
                </a:extLst>
              </a:tr>
              <a:tr h="758931">
                <a:tc>
                  <a:txBody>
                    <a:bodyPr/>
                    <a:lstStyle/>
                    <a:p>
                      <a:pPr marL="117475" indent="0" algn="l" fontAlgn="b">
                        <a:tabLst/>
                      </a:pPr>
                      <a:r>
                        <a:rPr lang="en-US" sz="1100" kern="1200">
                          <a:solidFill>
                            <a:schemeClr val="tx1"/>
                          </a:solidFill>
                          <a:latin typeface="IBM Plex Sans"/>
                          <a:ea typeface="+mn-ea"/>
                          <a:cs typeface="+mn-cs"/>
                        </a:rPr>
                        <a:t>RHOV PoC</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4-6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 – Funded via RH or Hyperscaler</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$50-100k</a:t>
                      </a:r>
                    </a:p>
                  </a:txBody>
                  <a:tcPr marL="12688" marR="12688" marT="12688" marB="0" anchor="ctr"/>
                </a:tc>
                <a:extLst>
                  <a:ext uri="{0D108BD9-81ED-4DB2-BD59-A6C34878D82A}">
                    <a16:rowId xmlns:a16="http://schemas.microsoft.com/office/drawing/2014/main" val="2344130372"/>
                  </a:ext>
                </a:extLst>
              </a:tr>
              <a:tr h="758931">
                <a:tc>
                  <a:txBody>
                    <a:bodyPr/>
                    <a:lstStyle/>
                    <a:p>
                      <a:pPr marL="117475" indent="0" algn="l" fontAlgn="b">
                        <a:tabLst/>
                      </a:pPr>
                      <a:r>
                        <a:rPr lang="en-US" sz="1100" kern="1200">
                          <a:solidFill>
                            <a:schemeClr val="tx1"/>
                          </a:solidFill>
                          <a:latin typeface="IBM Plex Sans"/>
                          <a:ea typeface="+mn-ea"/>
                          <a:cs typeface="+mn-cs"/>
                        </a:rPr>
                        <a:t>Pilot and Migration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6mo-3y</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 HW Vendor</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$2-15M+</a:t>
                      </a:r>
                    </a:p>
                  </a:txBody>
                  <a:tcPr marL="12688" marR="12688" marT="12688" marB="0" anchor="ctr"/>
                </a:tc>
                <a:extLst>
                  <a:ext uri="{0D108BD9-81ED-4DB2-BD59-A6C34878D82A}">
                    <a16:rowId xmlns:a16="http://schemas.microsoft.com/office/drawing/2014/main" val="3608695036"/>
                  </a:ext>
                </a:extLst>
              </a:tr>
            </a:tbl>
          </a:graphicData>
        </a:graphic>
      </p:graphicFrame>
      <p:sp>
        <p:nvSpPr>
          <p:cNvPr id="3" name="Footer Placeholder 3">
            <a:extLst>
              <a:ext uri="{FF2B5EF4-FFF2-40B4-BE49-F238E27FC236}">
                <a16:creationId xmlns:a16="http://schemas.microsoft.com/office/drawing/2014/main" id="{BE8D4B46-DB8C-6CD0-272C-014446360CE9}"/>
              </a:ext>
            </a:extLst>
          </p:cNvPr>
          <p:cNvSpPr>
            <a:spLocks noGrp="1"/>
          </p:cNvSpPr>
          <p:nvPr>
            <p:ph type="ftr" sz="quarter" idx="10"/>
          </p:nvPr>
        </p:nvSpPr>
        <p:spPr>
          <a:xfrm>
            <a:off x="304891" y="6400803"/>
            <a:ext cx="5486313" cy="222249"/>
          </a:xfrm>
        </p:spPr>
        <p:txBody>
          <a:bodyPr/>
          <a:lstStyle/>
          <a:p>
            <a:r>
              <a:rPr lang="en-US">
                <a:solidFill>
                  <a:srgbClr val="000000"/>
                </a:solidFill>
                <a:latin typeface="IBM Plex Sans" panose="020B0503050203000203" pitchFamily="34" charset="0"/>
              </a:rPr>
              <a:t>*As necessary, </a:t>
            </a:r>
            <a:r>
              <a:rPr lang="en-US" err="1">
                <a:solidFill>
                  <a:srgbClr val="000000"/>
                </a:solidFill>
                <a:latin typeface="IBM Plex Sans" panose="020B0503050203000203" pitchFamily="34" charset="0"/>
              </a:rPr>
              <a:t>ie</a:t>
            </a:r>
            <a:r>
              <a:rPr lang="en-US">
                <a:solidFill>
                  <a:srgbClr val="000000"/>
                </a:solidFill>
                <a:latin typeface="IBM Plex Sans" panose="020B0503050203000203" pitchFamily="34" charset="0"/>
              </a:rPr>
              <a:t> existing Federal contractors</a:t>
            </a:r>
          </a:p>
        </p:txBody>
      </p:sp>
      <p:pic>
        <p:nvPicPr>
          <p:cNvPr id="4" name="Graphic 3">
            <a:extLst>
              <a:ext uri="{FF2B5EF4-FFF2-40B4-BE49-F238E27FC236}">
                <a16:creationId xmlns:a16="http://schemas.microsoft.com/office/drawing/2014/main" id="{4ED8F1D2-4566-C898-C2D2-5AB7EF26DC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76282" y="800416"/>
            <a:ext cx="1282052" cy="721399"/>
          </a:xfrm>
          <a:prstGeom prst="rect">
            <a:avLst/>
          </a:prstGeom>
        </p:spPr>
      </p:pic>
      <p:pic>
        <p:nvPicPr>
          <p:cNvPr id="6" name="Graphic 5">
            <a:extLst>
              <a:ext uri="{FF2B5EF4-FFF2-40B4-BE49-F238E27FC236}">
                <a16:creationId xmlns:a16="http://schemas.microsoft.com/office/drawing/2014/main" id="{3DBF01C0-EB88-ACF3-E383-FE55180895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99042" y="875054"/>
            <a:ext cx="572122" cy="572122"/>
          </a:xfrm>
          <a:prstGeom prst="rect">
            <a:avLst/>
          </a:prstGeom>
        </p:spPr>
      </p:pic>
      <p:sp>
        <p:nvSpPr>
          <p:cNvPr id="5" name="Rectangle 4">
            <a:extLst>
              <a:ext uri="{FF2B5EF4-FFF2-40B4-BE49-F238E27FC236}">
                <a16:creationId xmlns:a16="http://schemas.microsoft.com/office/drawing/2014/main" id="{C699CD13-2F68-4DC9-9963-6182589FE4DF}"/>
              </a:ext>
            </a:extLst>
          </p:cNvPr>
          <p:cNvSpPr/>
          <p:nvPr/>
        </p:nvSpPr>
        <p:spPr>
          <a:xfrm>
            <a:off x="6095999" y="5919107"/>
            <a:ext cx="5711302" cy="911914"/>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121582" tIns="60792" rIns="121582" bIns="60792" rtlCol="0" anchor="t"/>
          <a:lstStyle/>
          <a:p>
            <a:pPr defTabSz="807467"/>
            <a:r>
              <a:rPr lang="en-US" sz="1198" b="1">
                <a:solidFill>
                  <a:srgbClr val="0F62FE"/>
                </a:solidFill>
                <a:latin typeface="IBM Plex Sans" panose="020B0503050203000203" pitchFamily="34" charset="0"/>
              </a:rPr>
              <a:t>Target Package</a:t>
            </a:r>
          </a:p>
          <a:p>
            <a:pPr indent="-228178" defTabSz="807467">
              <a:spcBef>
                <a:spcPts val="198"/>
              </a:spcBef>
              <a:buFont typeface="System Font Regular"/>
              <a:buChar char="–"/>
            </a:pPr>
            <a:r>
              <a:rPr lang="en-US" sz="1050">
                <a:solidFill>
                  <a:srgbClr val="000000"/>
                </a:solidFill>
                <a:latin typeface="IBM Plex Sans" panose="020B0503050203000203" pitchFamily="34" charset="0"/>
                <a:cs typeface="Arial" panose="020B0604020202020204" pitchFamily="34" charset="0"/>
              </a:rPr>
              <a:t>RHOV (OVE), ACM-V, AAP, Terraform, IDP</a:t>
            </a:r>
          </a:p>
        </p:txBody>
      </p:sp>
    </p:spTree>
    <p:extLst>
      <p:ext uri="{BB962C8B-B14F-4D97-AF65-F5344CB8AC3E}">
        <p14:creationId xmlns:p14="http://schemas.microsoft.com/office/powerpoint/2010/main" val="303473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4">
          <a:extLst>
            <a:ext uri="{FF2B5EF4-FFF2-40B4-BE49-F238E27FC236}">
              <a16:creationId xmlns:a16="http://schemas.microsoft.com/office/drawing/2014/main" id="{62972D9C-48EF-DD44-EBCD-D529B50CACCF}"/>
            </a:ext>
          </a:extLst>
        </p:cNvPr>
        <p:cNvGrpSpPr/>
        <p:nvPr/>
      </p:nvGrpSpPr>
      <p:grpSpPr>
        <a:xfrm>
          <a:off x="0" y="0"/>
          <a:ext cx="0" cy="0"/>
          <a:chOff x="0" y="0"/>
          <a:chExt cx="0" cy="0"/>
        </a:xfrm>
      </p:grpSpPr>
      <p:sp>
        <p:nvSpPr>
          <p:cNvPr id="680" name="Google Shape;680;g28756f61910_0_101">
            <a:extLst>
              <a:ext uri="{FF2B5EF4-FFF2-40B4-BE49-F238E27FC236}">
                <a16:creationId xmlns:a16="http://schemas.microsoft.com/office/drawing/2014/main" id="{CAAE0C14-03D6-5698-7511-2C753BDDA167}"/>
              </a:ext>
            </a:extLst>
          </p:cNvPr>
          <p:cNvSpPr/>
          <p:nvPr/>
        </p:nvSpPr>
        <p:spPr>
          <a:xfrm>
            <a:off x="4156920" y="5840553"/>
            <a:ext cx="776951" cy="313070"/>
          </a:xfrm>
          <a:prstGeom prst="roundRect">
            <a:avLst>
              <a:gd name="adj" fmla="val 16667"/>
            </a:avLst>
          </a:prstGeom>
          <a:solidFill>
            <a:srgbClr val="80D643"/>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sp>
        <p:nvSpPr>
          <p:cNvPr id="682" name="Google Shape;682;g28756f61910_0_101">
            <a:extLst>
              <a:ext uri="{FF2B5EF4-FFF2-40B4-BE49-F238E27FC236}">
                <a16:creationId xmlns:a16="http://schemas.microsoft.com/office/drawing/2014/main" id="{3EDE49E5-A90E-A7BE-6BEC-6DE89530D17C}"/>
              </a:ext>
            </a:extLst>
          </p:cNvPr>
          <p:cNvSpPr txBox="1"/>
          <p:nvPr/>
        </p:nvSpPr>
        <p:spPr>
          <a:xfrm>
            <a:off x="4102012" y="5377213"/>
            <a:ext cx="2032487" cy="7763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315 nodes =</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kern="0">
                <a:solidFill>
                  <a:srgbClr val="000000"/>
                </a:solidFill>
                <a:latin typeface="IBM Plex Sans"/>
                <a:ea typeface="IBM Plex Sans"/>
                <a:cs typeface="IBM Plex Sans"/>
                <a:sym typeface="IBM Plex Sans"/>
              </a:rPr>
              <a:t>$5.5M  @ MSRP*</a:t>
            </a:r>
            <a:endParaRPr sz="1600" b="1" kern="0">
              <a:solidFill>
                <a:srgbClr val="000000"/>
              </a:solidFill>
              <a:latin typeface="IBM Plex Sans"/>
              <a:ea typeface="IBM Plex Sans"/>
              <a:cs typeface="IBM Plex Sans"/>
              <a:sym typeface="IBM Plex Sans"/>
            </a:endParaRPr>
          </a:p>
        </p:txBody>
      </p:sp>
      <p:grpSp>
        <p:nvGrpSpPr>
          <p:cNvPr id="6" name="Group 5">
            <a:extLst>
              <a:ext uri="{FF2B5EF4-FFF2-40B4-BE49-F238E27FC236}">
                <a16:creationId xmlns:a16="http://schemas.microsoft.com/office/drawing/2014/main" id="{A61FBEB2-2D9E-D701-404C-DD8EB4E3091E}"/>
              </a:ext>
            </a:extLst>
          </p:cNvPr>
          <p:cNvGrpSpPr/>
          <p:nvPr/>
        </p:nvGrpSpPr>
        <p:grpSpPr>
          <a:xfrm>
            <a:off x="4156918" y="2528530"/>
            <a:ext cx="2597181" cy="776300"/>
            <a:chOff x="8368981" y="5955584"/>
            <a:chExt cx="4417741" cy="1552500"/>
          </a:xfrm>
        </p:grpSpPr>
        <p:sp>
          <p:nvSpPr>
            <p:cNvPr id="658" name="Google Shape;658;g28756f61910_0_101">
              <a:extLst>
                <a:ext uri="{FF2B5EF4-FFF2-40B4-BE49-F238E27FC236}">
                  <a16:creationId xmlns:a16="http://schemas.microsoft.com/office/drawing/2014/main" id="{D92F9C4E-520F-2142-641B-2430779597C9}"/>
                </a:ext>
              </a:extLst>
            </p:cNvPr>
            <p:cNvSpPr/>
            <p:nvPr/>
          </p:nvSpPr>
          <p:spPr>
            <a:xfrm>
              <a:off x="8368993" y="6708258"/>
              <a:ext cx="1423509" cy="799825"/>
            </a:xfrm>
            <a:prstGeom prst="roundRect">
              <a:avLst>
                <a:gd name="adj" fmla="val 16667"/>
              </a:avLst>
            </a:prstGeom>
            <a:solidFill>
              <a:srgbClr val="80D643"/>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sp>
          <p:nvSpPr>
            <p:cNvPr id="659" name="Google Shape;659;g28756f61910_0_101">
              <a:extLst>
                <a:ext uri="{FF2B5EF4-FFF2-40B4-BE49-F238E27FC236}">
                  <a16:creationId xmlns:a16="http://schemas.microsoft.com/office/drawing/2014/main" id="{5AB5AA4B-9C87-91E6-921B-4A3C89728848}"/>
                </a:ext>
              </a:extLst>
            </p:cNvPr>
            <p:cNvSpPr txBox="1"/>
            <p:nvPr/>
          </p:nvSpPr>
          <p:spPr>
            <a:xfrm>
              <a:off x="8368981" y="5955584"/>
              <a:ext cx="4417741" cy="15525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160  nodes = ~$147/core</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kern="0">
                  <a:solidFill>
                    <a:srgbClr val="000000"/>
                  </a:solidFill>
                  <a:latin typeface="IBM Plex Sans"/>
                  <a:ea typeface="IBM Plex Sans"/>
                  <a:cs typeface="IBM Plex Sans"/>
                  <a:sym typeface="IBM Plex Sans"/>
                </a:rPr>
                <a:t>$2.95M  @ MSRP*</a:t>
              </a:r>
              <a:endParaRPr sz="1600" b="1" kern="0">
                <a:solidFill>
                  <a:srgbClr val="000000"/>
                </a:solidFill>
                <a:latin typeface="IBM Plex Sans"/>
                <a:ea typeface="IBM Plex Sans"/>
                <a:cs typeface="IBM Plex Sans"/>
                <a:sym typeface="IBM Plex Sans"/>
              </a:endParaRPr>
            </a:p>
          </p:txBody>
        </p:sp>
      </p:grpSp>
      <p:pic>
        <p:nvPicPr>
          <p:cNvPr id="661" name="Google Shape;661;g28756f61910_0_101">
            <a:extLst>
              <a:ext uri="{FF2B5EF4-FFF2-40B4-BE49-F238E27FC236}">
                <a16:creationId xmlns:a16="http://schemas.microsoft.com/office/drawing/2014/main" id="{D2F3B484-67C5-7337-EAFF-7519A1D276F0}"/>
              </a:ext>
            </a:extLst>
          </p:cNvPr>
          <p:cNvPicPr preferRelativeResize="0"/>
          <p:nvPr/>
        </p:nvPicPr>
        <p:blipFill rotWithShape="1">
          <a:blip r:embed="rId3">
            <a:alphaModFix/>
          </a:blip>
          <a:srcRect/>
          <a:stretch/>
        </p:blipFill>
        <p:spPr>
          <a:xfrm>
            <a:off x="3446204" y="3474803"/>
            <a:ext cx="619802" cy="619756"/>
          </a:xfrm>
          <a:prstGeom prst="rect">
            <a:avLst/>
          </a:prstGeom>
          <a:noFill/>
          <a:ln>
            <a:noFill/>
          </a:ln>
        </p:spPr>
      </p:pic>
      <p:sp>
        <p:nvSpPr>
          <p:cNvPr id="662" name="Google Shape;662;g28756f61910_0_101">
            <a:extLst>
              <a:ext uri="{FF2B5EF4-FFF2-40B4-BE49-F238E27FC236}">
                <a16:creationId xmlns:a16="http://schemas.microsoft.com/office/drawing/2014/main" id="{580B629A-A476-877D-A704-C5F04FECF149}"/>
              </a:ext>
            </a:extLst>
          </p:cNvPr>
          <p:cNvSpPr txBox="1"/>
          <p:nvPr/>
        </p:nvSpPr>
        <p:spPr>
          <a:xfrm>
            <a:off x="625976" y="2729335"/>
            <a:ext cx="3349118" cy="1252483"/>
          </a:xfrm>
          <a:prstGeom prst="rect">
            <a:avLst/>
          </a:prstGeom>
          <a:noFill/>
          <a:ln>
            <a:noFill/>
          </a:ln>
        </p:spPr>
        <p:txBody>
          <a:bodyPr spcFirstLastPara="1" wrap="square" lIns="45716" tIns="45716" rIns="45716" bIns="45716" anchor="t" anchorCtr="0">
            <a:noAutofit/>
          </a:bodyPr>
          <a:lstStyle/>
          <a:p>
            <a:pPr algn="ctr" defTabSz="457200">
              <a:lnSpc>
                <a:spcPct val="150000"/>
              </a:lnSpc>
              <a:buClr>
                <a:srgbClr val="000000"/>
              </a:buClr>
              <a:buSzPts val="2600"/>
              <a:defRPr/>
            </a:pPr>
            <a:r>
              <a:rPr lang="en-US" sz="1300" kern="0">
                <a:solidFill>
                  <a:srgbClr val="000000"/>
                </a:solidFill>
                <a:latin typeface="IBM Plex Sans"/>
                <a:ea typeface="IBM Plex Sans"/>
                <a:cs typeface="IBM Plex Sans"/>
                <a:sym typeface="IBM Plex Sans"/>
              </a:rPr>
              <a:t>OpenShift Virtualization Engine (OVE)</a:t>
            </a:r>
          </a:p>
          <a:p>
            <a:pPr algn="ctr" defTabSz="457200">
              <a:buClr>
                <a:srgbClr val="000000"/>
              </a:buClr>
              <a:buSzPts val="2600"/>
              <a:defRPr/>
            </a:pPr>
            <a:r>
              <a:rPr lang="en-US" sz="1300">
                <a:solidFill>
                  <a:srgbClr val="000000"/>
                </a:solidFill>
                <a:latin typeface="IBM Plex Sans"/>
                <a:ea typeface="IBM Plex Sans"/>
                <a:cs typeface="IBM Plex Sans"/>
                <a:sym typeface="IBM Plex Sans"/>
              </a:rPr>
              <a:t>+</a:t>
            </a:r>
          </a:p>
          <a:p>
            <a:pPr algn="ctr" defTabSz="457200">
              <a:buClr>
                <a:srgbClr val="000000"/>
              </a:buClr>
              <a:buSzPts val="2600"/>
              <a:defRPr/>
            </a:pPr>
            <a:r>
              <a:rPr lang="en-US" sz="1300" kern="0">
                <a:solidFill>
                  <a:srgbClr val="000000"/>
                </a:solidFill>
                <a:latin typeface="IBM Plex Sans"/>
                <a:ea typeface="IBM Plex Sans"/>
                <a:cs typeface="IBM Plex Sans"/>
                <a:sym typeface="IBM Plex Sans"/>
              </a:rPr>
              <a:t>ACM-V</a:t>
            </a:r>
          </a:p>
          <a:p>
            <a:pPr algn="ctr" defTabSz="457200">
              <a:buClr>
                <a:srgbClr val="000000"/>
              </a:buClr>
              <a:buSzPts val="2600"/>
              <a:defRPr/>
            </a:pPr>
            <a:r>
              <a:rPr lang="en-US" sz="1300">
                <a:solidFill>
                  <a:srgbClr val="000000"/>
                </a:solidFill>
                <a:latin typeface="IBM Plex Sans"/>
                <a:ea typeface="IBM Plex Sans"/>
                <a:cs typeface="IBM Plex Sans"/>
                <a:sym typeface="IBM Plex Sans"/>
              </a:rPr>
              <a:t>+ </a:t>
            </a:r>
          </a:p>
          <a:p>
            <a:pPr algn="ctr" defTabSz="457200">
              <a:buClr>
                <a:srgbClr val="000000"/>
              </a:buClr>
              <a:buSzPts val="2600"/>
              <a:defRPr/>
            </a:pPr>
            <a:r>
              <a:rPr lang="en-US" sz="1300" kern="0">
                <a:solidFill>
                  <a:srgbClr val="000000"/>
                </a:solidFill>
                <a:latin typeface="IBM Plex Sans"/>
                <a:ea typeface="IBM Plex Sans"/>
                <a:cs typeface="IBM Plex Sans"/>
                <a:sym typeface="IBM Plex Sans"/>
              </a:rPr>
              <a:t>Ansible</a:t>
            </a:r>
          </a:p>
          <a:p>
            <a:pPr algn="ctr" defTabSz="457200">
              <a:buClr>
                <a:srgbClr val="000000"/>
              </a:buClr>
              <a:buSzPts val="2600"/>
              <a:defRPr/>
            </a:pPr>
            <a:endParaRPr lang="en-US" sz="1300">
              <a:solidFill>
                <a:srgbClr val="000000"/>
              </a:solidFill>
              <a:latin typeface="IBM Plex Sans"/>
              <a:ea typeface="IBM Plex Sans"/>
              <a:cs typeface="IBM Plex Sans"/>
              <a:sym typeface="IBM Plex Sans"/>
            </a:endParaRPr>
          </a:p>
          <a:p>
            <a:pPr algn="ctr" defTabSz="457200">
              <a:buClr>
                <a:srgbClr val="000000"/>
              </a:buClr>
              <a:buSzPts val="2600"/>
              <a:defRPr/>
            </a:pPr>
            <a:r>
              <a:rPr lang="en-US" sz="1300" b="1" kern="0">
                <a:solidFill>
                  <a:srgbClr val="0070C0"/>
                </a:solidFill>
                <a:latin typeface="IBM Plex Sans"/>
                <a:ea typeface="IBM Plex Sans"/>
                <a:cs typeface="IBM Plex Sans"/>
                <a:sym typeface="IBM Plex Sans"/>
              </a:rPr>
              <a:t>+</a:t>
            </a:r>
          </a:p>
          <a:p>
            <a:pPr algn="ctr" defTabSz="457200">
              <a:buClr>
                <a:srgbClr val="000000"/>
              </a:buClr>
              <a:buSzPts val="2600"/>
              <a:defRPr/>
            </a:pPr>
            <a:r>
              <a:rPr lang="en-US" sz="1300" b="1" u="sng">
                <a:solidFill>
                  <a:srgbClr val="0070C0"/>
                </a:solidFill>
                <a:latin typeface="IBM Plex Sans"/>
                <a:ea typeface="IBM Plex Sans"/>
                <a:cs typeface="IBM Plex Sans"/>
                <a:sym typeface="IBM Plex Sans"/>
              </a:rPr>
              <a:t>Services</a:t>
            </a:r>
            <a:endParaRPr lang="en-US" sz="1300" b="1" u="sng" kern="0">
              <a:solidFill>
                <a:srgbClr val="0070C0"/>
              </a:solidFill>
              <a:latin typeface="IBM Plex Sans"/>
              <a:ea typeface="IBM Plex Sans"/>
              <a:cs typeface="IBM Plex Sans"/>
              <a:sym typeface="IBM Plex Sans"/>
            </a:endParaRPr>
          </a:p>
          <a:p>
            <a:pPr algn="ctr" defTabSz="457200">
              <a:buClr>
                <a:srgbClr val="000000"/>
              </a:buClr>
              <a:buSzPts val="2600"/>
              <a:defRPr/>
            </a:pPr>
            <a:endParaRPr lang="en-US" sz="1300">
              <a:solidFill>
                <a:srgbClr val="000000"/>
              </a:solidFill>
              <a:latin typeface="IBM Plex Sans"/>
              <a:ea typeface="IBM Plex Sans"/>
              <a:cs typeface="IBM Plex Sans"/>
              <a:sym typeface="IBM Plex Sans"/>
            </a:endParaRPr>
          </a:p>
        </p:txBody>
      </p:sp>
      <p:sp>
        <p:nvSpPr>
          <p:cNvPr id="663" name="Google Shape;663;g28756f61910_0_101">
            <a:extLst>
              <a:ext uri="{FF2B5EF4-FFF2-40B4-BE49-F238E27FC236}">
                <a16:creationId xmlns:a16="http://schemas.microsoft.com/office/drawing/2014/main" id="{55C7E412-6477-247A-7001-17E5E751F351}"/>
              </a:ext>
            </a:extLst>
          </p:cNvPr>
          <p:cNvSpPr txBox="1">
            <a:spLocks noGrp="1"/>
          </p:cNvSpPr>
          <p:nvPr>
            <p:ph type="title"/>
          </p:nvPr>
        </p:nvSpPr>
        <p:spPr>
          <a:xfrm>
            <a:off x="0" y="7715"/>
            <a:ext cx="9825123" cy="995271"/>
          </a:xfrm>
          <a:prstGeom prst="rect">
            <a:avLst/>
          </a:prstGeom>
          <a:noFill/>
          <a:ln>
            <a:noFill/>
          </a:ln>
        </p:spPr>
        <p:txBody>
          <a:bodyPr spcFirstLastPara="1" wrap="square" lIns="0" tIns="217002" rIns="0" bIns="0" anchor="ctr" anchorCtr="0">
            <a:noAutofit/>
          </a:bodyPr>
          <a:lstStyle/>
          <a:p>
            <a:pPr marL="608832">
              <a:lnSpc>
                <a:spcPct val="100000"/>
              </a:lnSpc>
              <a:buClr>
                <a:schemeClr val="dk1"/>
              </a:buClr>
              <a:buSzPts val="5300"/>
            </a:pPr>
            <a:r>
              <a:rPr lang="en-US" sz="2500">
                <a:solidFill>
                  <a:schemeClr val="dk1"/>
                </a:solidFill>
              </a:rPr>
              <a:t>Annual Subscription Estimates for full data center migration (before optimization) + </a:t>
            </a:r>
            <a:r>
              <a:rPr lang="en-US" sz="2500">
                <a:solidFill>
                  <a:srgbClr val="0070C0"/>
                </a:solidFill>
              </a:rPr>
              <a:t>Migration Services</a:t>
            </a:r>
            <a:endParaRPr sz="2500">
              <a:solidFill>
                <a:srgbClr val="0070C0"/>
              </a:solidFill>
              <a:latin typeface="IBM Plex Sans"/>
              <a:ea typeface="IBM Plex Sans"/>
              <a:cs typeface="IBM Plex Sans"/>
              <a:sym typeface="IBM Plex Sans"/>
            </a:endParaRPr>
          </a:p>
        </p:txBody>
      </p:sp>
      <p:sp>
        <p:nvSpPr>
          <p:cNvPr id="664" name="Google Shape;664;g28756f61910_0_101">
            <a:extLst>
              <a:ext uri="{FF2B5EF4-FFF2-40B4-BE49-F238E27FC236}">
                <a16:creationId xmlns:a16="http://schemas.microsoft.com/office/drawing/2014/main" id="{D57B1EFC-2044-9A67-B6ED-BC1C9E5A6D28}"/>
              </a:ext>
            </a:extLst>
          </p:cNvPr>
          <p:cNvSpPr/>
          <p:nvPr/>
        </p:nvSpPr>
        <p:spPr>
          <a:xfrm>
            <a:off x="606682" y="2513045"/>
            <a:ext cx="11143060" cy="2317329"/>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defRPr/>
            </a:pPr>
            <a:endParaRPr sz="700" kern="0">
              <a:solidFill>
                <a:srgbClr val="000000"/>
              </a:solidFill>
              <a:latin typeface="IBM Plex Sans"/>
              <a:ea typeface="IBM Plex Sans"/>
              <a:cs typeface="IBM Plex Sans"/>
              <a:sym typeface="IBM Plex Sans"/>
            </a:endParaRPr>
          </a:p>
        </p:txBody>
      </p:sp>
      <p:sp>
        <p:nvSpPr>
          <p:cNvPr id="672" name="Google Shape;672;g28756f61910_0_101">
            <a:extLst>
              <a:ext uri="{FF2B5EF4-FFF2-40B4-BE49-F238E27FC236}">
                <a16:creationId xmlns:a16="http://schemas.microsoft.com/office/drawing/2014/main" id="{EAED25E1-2DF3-7FEA-2639-7348B044D199}"/>
              </a:ext>
            </a:extLst>
          </p:cNvPr>
          <p:cNvSpPr txBox="1"/>
          <p:nvPr/>
        </p:nvSpPr>
        <p:spPr>
          <a:xfrm>
            <a:off x="654560" y="5409867"/>
            <a:ext cx="3349118" cy="91356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2600"/>
              <a:defRPr/>
            </a:pPr>
            <a:endParaRPr sz="2500" b="1" kern="0">
              <a:solidFill>
                <a:srgbClr val="000000"/>
              </a:solidFill>
              <a:latin typeface="IBM Plex Sans"/>
              <a:ea typeface="IBM Plex Sans"/>
              <a:cs typeface="IBM Plex Sans"/>
              <a:sym typeface="IBM Plex Sans"/>
            </a:endParaRPr>
          </a:p>
        </p:txBody>
      </p:sp>
      <p:sp>
        <p:nvSpPr>
          <p:cNvPr id="674" name="Google Shape;674;g28756f61910_0_101">
            <a:extLst>
              <a:ext uri="{FF2B5EF4-FFF2-40B4-BE49-F238E27FC236}">
                <a16:creationId xmlns:a16="http://schemas.microsoft.com/office/drawing/2014/main" id="{B41DFD0A-E10F-6BDD-5D80-C3F06197A96F}"/>
              </a:ext>
            </a:extLst>
          </p:cNvPr>
          <p:cNvSpPr/>
          <p:nvPr/>
        </p:nvSpPr>
        <p:spPr>
          <a:xfrm>
            <a:off x="606682" y="5325637"/>
            <a:ext cx="11143060" cy="1278786"/>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defTabSz="457200">
              <a:buClr>
                <a:srgbClr val="000000"/>
              </a:buClr>
              <a:defRPr/>
            </a:pPr>
            <a:endParaRPr sz="700" kern="0">
              <a:solidFill>
                <a:srgbClr val="000000"/>
              </a:solidFill>
              <a:latin typeface="IBM Plex Sans"/>
              <a:ea typeface="IBM Plex Sans"/>
              <a:cs typeface="IBM Plex Sans"/>
              <a:sym typeface="IBM Plex Sans"/>
            </a:endParaRPr>
          </a:p>
        </p:txBody>
      </p:sp>
      <p:sp>
        <p:nvSpPr>
          <p:cNvPr id="675" name="Google Shape;675;g28756f61910_0_101">
            <a:extLst>
              <a:ext uri="{FF2B5EF4-FFF2-40B4-BE49-F238E27FC236}">
                <a16:creationId xmlns:a16="http://schemas.microsoft.com/office/drawing/2014/main" id="{545793E8-FC0F-BCDE-D4FB-A2CF45BF52BE}"/>
              </a:ext>
            </a:extLst>
          </p:cNvPr>
          <p:cNvSpPr txBox="1"/>
          <p:nvPr/>
        </p:nvSpPr>
        <p:spPr>
          <a:xfrm>
            <a:off x="4993803" y="1823915"/>
            <a:ext cx="1458164" cy="460348"/>
          </a:xfrm>
          <a:prstGeom prst="rect">
            <a:avLst/>
          </a:prstGeom>
          <a:noFill/>
          <a:ln>
            <a:noFill/>
          </a:ln>
        </p:spPr>
        <p:txBody>
          <a:bodyPr spcFirstLastPara="1" wrap="square" lIns="45716" tIns="45716" rIns="45716" bIns="45716" anchor="t" anchorCtr="0">
            <a:noAutofit/>
          </a:bodyPr>
          <a:lstStyle/>
          <a:p>
            <a:pPr defTabSz="457200">
              <a:buClr>
                <a:srgbClr val="000000"/>
              </a:buClr>
              <a:buSzPts val="2600"/>
              <a:defRPr/>
            </a:pPr>
            <a:r>
              <a:rPr lang="en-US" sz="2000" b="1" kern="0">
                <a:solidFill>
                  <a:srgbClr val="000000"/>
                </a:solidFill>
                <a:latin typeface="IBM Plex Sans"/>
                <a:ea typeface="IBM Plex Sans"/>
                <a:cs typeface="IBM Plex Sans"/>
                <a:sym typeface="IBM Plex Sans"/>
              </a:rPr>
              <a:t>~20k cores</a:t>
            </a:r>
            <a:endParaRPr sz="2000" b="1" kern="0">
              <a:solidFill>
                <a:srgbClr val="000000"/>
              </a:solidFill>
              <a:latin typeface="IBM Plex Sans"/>
              <a:ea typeface="IBM Plex Sans"/>
              <a:cs typeface="IBM Plex Sans"/>
              <a:sym typeface="IBM Plex Sans"/>
            </a:endParaRPr>
          </a:p>
        </p:txBody>
      </p:sp>
      <p:grpSp>
        <p:nvGrpSpPr>
          <p:cNvPr id="14" name="Group 13">
            <a:extLst>
              <a:ext uri="{FF2B5EF4-FFF2-40B4-BE49-F238E27FC236}">
                <a16:creationId xmlns:a16="http://schemas.microsoft.com/office/drawing/2014/main" id="{B2F0D2B4-E6F3-4FB5-125C-A181365153AE}"/>
              </a:ext>
            </a:extLst>
          </p:cNvPr>
          <p:cNvGrpSpPr/>
          <p:nvPr/>
        </p:nvGrpSpPr>
        <p:grpSpPr>
          <a:xfrm>
            <a:off x="7779209" y="3286989"/>
            <a:ext cx="2918600" cy="787534"/>
            <a:chOff x="15445302" y="5759406"/>
            <a:chExt cx="5836820" cy="1574966"/>
          </a:xfrm>
        </p:grpSpPr>
        <p:sp>
          <p:nvSpPr>
            <p:cNvPr id="656" name="Google Shape;656;g28756f61910_0_101">
              <a:extLst>
                <a:ext uri="{FF2B5EF4-FFF2-40B4-BE49-F238E27FC236}">
                  <a16:creationId xmlns:a16="http://schemas.microsoft.com/office/drawing/2014/main" id="{EBE38050-5E80-B49A-6B67-9E56EF0FF1D2}"/>
                </a:ext>
              </a:extLst>
            </p:cNvPr>
            <p:cNvSpPr/>
            <p:nvPr/>
          </p:nvSpPr>
          <p:spPr>
            <a:xfrm>
              <a:off x="15463018" y="6708272"/>
              <a:ext cx="2324850" cy="6261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pic>
          <p:nvPicPr>
            <p:cNvPr id="660" name="Google Shape;660;g28756f61910_0_101">
              <a:extLst>
                <a:ext uri="{FF2B5EF4-FFF2-40B4-BE49-F238E27FC236}">
                  <a16:creationId xmlns:a16="http://schemas.microsoft.com/office/drawing/2014/main" id="{64A14FA2-5F00-62FF-FF47-931E897F4E6C}"/>
                </a:ext>
              </a:extLst>
            </p:cNvPr>
            <p:cNvPicPr preferRelativeResize="0"/>
            <p:nvPr/>
          </p:nvPicPr>
          <p:blipFill rotWithShape="1">
            <a:blip r:embed="rId4">
              <a:alphaModFix/>
            </a:blip>
            <a:srcRect/>
            <a:stretch/>
          </p:blipFill>
          <p:spPr>
            <a:xfrm>
              <a:off x="19786078" y="6708272"/>
              <a:ext cx="1459435" cy="542543"/>
            </a:xfrm>
            <a:prstGeom prst="rect">
              <a:avLst/>
            </a:prstGeom>
            <a:noFill/>
            <a:ln>
              <a:noFill/>
            </a:ln>
          </p:spPr>
        </p:pic>
        <p:sp>
          <p:nvSpPr>
            <p:cNvPr id="683" name="Google Shape;683;g28756f61910_0_101">
              <a:extLst>
                <a:ext uri="{FF2B5EF4-FFF2-40B4-BE49-F238E27FC236}">
                  <a16:creationId xmlns:a16="http://schemas.microsoft.com/office/drawing/2014/main" id="{30C9FF37-4593-9038-8DA7-2F65DD4F8FC3}"/>
                </a:ext>
              </a:extLst>
            </p:cNvPr>
            <p:cNvSpPr txBox="1"/>
            <p:nvPr/>
          </p:nvSpPr>
          <p:spPr>
            <a:xfrm>
              <a:off x="15445302" y="5759406"/>
              <a:ext cx="5836820" cy="15525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20K cores x 160.65 per core =</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u="sng" kern="0">
                  <a:solidFill>
                    <a:srgbClr val="000000"/>
                  </a:solidFill>
                  <a:latin typeface="IBM Plex Sans"/>
                  <a:ea typeface="IBM Plex Sans"/>
                  <a:cs typeface="IBM Plex Sans"/>
                  <a:sym typeface="IBM Plex Sans"/>
                </a:rPr>
                <a:t>$3,213,000</a:t>
              </a:r>
              <a:r>
                <a:rPr lang="en-US" sz="1600" b="1" kern="0">
                  <a:solidFill>
                    <a:srgbClr val="000000"/>
                  </a:solidFill>
                  <a:latin typeface="IBM Plex Sans"/>
                  <a:ea typeface="IBM Plex Sans"/>
                  <a:cs typeface="IBM Plex Sans"/>
                  <a:sym typeface="IBM Plex Sans"/>
                </a:rPr>
                <a:t> </a:t>
              </a:r>
              <a:endParaRPr sz="1600" b="1" kern="0">
                <a:solidFill>
                  <a:srgbClr val="000000"/>
                </a:solidFill>
                <a:latin typeface="IBM Plex Sans"/>
                <a:ea typeface="IBM Plex Sans"/>
                <a:cs typeface="IBM Plex Sans"/>
                <a:sym typeface="IBM Plex Sans"/>
              </a:endParaRPr>
            </a:p>
          </p:txBody>
        </p:sp>
      </p:grpSp>
      <p:graphicFrame>
        <p:nvGraphicFramePr>
          <p:cNvPr id="2" name="Table 1">
            <a:extLst>
              <a:ext uri="{FF2B5EF4-FFF2-40B4-BE49-F238E27FC236}">
                <a16:creationId xmlns:a16="http://schemas.microsoft.com/office/drawing/2014/main" id="{E3AB5702-0757-2607-DD89-64D7541D0183}"/>
              </a:ext>
            </a:extLst>
          </p:cNvPr>
          <p:cNvGraphicFramePr>
            <a:graphicFrameLocks noGrp="1"/>
          </p:cNvGraphicFramePr>
          <p:nvPr/>
        </p:nvGraphicFramePr>
        <p:xfrm>
          <a:off x="6541892" y="1444220"/>
          <a:ext cx="4137612" cy="794688"/>
        </p:xfrm>
        <a:graphic>
          <a:graphicData uri="http://schemas.openxmlformats.org/drawingml/2006/table">
            <a:tbl>
              <a:tblPr firstRow="1" bandRow="1"/>
              <a:tblGrid>
                <a:gridCol w="1379204">
                  <a:extLst>
                    <a:ext uri="{9D8B030D-6E8A-4147-A177-3AD203B41FA5}">
                      <a16:colId xmlns:a16="http://schemas.microsoft.com/office/drawing/2014/main" val="1624594628"/>
                    </a:ext>
                  </a:extLst>
                </a:gridCol>
                <a:gridCol w="1379204">
                  <a:extLst>
                    <a:ext uri="{9D8B030D-6E8A-4147-A177-3AD203B41FA5}">
                      <a16:colId xmlns:a16="http://schemas.microsoft.com/office/drawing/2014/main" val="2938949351"/>
                    </a:ext>
                  </a:extLst>
                </a:gridCol>
                <a:gridCol w="1379204">
                  <a:extLst>
                    <a:ext uri="{9D8B030D-6E8A-4147-A177-3AD203B41FA5}">
                      <a16:colId xmlns:a16="http://schemas.microsoft.com/office/drawing/2014/main" val="2789318584"/>
                    </a:ext>
                  </a:extLst>
                </a:gridCol>
              </a:tblGrid>
              <a:tr h="472471">
                <a:tc>
                  <a:txBody>
                    <a:bodyPr/>
                    <a:lstStyle/>
                    <a:p>
                      <a:pPr algn="ctr"/>
                      <a:r>
                        <a:rPr lang="en-US" sz="1400" b="1">
                          <a:latin typeface="IBM Plex Sans" panose="020B0503050203000203" pitchFamily="34" charset="0"/>
                        </a:rPr>
                        <a:t>Best</a:t>
                      </a:r>
                    </a:p>
                    <a:p>
                      <a:pPr algn="ctr"/>
                      <a:r>
                        <a:rPr lang="en-US" sz="1400">
                          <a:latin typeface="IBM Plex Sans" panose="020B0503050203000203" pitchFamily="34" charset="0"/>
                        </a:rPr>
                        <a:t>128c per node</a:t>
                      </a:r>
                    </a:p>
                  </a:txBody>
                  <a:tcPr marL="45723" marR="45723" marT="22862" marB="22862" anchor="ctr"/>
                </a:tc>
                <a:tc>
                  <a:txBody>
                    <a:bodyPr/>
                    <a:lstStyle/>
                    <a:p>
                      <a:pPr algn="ctr"/>
                      <a:r>
                        <a:rPr lang="en-US" sz="1400" b="1">
                          <a:latin typeface="IBM Plex Sans" panose="020B0503050203000203" pitchFamily="34" charset="0"/>
                        </a:rPr>
                        <a:t>Average</a:t>
                      </a:r>
                    </a:p>
                    <a:p>
                      <a:pPr algn="ctr"/>
                      <a:r>
                        <a:rPr lang="en-US" sz="1400">
                          <a:latin typeface="IBM Plex Sans" panose="020B0503050203000203" pitchFamily="34" charset="0"/>
                        </a:rPr>
                        <a:t>96c per node</a:t>
                      </a:r>
                    </a:p>
                  </a:txBody>
                  <a:tcPr marL="45723" marR="45723" marT="22862" marB="22862" anchor="ctr"/>
                </a:tc>
                <a:tc>
                  <a:txBody>
                    <a:bodyPr/>
                    <a:lstStyle/>
                    <a:p>
                      <a:pPr algn="ctr"/>
                      <a:r>
                        <a:rPr lang="en-US" sz="1400" b="1">
                          <a:latin typeface="IBM Plex Sans" panose="020B0503050203000203" pitchFamily="34" charset="0"/>
                        </a:rPr>
                        <a:t>Minimum</a:t>
                      </a:r>
                    </a:p>
                    <a:p>
                      <a:pPr algn="ctr"/>
                      <a:r>
                        <a:rPr lang="en-US" sz="1400">
                          <a:latin typeface="IBM Plex Sans" panose="020B0503050203000203" pitchFamily="34" charset="0"/>
                        </a:rPr>
                        <a:t>64c per node</a:t>
                      </a:r>
                    </a:p>
                  </a:txBody>
                  <a:tcPr marL="45723" marR="45723" marT="22862" marB="22862" anchor="ctr"/>
                </a:tc>
                <a:extLst>
                  <a:ext uri="{0D108BD9-81ED-4DB2-BD59-A6C34878D82A}">
                    <a16:rowId xmlns:a16="http://schemas.microsoft.com/office/drawing/2014/main" val="3155013205"/>
                  </a:ext>
                </a:extLst>
              </a:tr>
              <a:tr h="322217">
                <a:tc>
                  <a:txBody>
                    <a:bodyPr/>
                    <a:lstStyle/>
                    <a:p>
                      <a:pPr algn="ctr"/>
                      <a:r>
                        <a:rPr lang="en-US" sz="1400">
                          <a:latin typeface="IBM Plex Sans" panose="020B0503050203000203" pitchFamily="34" charset="0"/>
                        </a:rPr>
                        <a:t>160 nodes</a:t>
                      </a:r>
                    </a:p>
                  </a:txBody>
                  <a:tcPr marL="45723" marR="45723" marT="22862" marB="22862" anchor="ctr"/>
                </a:tc>
                <a:tc>
                  <a:txBody>
                    <a:bodyPr/>
                    <a:lstStyle/>
                    <a:p>
                      <a:pPr algn="ctr"/>
                      <a:r>
                        <a:rPr lang="en-US" sz="1400">
                          <a:latin typeface="IBM Plex Sans" panose="020B0503050203000203" pitchFamily="34" charset="0"/>
                        </a:rPr>
                        <a:t>210 nodes</a:t>
                      </a:r>
                    </a:p>
                  </a:txBody>
                  <a:tcPr marL="45723" marR="45723" marT="22862" marB="22862" anchor="ctr"/>
                </a:tc>
                <a:tc>
                  <a:txBody>
                    <a:bodyPr/>
                    <a:lstStyle/>
                    <a:p>
                      <a:pPr algn="ctr"/>
                      <a:r>
                        <a:rPr lang="en-US" sz="1400">
                          <a:latin typeface="IBM Plex Sans" panose="020B0503050203000203" pitchFamily="34" charset="0"/>
                        </a:rPr>
                        <a:t>315 nodes</a:t>
                      </a:r>
                    </a:p>
                  </a:txBody>
                  <a:tcPr marL="45723" marR="45723" marT="22862" marB="22862" anchor="ctr"/>
                </a:tc>
                <a:extLst>
                  <a:ext uri="{0D108BD9-81ED-4DB2-BD59-A6C34878D82A}">
                    <a16:rowId xmlns:a16="http://schemas.microsoft.com/office/drawing/2014/main" val="3127933687"/>
                  </a:ext>
                </a:extLst>
              </a:tr>
            </a:tbl>
          </a:graphicData>
        </a:graphic>
      </p:graphicFrame>
      <p:sp>
        <p:nvSpPr>
          <p:cNvPr id="3" name="Google Shape;675;g28756f61910_0_101">
            <a:extLst>
              <a:ext uri="{FF2B5EF4-FFF2-40B4-BE49-F238E27FC236}">
                <a16:creationId xmlns:a16="http://schemas.microsoft.com/office/drawing/2014/main" id="{6AF229C2-AF91-5A35-5C21-91549FF9A228}"/>
              </a:ext>
            </a:extLst>
          </p:cNvPr>
          <p:cNvSpPr txBox="1"/>
          <p:nvPr/>
        </p:nvSpPr>
        <p:spPr>
          <a:xfrm>
            <a:off x="6123867" y="914974"/>
            <a:ext cx="4981274" cy="419325"/>
          </a:xfrm>
          <a:prstGeom prst="rect">
            <a:avLst/>
          </a:prstGeom>
          <a:noFill/>
          <a:ln>
            <a:noFill/>
          </a:ln>
        </p:spPr>
        <p:txBody>
          <a:bodyPr spcFirstLastPara="1" wrap="square" lIns="45716" tIns="45716" rIns="45716" bIns="45716" anchor="t" anchorCtr="0">
            <a:noAutofit/>
          </a:bodyPr>
          <a:lstStyle/>
          <a:p>
            <a:pPr algn="ctr" defTabSz="457200">
              <a:buClr>
                <a:srgbClr val="000000"/>
              </a:buClr>
              <a:buSzPts val="2600"/>
              <a:defRPr/>
            </a:pPr>
            <a:r>
              <a:rPr lang="en-US" sz="2200" b="1">
                <a:solidFill>
                  <a:srgbClr val="000000"/>
                </a:solidFill>
                <a:latin typeface="IBM Plex Sans"/>
                <a:ea typeface="IBM Plex Sans"/>
                <a:cs typeface="IBM Plex Sans"/>
                <a:sym typeface="IBM Plex Sans"/>
              </a:rPr>
              <a:t>Compute Density Node Counts</a:t>
            </a:r>
            <a:endParaRPr sz="2200" b="1" kern="0">
              <a:solidFill>
                <a:srgbClr val="000000"/>
              </a:solidFill>
              <a:latin typeface="IBM Plex Sans"/>
              <a:ea typeface="IBM Plex Sans"/>
              <a:cs typeface="IBM Plex Sans"/>
              <a:sym typeface="IBM Plex Sans"/>
            </a:endParaRPr>
          </a:p>
        </p:txBody>
      </p:sp>
      <p:sp>
        <p:nvSpPr>
          <p:cNvPr id="5" name="Google Shape;662;g28756f61910_0_101">
            <a:extLst>
              <a:ext uri="{FF2B5EF4-FFF2-40B4-BE49-F238E27FC236}">
                <a16:creationId xmlns:a16="http://schemas.microsoft.com/office/drawing/2014/main" id="{D03EAF9F-3D42-CC4C-8102-5B00B659DF30}"/>
              </a:ext>
            </a:extLst>
          </p:cNvPr>
          <p:cNvSpPr txBox="1"/>
          <p:nvPr/>
        </p:nvSpPr>
        <p:spPr>
          <a:xfrm>
            <a:off x="510508" y="5463084"/>
            <a:ext cx="3349118" cy="913559"/>
          </a:xfrm>
          <a:prstGeom prst="rect">
            <a:avLst/>
          </a:prstGeom>
          <a:noFill/>
          <a:ln>
            <a:noFill/>
          </a:ln>
        </p:spPr>
        <p:txBody>
          <a:bodyPr spcFirstLastPara="1" wrap="square" lIns="45716" tIns="45716" rIns="45716" bIns="45716" anchor="t" anchorCtr="0">
            <a:noAutofit/>
          </a:bodyPr>
          <a:lstStyle/>
          <a:p>
            <a:pPr algn="ctr" defTabSz="457200">
              <a:lnSpc>
                <a:spcPct val="150000"/>
              </a:lnSpc>
              <a:buClr>
                <a:srgbClr val="000000"/>
              </a:buClr>
              <a:buSzPts val="2600"/>
              <a:defRPr/>
            </a:pPr>
            <a:r>
              <a:rPr lang="en-US" sz="1300" kern="0">
                <a:solidFill>
                  <a:srgbClr val="000000"/>
                </a:solidFill>
                <a:latin typeface="IBM Plex Sans"/>
                <a:ea typeface="IBM Plex Sans"/>
                <a:cs typeface="IBM Plex Sans"/>
                <a:sym typeface="IBM Plex Sans"/>
              </a:rPr>
              <a:t>OpenShift Platform Plus (OPP)</a:t>
            </a:r>
          </a:p>
          <a:p>
            <a:pPr algn="ctr" defTabSz="457200">
              <a:buClr>
                <a:srgbClr val="000000"/>
              </a:buClr>
              <a:buSzPts val="2600"/>
              <a:defRPr/>
            </a:pPr>
            <a:r>
              <a:rPr lang="en-US" sz="1300">
                <a:solidFill>
                  <a:srgbClr val="000000"/>
                </a:solidFill>
                <a:latin typeface="IBM Plex Sans"/>
                <a:ea typeface="IBM Plex Sans"/>
                <a:cs typeface="IBM Plex Sans"/>
                <a:sym typeface="IBM Plex Sans"/>
              </a:rPr>
              <a:t>+ </a:t>
            </a:r>
          </a:p>
          <a:p>
            <a:pPr algn="ctr" defTabSz="457200">
              <a:buClr>
                <a:srgbClr val="000000"/>
              </a:buClr>
              <a:buSzPts val="2600"/>
              <a:defRPr/>
            </a:pPr>
            <a:r>
              <a:rPr lang="en-US" sz="1300">
                <a:solidFill>
                  <a:srgbClr val="000000"/>
                </a:solidFill>
                <a:latin typeface="IBM Plex Sans"/>
                <a:ea typeface="IBM Plex Sans"/>
                <a:cs typeface="IBM Plex Sans"/>
                <a:sym typeface="IBM Plex Sans"/>
              </a:rPr>
              <a:t>Ansible</a:t>
            </a:r>
          </a:p>
          <a:p>
            <a:pPr algn="ctr" defTabSz="457200">
              <a:buClr>
                <a:srgbClr val="000000"/>
              </a:buClr>
              <a:buSzPts val="2600"/>
              <a:defRPr/>
            </a:pPr>
            <a:r>
              <a:rPr lang="en-US" sz="1300" b="1" kern="0">
                <a:solidFill>
                  <a:srgbClr val="0070C0"/>
                </a:solidFill>
                <a:latin typeface="IBM Plex Sans"/>
                <a:ea typeface="IBM Plex Sans"/>
                <a:cs typeface="IBM Plex Sans"/>
                <a:sym typeface="IBM Plex Sans"/>
              </a:rPr>
              <a:t>+</a:t>
            </a:r>
          </a:p>
          <a:p>
            <a:pPr algn="ctr" defTabSz="457200">
              <a:buClr>
                <a:srgbClr val="000000"/>
              </a:buClr>
              <a:buSzPts val="2600"/>
              <a:defRPr/>
            </a:pPr>
            <a:r>
              <a:rPr lang="en-US" sz="1300" b="1" u="sng">
                <a:solidFill>
                  <a:srgbClr val="0070C0"/>
                </a:solidFill>
                <a:latin typeface="IBM Plex Sans"/>
                <a:ea typeface="IBM Plex Sans"/>
                <a:cs typeface="IBM Plex Sans"/>
                <a:sym typeface="IBM Plex Sans"/>
              </a:rPr>
              <a:t>Services</a:t>
            </a:r>
            <a:endParaRPr lang="en-US" sz="1300" b="1" u="sng" kern="0">
              <a:solidFill>
                <a:srgbClr val="0070C0"/>
              </a:solidFill>
              <a:latin typeface="IBM Plex Sans"/>
              <a:ea typeface="IBM Plex Sans"/>
              <a:cs typeface="IBM Plex Sans"/>
              <a:sym typeface="IBM Plex Sans"/>
            </a:endParaRPr>
          </a:p>
          <a:p>
            <a:pPr algn="ctr" defTabSz="457200">
              <a:buClr>
                <a:srgbClr val="000000"/>
              </a:buClr>
              <a:buSzPts val="2600"/>
              <a:defRPr/>
            </a:pPr>
            <a:endParaRPr lang="en-US" sz="1300" kern="0">
              <a:solidFill>
                <a:srgbClr val="000000"/>
              </a:solidFill>
              <a:latin typeface="IBM Plex Sans"/>
              <a:ea typeface="IBM Plex Sans"/>
              <a:cs typeface="IBM Plex Sans"/>
              <a:sym typeface="IBM Plex Sans"/>
            </a:endParaRPr>
          </a:p>
        </p:txBody>
      </p:sp>
      <p:grpSp>
        <p:nvGrpSpPr>
          <p:cNvPr id="7" name="Group 6">
            <a:extLst>
              <a:ext uri="{FF2B5EF4-FFF2-40B4-BE49-F238E27FC236}">
                <a16:creationId xmlns:a16="http://schemas.microsoft.com/office/drawing/2014/main" id="{7E966C17-D130-B351-A8DD-B75BED1180F8}"/>
              </a:ext>
            </a:extLst>
          </p:cNvPr>
          <p:cNvGrpSpPr/>
          <p:nvPr/>
        </p:nvGrpSpPr>
        <p:grpSpPr>
          <a:xfrm>
            <a:off x="4156919" y="3283559"/>
            <a:ext cx="2779004" cy="776300"/>
            <a:chOff x="8368980" y="5955584"/>
            <a:chExt cx="5019933" cy="1552500"/>
          </a:xfrm>
        </p:grpSpPr>
        <p:sp>
          <p:nvSpPr>
            <p:cNvPr id="8" name="Google Shape;658;g28756f61910_0_101">
              <a:extLst>
                <a:ext uri="{FF2B5EF4-FFF2-40B4-BE49-F238E27FC236}">
                  <a16:creationId xmlns:a16="http://schemas.microsoft.com/office/drawing/2014/main" id="{E63BF583-6B24-0DD3-8449-EAFDE6F8DD9F}"/>
                </a:ext>
              </a:extLst>
            </p:cNvPr>
            <p:cNvSpPr/>
            <p:nvPr/>
          </p:nvSpPr>
          <p:spPr>
            <a:xfrm>
              <a:off x="8368993" y="6708258"/>
              <a:ext cx="1423509" cy="799825"/>
            </a:xfrm>
            <a:prstGeom prst="roundRect">
              <a:avLst>
                <a:gd name="adj" fmla="val 16667"/>
              </a:avLst>
            </a:prstGeom>
            <a:solidFill>
              <a:srgbClr val="80D643"/>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sp>
          <p:nvSpPr>
            <p:cNvPr id="9" name="Google Shape;659;g28756f61910_0_101">
              <a:extLst>
                <a:ext uri="{FF2B5EF4-FFF2-40B4-BE49-F238E27FC236}">
                  <a16:creationId xmlns:a16="http://schemas.microsoft.com/office/drawing/2014/main" id="{E893BC77-0D7A-B06E-1935-CB53A5778903}"/>
                </a:ext>
              </a:extLst>
            </p:cNvPr>
            <p:cNvSpPr txBox="1"/>
            <p:nvPr/>
          </p:nvSpPr>
          <p:spPr>
            <a:xfrm>
              <a:off x="8368980" y="5955584"/>
              <a:ext cx="5019933" cy="15525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210  nodes = </a:t>
              </a:r>
              <a:r>
                <a:rPr lang="en-US" sz="1600">
                  <a:solidFill>
                    <a:srgbClr val="000000"/>
                  </a:solidFill>
                  <a:latin typeface="IBM Plex Sans"/>
                  <a:ea typeface="IBM Plex Sans"/>
                  <a:cs typeface="IBM Plex Sans"/>
                  <a:sym typeface="IBM Plex Sans"/>
                </a:rPr>
                <a:t>~</a:t>
              </a:r>
              <a:r>
                <a:rPr lang="en-US" sz="1600" kern="0">
                  <a:solidFill>
                    <a:srgbClr val="000000"/>
                  </a:solidFill>
                  <a:latin typeface="IBM Plex Sans"/>
                  <a:ea typeface="IBM Plex Sans"/>
                  <a:cs typeface="IBM Plex Sans"/>
                  <a:sym typeface="IBM Plex Sans"/>
                </a:rPr>
                <a:t>$160/core</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kern="0">
                  <a:solidFill>
                    <a:srgbClr val="000000"/>
                  </a:solidFill>
                  <a:latin typeface="IBM Plex Sans"/>
                  <a:ea typeface="IBM Plex Sans"/>
                  <a:cs typeface="IBM Plex Sans"/>
                  <a:sym typeface="IBM Plex Sans"/>
                </a:rPr>
                <a:t>$3.2M @ MSRP*</a:t>
              </a:r>
              <a:endParaRPr sz="1600" b="1" kern="0">
                <a:solidFill>
                  <a:srgbClr val="000000"/>
                </a:solidFill>
                <a:latin typeface="IBM Plex Sans"/>
                <a:ea typeface="IBM Plex Sans"/>
                <a:cs typeface="IBM Plex Sans"/>
                <a:sym typeface="IBM Plex Sans"/>
              </a:endParaRPr>
            </a:p>
          </p:txBody>
        </p:sp>
      </p:grpSp>
      <p:sp>
        <p:nvSpPr>
          <p:cNvPr id="10" name="TextBox 9">
            <a:extLst>
              <a:ext uri="{FF2B5EF4-FFF2-40B4-BE49-F238E27FC236}">
                <a16:creationId xmlns:a16="http://schemas.microsoft.com/office/drawing/2014/main" id="{26454E17-C8FD-0068-E24F-67AD42203DAC}"/>
              </a:ext>
            </a:extLst>
          </p:cNvPr>
          <p:cNvSpPr txBox="1"/>
          <p:nvPr/>
        </p:nvSpPr>
        <p:spPr>
          <a:xfrm>
            <a:off x="4066007" y="6604424"/>
            <a:ext cx="2593731" cy="461665"/>
          </a:xfrm>
          <a:prstGeom prst="rect">
            <a:avLst/>
          </a:prstGeom>
          <a:noFill/>
        </p:spPr>
        <p:txBody>
          <a:bodyPr wrap="square" rtlCol="0">
            <a:spAutoFit/>
          </a:bodyPr>
          <a:lstStyle/>
          <a:p>
            <a:pPr defTabSz="914507"/>
            <a:r>
              <a:rPr lang="en-US" sz="1200">
                <a:solidFill>
                  <a:srgbClr val="000000"/>
                </a:solidFill>
                <a:latin typeface="IBM Plex Sans" panose="020B0503050203000203" pitchFamily="34" charset="0"/>
              </a:rPr>
              <a:t>* Premium Support, 1 year contract</a:t>
            </a:r>
          </a:p>
        </p:txBody>
      </p:sp>
      <p:grpSp>
        <p:nvGrpSpPr>
          <p:cNvPr id="11" name="Group 10">
            <a:extLst>
              <a:ext uri="{FF2B5EF4-FFF2-40B4-BE49-F238E27FC236}">
                <a16:creationId xmlns:a16="http://schemas.microsoft.com/office/drawing/2014/main" id="{39F1DA62-F7C7-CBFA-7554-B7F257F850E2}"/>
              </a:ext>
            </a:extLst>
          </p:cNvPr>
          <p:cNvGrpSpPr/>
          <p:nvPr/>
        </p:nvGrpSpPr>
        <p:grpSpPr>
          <a:xfrm>
            <a:off x="4156919" y="4041524"/>
            <a:ext cx="2510130" cy="776300"/>
            <a:chOff x="8368980" y="5955584"/>
            <a:chExt cx="5019933" cy="1552500"/>
          </a:xfrm>
        </p:grpSpPr>
        <p:sp>
          <p:nvSpPr>
            <p:cNvPr id="12" name="Google Shape;658;g28756f61910_0_101">
              <a:extLst>
                <a:ext uri="{FF2B5EF4-FFF2-40B4-BE49-F238E27FC236}">
                  <a16:creationId xmlns:a16="http://schemas.microsoft.com/office/drawing/2014/main" id="{0F87210C-419F-4AF7-5505-3BDDE1FA228A}"/>
                </a:ext>
              </a:extLst>
            </p:cNvPr>
            <p:cNvSpPr/>
            <p:nvPr/>
          </p:nvSpPr>
          <p:spPr>
            <a:xfrm>
              <a:off x="8368993" y="6708258"/>
              <a:ext cx="1423509" cy="799825"/>
            </a:xfrm>
            <a:prstGeom prst="roundRect">
              <a:avLst>
                <a:gd name="adj" fmla="val 16667"/>
              </a:avLst>
            </a:prstGeom>
            <a:solidFill>
              <a:srgbClr val="80D643"/>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sp>
          <p:nvSpPr>
            <p:cNvPr id="13" name="Google Shape;659;g28756f61910_0_101">
              <a:extLst>
                <a:ext uri="{FF2B5EF4-FFF2-40B4-BE49-F238E27FC236}">
                  <a16:creationId xmlns:a16="http://schemas.microsoft.com/office/drawing/2014/main" id="{BCE53751-4440-A168-512B-6FF158CC4807}"/>
                </a:ext>
              </a:extLst>
            </p:cNvPr>
            <p:cNvSpPr txBox="1"/>
            <p:nvPr/>
          </p:nvSpPr>
          <p:spPr>
            <a:xfrm>
              <a:off x="8368980" y="5955584"/>
              <a:ext cx="5019933" cy="15525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315  nodes = ~$188/core</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kern="0">
                  <a:solidFill>
                    <a:srgbClr val="000000"/>
                  </a:solidFill>
                  <a:latin typeface="IBM Plex Sans"/>
                  <a:ea typeface="IBM Plex Sans"/>
                  <a:cs typeface="IBM Plex Sans"/>
                  <a:sym typeface="IBM Plex Sans"/>
                </a:rPr>
                <a:t>$ 3.75M @ MSRP*</a:t>
              </a:r>
              <a:endParaRPr sz="1600" b="1" kern="0">
                <a:solidFill>
                  <a:srgbClr val="000000"/>
                </a:solidFill>
                <a:latin typeface="IBM Plex Sans"/>
                <a:ea typeface="IBM Plex Sans"/>
                <a:cs typeface="IBM Plex Sans"/>
                <a:sym typeface="IBM Plex Sans"/>
              </a:endParaRPr>
            </a:p>
          </p:txBody>
        </p:sp>
      </p:grpSp>
      <p:grpSp>
        <p:nvGrpSpPr>
          <p:cNvPr id="24" name="Group 23">
            <a:extLst>
              <a:ext uri="{FF2B5EF4-FFF2-40B4-BE49-F238E27FC236}">
                <a16:creationId xmlns:a16="http://schemas.microsoft.com/office/drawing/2014/main" id="{CCBEB26F-43E0-F5EF-A105-A79B6F0BDBC6}"/>
              </a:ext>
            </a:extLst>
          </p:cNvPr>
          <p:cNvGrpSpPr/>
          <p:nvPr/>
        </p:nvGrpSpPr>
        <p:grpSpPr>
          <a:xfrm>
            <a:off x="7779209" y="2507848"/>
            <a:ext cx="2918600" cy="787563"/>
            <a:chOff x="15445302" y="5759347"/>
            <a:chExt cx="5836820" cy="1575025"/>
          </a:xfrm>
        </p:grpSpPr>
        <p:sp>
          <p:nvSpPr>
            <p:cNvPr id="25" name="Google Shape;656;g28756f61910_0_101">
              <a:extLst>
                <a:ext uri="{FF2B5EF4-FFF2-40B4-BE49-F238E27FC236}">
                  <a16:creationId xmlns:a16="http://schemas.microsoft.com/office/drawing/2014/main" id="{F07409DB-CF13-34CA-D938-BCE4350B8C63}"/>
                </a:ext>
              </a:extLst>
            </p:cNvPr>
            <p:cNvSpPr/>
            <p:nvPr/>
          </p:nvSpPr>
          <p:spPr>
            <a:xfrm>
              <a:off x="15463018" y="6708272"/>
              <a:ext cx="2324850" cy="626100"/>
            </a:xfrm>
            <a:prstGeom prst="roundRect">
              <a:avLst>
                <a:gd name="adj" fmla="val 16667"/>
              </a:avLst>
            </a:prstGeom>
            <a:solidFill>
              <a:schemeClr val="accent2"/>
            </a:solidFill>
            <a:ln w="9525" cap="flat" cmpd="sng">
              <a:solidFill>
                <a:schemeClr val="dk2"/>
              </a:solidFill>
              <a:prstDash val="solid"/>
              <a:round/>
              <a:headEnd type="none" w="sm" len="sm"/>
              <a:tailEnd type="none" w="sm" len="sm"/>
            </a:ln>
          </p:spPr>
          <p:txBody>
            <a:bodyPr spcFirstLastPara="1" wrap="square" lIns="45716" tIns="45716" rIns="45716" bIns="45716" anchor="ctr" anchorCtr="0">
              <a:noAutofit/>
            </a:bodyPr>
            <a:lstStyle/>
            <a:p>
              <a:pPr algn="ctr" defTabSz="457200">
                <a:buClr>
                  <a:srgbClr val="000000"/>
                </a:buClr>
                <a:buSzPts val="1400"/>
                <a:defRPr/>
              </a:pPr>
              <a:endParaRPr sz="700" kern="0">
                <a:solidFill>
                  <a:srgbClr val="000000"/>
                </a:solidFill>
                <a:latin typeface="IBM Plex Sans"/>
                <a:ea typeface="IBM Plex Sans"/>
                <a:cs typeface="IBM Plex Sans"/>
                <a:sym typeface="IBM Plex Sans"/>
              </a:endParaRPr>
            </a:p>
          </p:txBody>
        </p:sp>
        <p:pic>
          <p:nvPicPr>
            <p:cNvPr id="26" name="Google Shape;660;g28756f61910_0_101">
              <a:extLst>
                <a:ext uri="{FF2B5EF4-FFF2-40B4-BE49-F238E27FC236}">
                  <a16:creationId xmlns:a16="http://schemas.microsoft.com/office/drawing/2014/main" id="{6C74EEF0-1599-7A86-2DEE-19DE71B53F51}"/>
                </a:ext>
              </a:extLst>
            </p:cNvPr>
            <p:cNvPicPr preferRelativeResize="0"/>
            <p:nvPr/>
          </p:nvPicPr>
          <p:blipFill rotWithShape="1">
            <a:blip r:embed="rId4">
              <a:alphaModFix/>
            </a:blip>
            <a:srcRect/>
            <a:stretch/>
          </p:blipFill>
          <p:spPr>
            <a:xfrm>
              <a:off x="19786078" y="6751558"/>
              <a:ext cx="1459435" cy="542543"/>
            </a:xfrm>
            <a:prstGeom prst="rect">
              <a:avLst/>
            </a:prstGeom>
            <a:noFill/>
            <a:ln>
              <a:noFill/>
            </a:ln>
          </p:spPr>
        </p:pic>
        <p:sp>
          <p:nvSpPr>
            <p:cNvPr id="27" name="Google Shape;683;g28756f61910_0_101">
              <a:extLst>
                <a:ext uri="{FF2B5EF4-FFF2-40B4-BE49-F238E27FC236}">
                  <a16:creationId xmlns:a16="http://schemas.microsoft.com/office/drawing/2014/main" id="{811C364F-E1A9-24EB-3A13-C112ED63D89E}"/>
                </a:ext>
              </a:extLst>
            </p:cNvPr>
            <p:cNvSpPr txBox="1"/>
            <p:nvPr/>
          </p:nvSpPr>
          <p:spPr>
            <a:xfrm>
              <a:off x="15445302" y="5759347"/>
              <a:ext cx="5836820" cy="15525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kern="0">
                  <a:solidFill>
                    <a:srgbClr val="000000"/>
                  </a:solidFill>
                  <a:latin typeface="IBM Plex Sans"/>
                  <a:ea typeface="IBM Plex Sans"/>
                  <a:cs typeface="IBM Plex Sans"/>
                  <a:sym typeface="IBM Plex Sans"/>
                </a:rPr>
                <a:t>20K cores x 189 per core =</a:t>
              </a:r>
              <a:endParaRPr sz="1600" kern="0">
                <a:solidFill>
                  <a:srgbClr val="000000"/>
                </a:solidFill>
                <a:latin typeface="IBM Plex Sans"/>
                <a:ea typeface="IBM Plex Sans"/>
                <a:cs typeface="IBM Plex Sans"/>
                <a:sym typeface="IBM Plex Sans"/>
              </a:endParaRPr>
            </a:p>
            <a:p>
              <a:pPr defTabSz="457200">
                <a:lnSpc>
                  <a:spcPct val="150000"/>
                </a:lnSpc>
                <a:buClr>
                  <a:srgbClr val="000000"/>
                </a:buClr>
                <a:buSzPts val="3200"/>
                <a:defRPr/>
              </a:pPr>
              <a:r>
                <a:rPr lang="en-US" sz="1600" b="1" u="sng" kern="0">
                  <a:solidFill>
                    <a:srgbClr val="000000"/>
                  </a:solidFill>
                  <a:latin typeface="IBM Plex Sans"/>
                  <a:ea typeface="IBM Plex Sans"/>
                  <a:cs typeface="IBM Plex Sans"/>
                  <a:sym typeface="IBM Plex Sans"/>
                </a:rPr>
                <a:t>$3,780,000  </a:t>
              </a:r>
              <a:endParaRPr sz="1600" b="1" u="sng" kern="0">
                <a:solidFill>
                  <a:srgbClr val="000000"/>
                </a:solidFill>
                <a:latin typeface="IBM Plex Sans"/>
                <a:ea typeface="IBM Plex Sans"/>
                <a:cs typeface="IBM Plex Sans"/>
                <a:sym typeface="IBM Plex Sans"/>
              </a:endParaRPr>
            </a:p>
          </p:txBody>
        </p:sp>
      </p:grpSp>
      <p:sp>
        <p:nvSpPr>
          <p:cNvPr id="28" name="Google Shape;659;g28756f61910_0_101">
            <a:extLst>
              <a:ext uri="{FF2B5EF4-FFF2-40B4-BE49-F238E27FC236}">
                <a16:creationId xmlns:a16="http://schemas.microsoft.com/office/drawing/2014/main" id="{A7C27CB6-09A8-D37A-CC9A-DCFFA4C9D7D1}"/>
              </a:ext>
            </a:extLst>
          </p:cNvPr>
          <p:cNvSpPr txBox="1"/>
          <p:nvPr/>
        </p:nvSpPr>
        <p:spPr>
          <a:xfrm>
            <a:off x="7117521" y="4287094"/>
            <a:ext cx="2510130" cy="7763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b="1" kern="0">
                <a:solidFill>
                  <a:srgbClr val="000000"/>
                </a:solidFill>
                <a:latin typeface="IBM Plex Sans"/>
                <a:ea typeface="IBM Plex Sans"/>
                <a:cs typeface="IBM Plex Sans"/>
                <a:sym typeface="IBM Plex Sans"/>
              </a:rPr>
              <a:t>+ RHEL Entitlements</a:t>
            </a:r>
            <a:endParaRPr sz="1600" b="1" kern="0">
              <a:solidFill>
                <a:srgbClr val="000000"/>
              </a:solidFill>
              <a:latin typeface="IBM Plex Sans"/>
              <a:ea typeface="IBM Plex Sans"/>
              <a:cs typeface="IBM Plex Sans"/>
              <a:sym typeface="IBM Plex Sans"/>
            </a:endParaRPr>
          </a:p>
        </p:txBody>
      </p:sp>
      <p:sp>
        <p:nvSpPr>
          <p:cNvPr id="30" name="Google Shape;659;g28756f61910_0_101">
            <a:extLst>
              <a:ext uri="{FF2B5EF4-FFF2-40B4-BE49-F238E27FC236}">
                <a16:creationId xmlns:a16="http://schemas.microsoft.com/office/drawing/2014/main" id="{FA85E193-8399-5E7E-BC76-8A9995E1C1F5}"/>
              </a:ext>
            </a:extLst>
          </p:cNvPr>
          <p:cNvSpPr txBox="1"/>
          <p:nvPr/>
        </p:nvSpPr>
        <p:spPr>
          <a:xfrm>
            <a:off x="7139566" y="5608939"/>
            <a:ext cx="2510130" cy="776300"/>
          </a:xfrm>
          <a:prstGeom prst="rect">
            <a:avLst/>
          </a:prstGeom>
          <a:noFill/>
          <a:ln>
            <a:noFill/>
          </a:ln>
        </p:spPr>
        <p:txBody>
          <a:bodyPr spcFirstLastPara="1" wrap="square" lIns="45716" tIns="45716" rIns="45716" bIns="45716" anchor="t" anchorCtr="0">
            <a:noAutofit/>
          </a:bodyPr>
          <a:lstStyle/>
          <a:p>
            <a:pPr defTabSz="457200">
              <a:lnSpc>
                <a:spcPct val="150000"/>
              </a:lnSpc>
              <a:buClr>
                <a:srgbClr val="000000"/>
              </a:buClr>
              <a:buSzPts val="3200"/>
              <a:defRPr/>
            </a:pPr>
            <a:r>
              <a:rPr lang="en-US" sz="1600" i="1" kern="0">
                <a:solidFill>
                  <a:srgbClr val="000000"/>
                </a:solidFill>
                <a:latin typeface="IBM Plex Sans"/>
                <a:ea typeface="IBM Plex Sans"/>
                <a:cs typeface="IBM Plex Sans"/>
                <a:sym typeface="IBM Plex Sans"/>
              </a:rPr>
              <a:t>RHEL Included</a:t>
            </a:r>
            <a:endParaRPr sz="1600" i="1" kern="0">
              <a:solidFill>
                <a:srgbClr val="000000"/>
              </a:solidFill>
              <a:latin typeface="IBM Plex Sans"/>
              <a:ea typeface="IBM Plex Sans"/>
              <a:cs typeface="IBM Plex Sans"/>
              <a:sym typeface="IBM Plex Sans"/>
            </a:endParaRPr>
          </a:p>
        </p:txBody>
      </p:sp>
      <p:sp>
        <p:nvSpPr>
          <p:cNvPr id="4" name="Google Shape;675;g28756f61910_0_101">
            <a:extLst>
              <a:ext uri="{FF2B5EF4-FFF2-40B4-BE49-F238E27FC236}">
                <a16:creationId xmlns:a16="http://schemas.microsoft.com/office/drawing/2014/main" id="{1B7FC235-57EB-07B0-090F-00D9775E3C48}"/>
              </a:ext>
            </a:extLst>
          </p:cNvPr>
          <p:cNvSpPr txBox="1"/>
          <p:nvPr/>
        </p:nvSpPr>
        <p:spPr>
          <a:xfrm rot="1489413">
            <a:off x="10243296" y="196231"/>
            <a:ext cx="2155051" cy="618236"/>
          </a:xfrm>
          <a:prstGeom prst="rect">
            <a:avLst/>
          </a:prstGeom>
          <a:noFill/>
          <a:ln>
            <a:noFill/>
          </a:ln>
        </p:spPr>
        <p:txBody>
          <a:bodyPr spcFirstLastPara="1" wrap="square" lIns="91443" tIns="91443" rIns="91443" bIns="91443" anchor="t" anchorCtr="0">
            <a:noAutofit/>
          </a:bodyPr>
          <a:lstStyle/>
          <a:p>
            <a:pPr algn="ctr" defTabSz="914583">
              <a:buClr>
                <a:srgbClr val="000000"/>
              </a:buClr>
              <a:buSzPts val="2600"/>
              <a:defRPr/>
            </a:pPr>
            <a:r>
              <a:rPr lang="en-US" sz="3600" b="1" kern="0">
                <a:solidFill>
                  <a:schemeClr val="accent1"/>
                </a:solidFill>
                <a:latin typeface="IBM Plex Sans"/>
                <a:ea typeface="IBM Plex Sans"/>
                <a:cs typeface="IBM Plex Sans"/>
                <a:sym typeface="IBM Plex Sans"/>
              </a:rPr>
              <a:t>Example</a:t>
            </a:r>
            <a:endParaRPr sz="3600" b="1" kern="0">
              <a:solidFill>
                <a:schemeClr val="accent1"/>
              </a:solidFill>
              <a:latin typeface="IBM Plex Sans"/>
              <a:ea typeface="IBM Plex Sans"/>
              <a:cs typeface="IBM Plex Sans"/>
              <a:sym typeface="IBM Plex Sans"/>
            </a:endParaRPr>
          </a:p>
        </p:txBody>
      </p:sp>
    </p:spTree>
    <p:extLst>
      <p:ext uri="{BB962C8B-B14F-4D97-AF65-F5344CB8AC3E}">
        <p14:creationId xmlns:p14="http://schemas.microsoft.com/office/powerpoint/2010/main" val="2149964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4">
          <a:extLst>
            <a:ext uri="{FF2B5EF4-FFF2-40B4-BE49-F238E27FC236}">
              <a16:creationId xmlns:a16="http://schemas.microsoft.com/office/drawing/2014/main" id="{FB390F5F-F2DF-1AB4-1D59-EC860CD1B714}"/>
            </a:ext>
          </a:extLst>
        </p:cNvPr>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0A415392-E95E-719F-339F-5F822EAB2C8A}"/>
              </a:ext>
            </a:extLst>
          </p:cNvPr>
          <p:cNvGraphicFramePr/>
          <p:nvPr/>
        </p:nvGraphicFramePr>
        <p:xfrm>
          <a:off x="124587" y="2724638"/>
          <a:ext cx="5887363" cy="2803602"/>
        </p:xfrm>
        <a:graphic>
          <a:graphicData uri="http://schemas.openxmlformats.org/drawingml/2006/chart">
            <c:chart xmlns:c="http://schemas.openxmlformats.org/drawingml/2006/chart" xmlns:r="http://schemas.openxmlformats.org/officeDocument/2006/relationships" r:id="rId3"/>
          </a:graphicData>
        </a:graphic>
      </p:graphicFrame>
      <p:sp>
        <p:nvSpPr>
          <p:cNvPr id="705" name="Google Shape;705;p21">
            <a:extLst>
              <a:ext uri="{FF2B5EF4-FFF2-40B4-BE49-F238E27FC236}">
                <a16:creationId xmlns:a16="http://schemas.microsoft.com/office/drawing/2014/main" id="{8F433912-EA85-2C13-A1DC-FB3537AAE69A}"/>
              </a:ext>
            </a:extLst>
          </p:cNvPr>
          <p:cNvSpPr txBox="1"/>
          <p:nvPr/>
        </p:nvSpPr>
        <p:spPr>
          <a:xfrm>
            <a:off x="10993605" y="397279"/>
            <a:ext cx="697562" cy="120188"/>
          </a:xfrm>
          <a:prstGeom prst="rect">
            <a:avLst/>
          </a:prstGeom>
          <a:noFill/>
          <a:ln>
            <a:noFill/>
          </a:ln>
        </p:spPr>
        <p:txBody>
          <a:bodyPr spcFirstLastPara="1" wrap="square" lIns="0" tIns="12663" rIns="0" bIns="0" anchor="t" anchorCtr="0">
            <a:spAutoFit/>
          </a:bodyPr>
          <a:lstStyle/>
          <a:p>
            <a:pPr marL="12671" defTabSz="457200">
              <a:buClr>
                <a:srgbClr val="000000"/>
              </a:buClr>
              <a:buSzPts val="1397"/>
              <a:defRPr/>
            </a:pPr>
            <a:r>
              <a:rPr lang="en-US" sz="698" kern="0">
                <a:solidFill>
                  <a:srgbClr val="000000"/>
                </a:solidFill>
                <a:latin typeface="Red Hat Text Medium"/>
                <a:ea typeface="Red Hat Text Medium"/>
                <a:cs typeface="Red Hat Text Medium"/>
                <a:sym typeface="Red Hat Text Medium"/>
              </a:rPr>
              <a:t>CONFIDENTIAL</a:t>
            </a:r>
            <a:endParaRPr sz="698" kern="0">
              <a:solidFill>
                <a:srgbClr val="000000"/>
              </a:solidFill>
              <a:latin typeface="Red Hat Text Medium"/>
              <a:ea typeface="Red Hat Text Medium"/>
              <a:cs typeface="Red Hat Text Medium"/>
              <a:sym typeface="Red Hat Text Medium"/>
            </a:endParaRPr>
          </a:p>
        </p:txBody>
      </p:sp>
      <p:sp>
        <p:nvSpPr>
          <p:cNvPr id="707" name="Google Shape;707;p21">
            <a:extLst>
              <a:ext uri="{FF2B5EF4-FFF2-40B4-BE49-F238E27FC236}">
                <a16:creationId xmlns:a16="http://schemas.microsoft.com/office/drawing/2014/main" id="{FB685841-6ABF-C276-583E-1253B4ED9672}"/>
              </a:ext>
            </a:extLst>
          </p:cNvPr>
          <p:cNvSpPr/>
          <p:nvPr/>
        </p:nvSpPr>
        <p:spPr>
          <a:xfrm>
            <a:off x="466697" y="5863049"/>
            <a:ext cx="0" cy="456171"/>
          </a:xfrm>
          <a:custGeom>
            <a:avLst/>
            <a:gdLst/>
            <a:ahLst/>
            <a:cxnLst/>
            <a:rect l="l" t="t" r="r" b="b"/>
            <a:pathLst>
              <a:path w="120000" h="457200" extrusionOk="0">
                <a:moveTo>
                  <a:pt x="0" y="456599"/>
                </a:moveTo>
                <a:lnTo>
                  <a:pt x="0" y="0"/>
                </a:lnTo>
              </a:path>
            </a:pathLst>
          </a:custGeom>
          <a:noFill/>
          <a:ln w="9525" cap="flat" cmpd="sng">
            <a:solidFill>
              <a:srgbClr val="EE0000"/>
            </a:solidFill>
            <a:prstDash val="solid"/>
            <a:round/>
            <a:headEnd type="none" w="sm" len="sm"/>
            <a:tailEnd type="none" w="sm" len="sm"/>
          </a:ln>
        </p:spPr>
        <p:txBody>
          <a:bodyPr spcFirstLastPara="1" wrap="square" lIns="0" tIns="0" rIns="0" bIns="0" anchor="t" anchorCtr="0">
            <a:noAutofit/>
          </a:bodyPr>
          <a:lstStyle/>
          <a:p>
            <a:pPr defTabSz="457200">
              <a:buClr>
                <a:srgbClr val="000000"/>
              </a:buClr>
              <a:buSzPts val="3591"/>
              <a:defRPr/>
            </a:pPr>
            <a:endParaRPr sz="1796" kern="0">
              <a:solidFill>
                <a:srgbClr val="000000"/>
              </a:solidFill>
              <a:latin typeface="IBM Plex Sans"/>
              <a:ea typeface="IBM Plex Sans"/>
              <a:cs typeface="IBM Plex Sans"/>
              <a:sym typeface="IBM Plex Sans"/>
            </a:endParaRPr>
          </a:p>
        </p:txBody>
      </p:sp>
      <p:sp>
        <p:nvSpPr>
          <p:cNvPr id="714" name="Google Shape;714;p21">
            <a:extLst>
              <a:ext uri="{FF2B5EF4-FFF2-40B4-BE49-F238E27FC236}">
                <a16:creationId xmlns:a16="http://schemas.microsoft.com/office/drawing/2014/main" id="{3BFB3DDF-703E-C6D4-FC9E-7A88C341F9EE}"/>
              </a:ext>
            </a:extLst>
          </p:cNvPr>
          <p:cNvSpPr txBox="1">
            <a:spLocks noGrp="1"/>
          </p:cNvSpPr>
          <p:nvPr>
            <p:ph type="title"/>
          </p:nvPr>
        </p:nvSpPr>
        <p:spPr>
          <a:xfrm>
            <a:off x="0" y="7715"/>
            <a:ext cx="8257588" cy="633941"/>
          </a:xfrm>
          <a:prstGeom prst="rect">
            <a:avLst/>
          </a:prstGeom>
          <a:noFill/>
          <a:ln>
            <a:noFill/>
          </a:ln>
        </p:spPr>
        <p:txBody>
          <a:bodyPr spcFirstLastPara="1" wrap="square" lIns="0" tIns="217002" rIns="0" bIns="0" anchor="ctr" anchorCtr="0">
            <a:noAutofit/>
          </a:bodyPr>
          <a:lstStyle/>
          <a:p>
            <a:pPr marL="608832">
              <a:lnSpc>
                <a:spcPct val="100000"/>
              </a:lnSpc>
              <a:buSzPts val="5300"/>
            </a:pPr>
            <a:r>
              <a:rPr lang="en-US" sz="2500"/>
              <a:t>Virtualization migration over 2 years 50% per year</a:t>
            </a:r>
            <a:endParaRPr sz="2500">
              <a:latin typeface="IBM Plex Sans"/>
              <a:ea typeface="IBM Plex Sans"/>
              <a:cs typeface="IBM Plex Sans"/>
              <a:sym typeface="IBM Plex Sans"/>
            </a:endParaRPr>
          </a:p>
        </p:txBody>
      </p:sp>
      <p:sp>
        <p:nvSpPr>
          <p:cNvPr id="2" name="TextBox 1">
            <a:extLst>
              <a:ext uri="{FF2B5EF4-FFF2-40B4-BE49-F238E27FC236}">
                <a16:creationId xmlns:a16="http://schemas.microsoft.com/office/drawing/2014/main" id="{A54E29D5-7E4F-8D97-0E2A-FBB11C181D40}"/>
              </a:ext>
            </a:extLst>
          </p:cNvPr>
          <p:cNvSpPr txBox="1"/>
          <p:nvPr/>
        </p:nvSpPr>
        <p:spPr>
          <a:xfrm>
            <a:off x="-673812" y="705593"/>
            <a:ext cx="184731" cy="200055"/>
          </a:xfrm>
          <a:prstGeom prst="rect">
            <a:avLst/>
          </a:prstGeom>
          <a:noFill/>
        </p:spPr>
        <p:txBody>
          <a:bodyPr wrap="none" rtlCol="0">
            <a:spAutoFit/>
          </a:bodyPr>
          <a:lstStyle/>
          <a:p>
            <a:pPr defTabSz="457200">
              <a:buClr>
                <a:srgbClr val="000000"/>
              </a:buClr>
              <a:defRPr/>
            </a:pPr>
            <a:endParaRPr lang="en-US" sz="700" kern="0">
              <a:solidFill>
                <a:srgbClr val="000000"/>
              </a:solidFill>
              <a:latin typeface="Arial"/>
              <a:cs typeface="Arial"/>
              <a:sym typeface="Arial"/>
            </a:endParaRPr>
          </a:p>
        </p:txBody>
      </p:sp>
      <p:sp>
        <p:nvSpPr>
          <p:cNvPr id="712" name="Google Shape;712;p21">
            <a:extLst>
              <a:ext uri="{FF2B5EF4-FFF2-40B4-BE49-F238E27FC236}">
                <a16:creationId xmlns:a16="http://schemas.microsoft.com/office/drawing/2014/main" id="{83C91E3B-3511-2BD5-0D10-EA4FAE8A597D}"/>
              </a:ext>
            </a:extLst>
          </p:cNvPr>
          <p:cNvSpPr txBox="1"/>
          <p:nvPr/>
        </p:nvSpPr>
        <p:spPr>
          <a:xfrm>
            <a:off x="1909544" y="3682765"/>
            <a:ext cx="1885502" cy="443674"/>
          </a:xfrm>
          <a:prstGeom prst="rect">
            <a:avLst/>
          </a:prstGeom>
          <a:noFill/>
          <a:ln>
            <a:noFill/>
          </a:ln>
        </p:spPr>
        <p:txBody>
          <a:bodyPr spcFirstLastPara="1" wrap="square" lIns="0" tIns="12663" rIns="0" bIns="0" anchor="t" anchorCtr="0">
            <a:spAutoFit/>
          </a:bodyPr>
          <a:lstStyle/>
          <a:p>
            <a:pPr marL="12671" defTabSz="457200">
              <a:buClr>
                <a:srgbClr val="000000"/>
              </a:buClr>
              <a:buSzPts val="3591"/>
              <a:defRPr/>
            </a:pPr>
            <a:r>
              <a:rPr lang="en-US" sz="1400">
                <a:solidFill>
                  <a:srgbClr val="70AD47"/>
                </a:solidFill>
                <a:latin typeface="IBM Plex Sans" panose="020B0503050203000203" pitchFamily="34" charset="0"/>
              </a:rPr>
              <a:t>Annual Cost Quickly Reduces</a:t>
            </a:r>
            <a:endParaRPr sz="1400" kern="0">
              <a:solidFill>
                <a:srgbClr val="70AD47"/>
              </a:solidFill>
              <a:latin typeface="IBM Plex Sans" panose="020B0503050203000203" pitchFamily="34" charset="0"/>
              <a:sym typeface="Arial"/>
            </a:endParaRPr>
          </a:p>
        </p:txBody>
      </p:sp>
      <p:sp>
        <p:nvSpPr>
          <p:cNvPr id="8" name="Google Shape;712;p21">
            <a:extLst>
              <a:ext uri="{FF2B5EF4-FFF2-40B4-BE49-F238E27FC236}">
                <a16:creationId xmlns:a16="http://schemas.microsoft.com/office/drawing/2014/main" id="{F26B6BDB-2C8D-5D52-CC97-7E2712B7A000}"/>
              </a:ext>
            </a:extLst>
          </p:cNvPr>
          <p:cNvSpPr txBox="1"/>
          <p:nvPr/>
        </p:nvSpPr>
        <p:spPr>
          <a:xfrm>
            <a:off x="3922635" y="4617392"/>
            <a:ext cx="2302100" cy="228230"/>
          </a:xfrm>
          <a:prstGeom prst="rect">
            <a:avLst/>
          </a:prstGeom>
          <a:noFill/>
          <a:ln>
            <a:noFill/>
          </a:ln>
        </p:spPr>
        <p:txBody>
          <a:bodyPr spcFirstLastPara="1" wrap="square" lIns="0" tIns="12663" rIns="0" bIns="0" anchor="t" anchorCtr="0">
            <a:spAutoFit/>
          </a:bodyPr>
          <a:lstStyle/>
          <a:p>
            <a:pPr marL="12671" defTabSz="457200">
              <a:buClr>
                <a:srgbClr val="000000"/>
              </a:buClr>
              <a:buSzPts val="3591"/>
              <a:defRPr/>
            </a:pPr>
            <a:r>
              <a:rPr lang="en-US" sz="1400">
                <a:solidFill>
                  <a:srgbClr val="70AD47"/>
                </a:solidFill>
                <a:latin typeface="IBM Plex Sans" panose="020B0503050203000203" pitchFamily="34" charset="0"/>
              </a:rPr>
              <a:t>Savings Outperforms Costs</a:t>
            </a:r>
            <a:endParaRPr sz="1400" kern="0">
              <a:solidFill>
                <a:srgbClr val="70AD47"/>
              </a:solidFill>
              <a:latin typeface="IBM Plex Sans" panose="020B0503050203000203" pitchFamily="34" charset="0"/>
              <a:sym typeface="Arial"/>
            </a:endParaRPr>
          </a:p>
        </p:txBody>
      </p:sp>
      <p:graphicFrame>
        <p:nvGraphicFramePr>
          <p:cNvPr id="9" name="Chart 8">
            <a:extLst>
              <a:ext uri="{FF2B5EF4-FFF2-40B4-BE49-F238E27FC236}">
                <a16:creationId xmlns:a16="http://schemas.microsoft.com/office/drawing/2014/main" id="{AF06C75B-4E31-A607-A39E-B25DE0F14C52}"/>
              </a:ext>
            </a:extLst>
          </p:cNvPr>
          <p:cNvGraphicFramePr/>
          <p:nvPr/>
        </p:nvGraphicFramePr>
        <p:xfrm>
          <a:off x="6127848" y="2724638"/>
          <a:ext cx="5887363" cy="2803602"/>
        </p:xfrm>
        <a:graphic>
          <a:graphicData uri="http://schemas.openxmlformats.org/drawingml/2006/chart">
            <c:chart xmlns:c="http://schemas.openxmlformats.org/drawingml/2006/chart" xmlns:r="http://schemas.openxmlformats.org/officeDocument/2006/relationships" r:id="rId4"/>
          </a:graphicData>
        </a:graphic>
      </p:graphicFrame>
      <p:sp>
        <p:nvSpPr>
          <p:cNvPr id="11" name="Google Shape;712;p21">
            <a:extLst>
              <a:ext uri="{FF2B5EF4-FFF2-40B4-BE49-F238E27FC236}">
                <a16:creationId xmlns:a16="http://schemas.microsoft.com/office/drawing/2014/main" id="{DECC680B-8152-9D9C-A5D5-840D0CB3E572}"/>
              </a:ext>
            </a:extLst>
          </p:cNvPr>
          <p:cNvSpPr txBox="1"/>
          <p:nvPr/>
        </p:nvSpPr>
        <p:spPr>
          <a:xfrm>
            <a:off x="8128778" y="3207163"/>
            <a:ext cx="1885502" cy="443674"/>
          </a:xfrm>
          <a:prstGeom prst="rect">
            <a:avLst/>
          </a:prstGeom>
          <a:noFill/>
          <a:ln>
            <a:noFill/>
          </a:ln>
        </p:spPr>
        <p:txBody>
          <a:bodyPr spcFirstLastPara="1" wrap="square" lIns="0" tIns="12663" rIns="0" bIns="0" anchor="t" anchorCtr="0">
            <a:spAutoFit/>
          </a:bodyPr>
          <a:lstStyle/>
          <a:p>
            <a:pPr marL="12671" defTabSz="457200">
              <a:buClr>
                <a:srgbClr val="000000"/>
              </a:buClr>
              <a:buSzPts val="3591"/>
              <a:defRPr/>
            </a:pPr>
            <a:r>
              <a:rPr lang="en-US" sz="1400">
                <a:solidFill>
                  <a:srgbClr val="70AD47"/>
                </a:solidFill>
                <a:latin typeface="IBM Plex Sans" panose="020B0503050203000203" pitchFamily="34" charset="0"/>
              </a:rPr>
              <a:t>Annual Cost Quickly Reduces</a:t>
            </a:r>
            <a:endParaRPr sz="1400" kern="0">
              <a:solidFill>
                <a:srgbClr val="70AD47"/>
              </a:solidFill>
              <a:latin typeface="IBM Plex Sans" panose="020B0503050203000203" pitchFamily="34" charset="0"/>
              <a:sym typeface="Arial"/>
            </a:endParaRPr>
          </a:p>
        </p:txBody>
      </p:sp>
      <p:sp>
        <p:nvSpPr>
          <p:cNvPr id="12" name="Google Shape;712;p21">
            <a:extLst>
              <a:ext uri="{FF2B5EF4-FFF2-40B4-BE49-F238E27FC236}">
                <a16:creationId xmlns:a16="http://schemas.microsoft.com/office/drawing/2014/main" id="{A3581E0D-4BEA-F857-B1D6-64A99FBAAB49}"/>
              </a:ext>
            </a:extLst>
          </p:cNvPr>
          <p:cNvSpPr txBox="1"/>
          <p:nvPr/>
        </p:nvSpPr>
        <p:spPr>
          <a:xfrm>
            <a:off x="10236637" y="4678094"/>
            <a:ext cx="1724231" cy="443674"/>
          </a:xfrm>
          <a:prstGeom prst="rect">
            <a:avLst/>
          </a:prstGeom>
          <a:noFill/>
          <a:ln>
            <a:noFill/>
          </a:ln>
        </p:spPr>
        <p:txBody>
          <a:bodyPr spcFirstLastPara="1" wrap="square" lIns="0" tIns="12663" rIns="0" bIns="0" anchor="t" anchorCtr="0">
            <a:spAutoFit/>
          </a:bodyPr>
          <a:lstStyle/>
          <a:p>
            <a:pPr marL="12671" defTabSz="457200">
              <a:buClr>
                <a:srgbClr val="000000"/>
              </a:buClr>
              <a:buSzPts val="3591"/>
              <a:defRPr/>
            </a:pPr>
            <a:r>
              <a:rPr lang="en-US" sz="1400">
                <a:solidFill>
                  <a:srgbClr val="70AD47"/>
                </a:solidFill>
                <a:latin typeface="IBM Plex Sans" panose="020B0503050203000203" pitchFamily="34" charset="0"/>
              </a:rPr>
              <a:t>Savings Outperforms Costs</a:t>
            </a:r>
            <a:endParaRPr sz="1400" kern="0">
              <a:solidFill>
                <a:srgbClr val="70AD47"/>
              </a:solidFill>
              <a:latin typeface="IBM Plex Sans" panose="020B0503050203000203" pitchFamily="34" charset="0"/>
              <a:sym typeface="Arial"/>
            </a:endParaRPr>
          </a:p>
        </p:txBody>
      </p:sp>
      <p:sp>
        <p:nvSpPr>
          <p:cNvPr id="16" name="Google Shape;710;p21">
            <a:extLst>
              <a:ext uri="{FF2B5EF4-FFF2-40B4-BE49-F238E27FC236}">
                <a16:creationId xmlns:a16="http://schemas.microsoft.com/office/drawing/2014/main" id="{6DCF42BB-8267-0382-F62A-571AF6B3D522}"/>
              </a:ext>
            </a:extLst>
          </p:cNvPr>
          <p:cNvSpPr txBox="1"/>
          <p:nvPr/>
        </p:nvSpPr>
        <p:spPr>
          <a:xfrm>
            <a:off x="2341492" y="2260520"/>
            <a:ext cx="1453554" cy="258560"/>
          </a:xfrm>
          <a:prstGeom prst="rect">
            <a:avLst/>
          </a:prstGeom>
          <a:noFill/>
          <a:ln>
            <a:noFill/>
          </a:ln>
        </p:spPr>
        <p:txBody>
          <a:bodyPr spcFirstLastPara="1" wrap="square" lIns="0" tIns="12663" rIns="0" bIns="0" anchor="t" anchorCtr="0">
            <a:spAutoFit/>
          </a:bodyPr>
          <a:lstStyle/>
          <a:p>
            <a:pPr marL="12671" algn="ctr" defTabSz="457200">
              <a:buClr>
                <a:srgbClr val="000000"/>
              </a:buClr>
              <a:buSzPts val="3193"/>
              <a:defRPr/>
            </a:pPr>
            <a:r>
              <a:rPr lang="en-US" sz="1597" b="1" u="sng" kern="0">
                <a:solidFill>
                  <a:srgbClr val="000000"/>
                </a:solidFill>
                <a:latin typeface="IBM Plex Sans" panose="020B0503050203000203" pitchFamily="34" charset="0"/>
                <a:ea typeface="Red Hat Display Black"/>
                <a:cs typeface="Red Hat Display Black"/>
                <a:sym typeface="Red Hat Display"/>
              </a:rPr>
              <a:t>Best Density</a:t>
            </a:r>
            <a:endParaRPr sz="1597" kern="0">
              <a:solidFill>
                <a:srgbClr val="000000"/>
              </a:solidFill>
              <a:latin typeface="IBM Plex Sans" panose="020B0503050203000203" pitchFamily="34" charset="0"/>
              <a:ea typeface="Red Hat Display Medium"/>
              <a:cs typeface="Red Hat Display Medium"/>
              <a:sym typeface="Red Hat Display"/>
            </a:endParaRPr>
          </a:p>
        </p:txBody>
      </p:sp>
      <p:sp>
        <p:nvSpPr>
          <p:cNvPr id="17" name="Google Shape;710;p21">
            <a:extLst>
              <a:ext uri="{FF2B5EF4-FFF2-40B4-BE49-F238E27FC236}">
                <a16:creationId xmlns:a16="http://schemas.microsoft.com/office/drawing/2014/main" id="{D7CB99CF-12B0-9F84-EBE8-6D30567CEFEE}"/>
              </a:ext>
            </a:extLst>
          </p:cNvPr>
          <p:cNvSpPr txBox="1"/>
          <p:nvPr/>
        </p:nvSpPr>
        <p:spPr>
          <a:xfrm>
            <a:off x="8344753" y="2315052"/>
            <a:ext cx="1453554" cy="258560"/>
          </a:xfrm>
          <a:prstGeom prst="rect">
            <a:avLst/>
          </a:prstGeom>
          <a:noFill/>
          <a:ln>
            <a:noFill/>
          </a:ln>
        </p:spPr>
        <p:txBody>
          <a:bodyPr spcFirstLastPara="1" wrap="square" lIns="0" tIns="12663" rIns="0" bIns="0" anchor="t" anchorCtr="0">
            <a:spAutoFit/>
          </a:bodyPr>
          <a:lstStyle/>
          <a:p>
            <a:pPr marL="12671" algn="ctr" defTabSz="457200">
              <a:buClr>
                <a:srgbClr val="000000"/>
              </a:buClr>
              <a:buSzPts val="3193"/>
              <a:defRPr/>
            </a:pPr>
            <a:r>
              <a:rPr lang="en-US" sz="1597" b="1" u="sng" kern="0">
                <a:solidFill>
                  <a:srgbClr val="000000"/>
                </a:solidFill>
                <a:latin typeface="IBM Plex Sans" panose="020B0503050203000203" pitchFamily="34" charset="0"/>
                <a:ea typeface="Red Hat Display Black"/>
                <a:cs typeface="Red Hat Display Black"/>
                <a:sym typeface="Red Hat Display"/>
              </a:rPr>
              <a:t>Avg Density</a:t>
            </a:r>
            <a:endParaRPr sz="1597" kern="0">
              <a:solidFill>
                <a:srgbClr val="000000"/>
              </a:solidFill>
              <a:latin typeface="IBM Plex Sans" panose="020B0503050203000203" pitchFamily="34" charset="0"/>
              <a:ea typeface="Red Hat Display Medium"/>
              <a:cs typeface="Red Hat Display Medium"/>
              <a:sym typeface="Red Hat Display"/>
            </a:endParaRPr>
          </a:p>
        </p:txBody>
      </p:sp>
      <p:sp>
        <p:nvSpPr>
          <p:cNvPr id="18" name="Google Shape;710;p21">
            <a:extLst>
              <a:ext uri="{FF2B5EF4-FFF2-40B4-BE49-F238E27FC236}">
                <a16:creationId xmlns:a16="http://schemas.microsoft.com/office/drawing/2014/main" id="{293F059F-5529-202E-1671-5D0AF72B7B41}"/>
              </a:ext>
            </a:extLst>
          </p:cNvPr>
          <p:cNvSpPr txBox="1"/>
          <p:nvPr/>
        </p:nvSpPr>
        <p:spPr>
          <a:xfrm>
            <a:off x="5483041" y="1682935"/>
            <a:ext cx="1724231" cy="750104"/>
          </a:xfrm>
          <a:prstGeom prst="rect">
            <a:avLst/>
          </a:prstGeom>
          <a:noFill/>
          <a:ln>
            <a:noFill/>
          </a:ln>
        </p:spPr>
        <p:txBody>
          <a:bodyPr spcFirstLastPara="1" wrap="square" lIns="0" tIns="12663" rIns="0" bIns="0" anchor="t" anchorCtr="0">
            <a:spAutoFit/>
          </a:bodyPr>
          <a:lstStyle/>
          <a:p>
            <a:pPr marL="12671" algn="ctr" defTabSz="457200">
              <a:buClr>
                <a:srgbClr val="000000"/>
              </a:buClr>
              <a:buSzPts val="3193"/>
              <a:defRPr/>
            </a:pPr>
            <a:r>
              <a:rPr lang="en-US" sz="1597" b="1" kern="0">
                <a:solidFill>
                  <a:srgbClr val="000000"/>
                </a:solidFill>
                <a:latin typeface="IBM Plex Sans" panose="020B0503050203000203" pitchFamily="34" charset="0"/>
                <a:ea typeface="Red Hat Display Black"/>
                <a:cs typeface="Red Hat Display Black"/>
                <a:sym typeface="Red Hat Display"/>
              </a:rPr>
              <a:t>OVE + ACM-V + Ansible (HW only) </a:t>
            </a:r>
            <a:r>
              <a:rPr lang="en-US" sz="1597" b="1" u="sng" kern="0">
                <a:solidFill>
                  <a:srgbClr val="0070C0"/>
                </a:solidFill>
                <a:latin typeface="IBM Plex Sans" panose="020B0503050203000203" pitchFamily="34" charset="0"/>
                <a:ea typeface="Red Hat Display Black"/>
                <a:cs typeface="Red Hat Display Black"/>
                <a:sym typeface="Red Hat Display"/>
              </a:rPr>
              <a:t>+ Services</a:t>
            </a:r>
            <a:endParaRPr sz="1597" u="sng" kern="0">
              <a:solidFill>
                <a:srgbClr val="0070C0"/>
              </a:solidFill>
              <a:latin typeface="IBM Plex Sans" panose="020B0503050203000203" pitchFamily="34" charset="0"/>
              <a:ea typeface="Red Hat Display Medium"/>
              <a:cs typeface="Red Hat Display Medium"/>
              <a:sym typeface="Red Hat Display"/>
            </a:endParaRPr>
          </a:p>
        </p:txBody>
      </p:sp>
      <p:sp>
        <p:nvSpPr>
          <p:cNvPr id="4" name="Google Shape;675;g28756f61910_0_101">
            <a:extLst>
              <a:ext uri="{FF2B5EF4-FFF2-40B4-BE49-F238E27FC236}">
                <a16:creationId xmlns:a16="http://schemas.microsoft.com/office/drawing/2014/main" id="{7CA6ADA8-D308-3B5B-D2EF-29CA075A1C4A}"/>
              </a:ext>
            </a:extLst>
          </p:cNvPr>
          <p:cNvSpPr txBox="1"/>
          <p:nvPr/>
        </p:nvSpPr>
        <p:spPr>
          <a:xfrm rot="1489413">
            <a:off x="10243296" y="196231"/>
            <a:ext cx="2155051" cy="618236"/>
          </a:xfrm>
          <a:prstGeom prst="rect">
            <a:avLst/>
          </a:prstGeom>
          <a:noFill/>
          <a:ln>
            <a:noFill/>
          </a:ln>
        </p:spPr>
        <p:txBody>
          <a:bodyPr spcFirstLastPara="1" wrap="square" lIns="91443" tIns="91443" rIns="91443" bIns="91443" anchor="t" anchorCtr="0">
            <a:noAutofit/>
          </a:bodyPr>
          <a:lstStyle/>
          <a:p>
            <a:pPr algn="ctr" defTabSz="914583">
              <a:buClr>
                <a:srgbClr val="000000"/>
              </a:buClr>
              <a:buSzPts val="2600"/>
              <a:defRPr/>
            </a:pPr>
            <a:r>
              <a:rPr lang="en-US" sz="3600" b="1" kern="0">
                <a:solidFill>
                  <a:schemeClr val="accent1"/>
                </a:solidFill>
                <a:latin typeface="IBM Plex Sans"/>
                <a:ea typeface="IBM Plex Sans"/>
                <a:cs typeface="IBM Plex Sans"/>
                <a:sym typeface="IBM Plex Sans"/>
              </a:rPr>
              <a:t>Example</a:t>
            </a:r>
            <a:endParaRPr sz="3600" b="1" kern="0">
              <a:solidFill>
                <a:schemeClr val="accent1"/>
              </a:solidFill>
              <a:latin typeface="IBM Plex Sans"/>
              <a:ea typeface="IBM Plex Sans"/>
              <a:cs typeface="IBM Plex Sans"/>
              <a:sym typeface="IBM Plex Sans"/>
            </a:endParaRPr>
          </a:p>
        </p:txBody>
      </p:sp>
    </p:spTree>
    <p:extLst>
      <p:ext uri="{BB962C8B-B14F-4D97-AF65-F5344CB8AC3E}">
        <p14:creationId xmlns:p14="http://schemas.microsoft.com/office/powerpoint/2010/main" val="21416437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19BE-8E5B-5140-BCD6-7F7D383A2917}"/>
              </a:ext>
            </a:extLst>
          </p:cNvPr>
          <p:cNvSpPr>
            <a:spLocks noGrp="1"/>
          </p:cNvSpPr>
          <p:nvPr>
            <p:ph type="title"/>
          </p:nvPr>
        </p:nvSpPr>
        <p:spPr>
          <a:xfrm>
            <a:off x="-1"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DevOps Transformation</a:t>
            </a:r>
          </a:p>
        </p:txBody>
      </p:sp>
      <p:sp>
        <p:nvSpPr>
          <p:cNvPr id="8" name="Rectangle 7">
            <a:extLst>
              <a:ext uri="{FF2B5EF4-FFF2-40B4-BE49-F238E27FC236}">
                <a16:creationId xmlns:a16="http://schemas.microsoft.com/office/drawing/2014/main" id="{476D5C18-C86A-8740-8708-391A19C43979}"/>
              </a:ext>
            </a:extLst>
          </p:cNvPr>
          <p:cNvSpPr/>
          <p:nvPr/>
        </p:nvSpPr>
        <p:spPr>
          <a:xfrm>
            <a:off x="149912" y="1906311"/>
            <a:ext cx="5620199" cy="1754006"/>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200" b="0" i="0" u="none" strike="noStrike" cap="none">
                <a:solidFill>
                  <a:schemeClr val="lt1"/>
                </a:solidFill>
                <a:latin typeface="IBM Plex Sans"/>
                <a:ea typeface="IBM Plex Sans"/>
                <a:cs typeface="IBM Plex Sans"/>
                <a:sym typeface="IBM Plex Sans"/>
              </a:rPr>
              <a:t>Target clients are those who:</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Have numerous disparate tools in their Dev(Sec)Ops toolchain (Jenkins, GitHub/GitLab, </a:t>
            </a:r>
            <a:r>
              <a:rPr lang="en-US" sz="1200" err="1">
                <a:solidFill>
                  <a:schemeClr val="lt1"/>
                </a:solidFill>
                <a:latin typeface="IBM Plex Sans"/>
                <a:ea typeface="Arial"/>
                <a:cs typeface="Arial"/>
                <a:sym typeface="IBM Plex Sans"/>
              </a:rPr>
              <a:t>BitBucket</a:t>
            </a:r>
            <a:r>
              <a:rPr lang="en-US" sz="1200">
                <a:solidFill>
                  <a:schemeClr val="lt1"/>
                </a:solidFill>
                <a:latin typeface="IBM Plex Sans"/>
                <a:ea typeface="Arial"/>
                <a:cs typeface="Arial"/>
                <a:sym typeface="IBM Plex Sans"/>
              </a:rPr>
              <a:t>, </a:t>
            </a:r>
            <a:r>
              <a:rPr lang="en-US" sz="1200" err="1">
                <a:solidFill>
                  <a:schemeClr val="lt1"/>
                </a:solidFill>
                <a:latin typeface="IBM Plex Sans"/>
                <a:ea typeface="Arial"/>
                <a:cs typeface="Arial"/>
                <a:sym typeface="IBM Plex Sans"/>
              </a:rPr>
              <a:t>etc</a:t>
            </a:r>
            <a:r>
              <a:rPr lang="en-US" sz="1200">
                <a:solidFill>
                  <a:schemeClr val="lt1"/>
                </a:solidFill>
                <a:latin typeface="IBM Plex Sans"/>
                <a:ea typeface="Arial"/>
                <a:cs typeface="Arial"/>
                <a:sym typeface="IBM Plex Sans"/>
              </a:rPr>
              <a:t>) or platform ecosystem (OpenShift, Rancher, AKS/EKS, </a:t>
            </a:r>
            <a:r>
              <a:rPr lang="en-US" sz="1200" err="1">
                <a:solidFill>
                  <a:schemeClr val="lt1"/>
                </a:solidFill>
                <a:latin typeface="IBM Plex Sans"/>
                <a:ea typeface="Arial"/>
                <a:cs typeface="Arial"/>
                <a:sym typeface="IBM Plex Sans"/>
              </a:rPr>
              <a:t>etc</a:t>
            </a:r>
            <a:r>
              <a:rPr lang="en-US" sz="1200">
                <a:solidFill>
                  <a:schemeClr val="lt1"/>
                </a:solidFill>
                <a:latin typeface="IBM Plex Sans"/>
                <a:ea typeface="Arial"/>
                <a:cs typeface="Arial"/>
                <a:sym typeface="IBM Plex Sans"/>
              </a:rPr>
              <a:t>).</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Adopted a new cloud native or DevOps platform (see above for examples of both), but with limited adoption or lacking enablement.</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Want to prepare for modernization around a cloud native platform, and/or a move to containerization.</a:t>
            </a:r>
          </a:p>
        </p:txBody>
      </p:sp>
      <p:sp>
        <p:nvSpPr>
          <p:cNvPr id="16" name="Rectangle 15">
            <a:extLst>
              <a:ext uri="{FF2B5EF4-FFF2-40B4-BE49-F238E27FC236}">
                <a16:creationId xmlns:a16="http://schemas.microsoft.com/office/drawing/2014/main" id="{3532CB8E-AD14-A244-BD92-7A0628E7778E}"/>
              </a:ext>
            </a:extLst>
          </p:cNvPr>
          <p:cNvSpPr/>
          <p:nvPr/>
        </p:nvSpPr>
        <p:spPr>
          <a:xfrm>
            <a:off x="149911" y="5500844"/>
            <a:ext cx="5620199" cy="645369"/>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Prerequisites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has limited adoption of modern DevOps tooling.</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uses, or is considering, cloud native platforms.</a:t>
            </a:r>
          </a:p>
        </p:txBody>
      </p:sp>
      <p:sp>
        <p:nvSpPr>
          <p:cNvPr id="17" name="Rectangle 16">
            <a:extLst>
              <a:ext uri="{FF2B5EF4-FFF2-40B4-BE49-F238E27FC236}">
                <a16:creationId xmlns:a16="http://schemas.microsoft.com/office/drawing/2014/main" id="{6D1871CF-F6B5-B24F-9D0B-2F693D7A9224}"/>
              </a:ext>
            </a:extLst>
          </p:cNvPr>
          <p:cNvSpPr/>
          <p:nvPr/>
        </p:nvSpPr>
        <p:spPr>
          <a:xfrm>
            <a:off x="153085" y="3796359"/>
            <a:ext cx="5617026" cy="1568443"/>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DevOps Maturity Assessment </a:t>
            </a:r>
            <a:r>
              <a:rPr lang="en-US" sz="1199">
                <a:solidFill>
                  <a:srgbClr val="000000"/>
                </a:solidFill>
                <a:latin typeface="IBM Plex Sans" panose="020B0503050203000203" pitchFamily="34" charset="0"/>
              </a:rPr>
              <a:t>– Identify areas of improvement and develop a targeted modernization strategy.</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Solution Enablement </a:t>
            </a:r>
            <a:r>
              <a:rPr lang="en-US" sz="1199">
                <a:solidFill>
                  <a:srgbClr val="000000"/>
                </a:solidFill>
                <a:latin typeface="IBM Plex Sans" panose="020B0503050203000203" pitchFamily="34" charset="0"/>
              </a:rPr>
              <a:t>– </a:t>
            </a:r>
            <a:r>
              <a:rPr lang="en-US" sz="1199" err="1">
                <a:solidFill>
                  <a:srgbClr val="000000"/>
                </a:solidFill>
                <a:latin typeface="IBM Plex Sans" panose="020B0503050203000203" pitchFamily="34" charset="0"/>
              </a:rPr>
              <a:t>ie</a:t>
            </a:r>
            <a:r>
              <a:rPr lang="en-US" sz="1199">
                <a:solidFill>
                  <a:srgbClr val="000000"/>
                </a:solidFill>
                <a:latin typeface="IBM Plex Sans" panose="020B0503050203000203" pitchFamily="34" charset="0"/>
              </a:rPr>
              <a:t> GitHub Actions Enablement, OpenShift Ch. 2 Expansion, </a:t>
            </a:r>
            <a:r>
              <a:rPr lang="en-US" sz="1199" err="1">
                <a:solidFill>
                  <a:srgbClr val="000000"/>
                </a:solidFill>
                <a:latin typeface="IBM Plex Sans" panose="020B0503050203000203" pitchFamily="34" charset="0"/>
              </a:rPr>
              <a:t>etc</a:t>
            </a:r>
            <a:r>
              <a:rPr lang="en-US" sz="1199">
                <a:solidFill>
                  <a:srgbClr val="000000"/>
                </a:solidFill>
                <a:latin typeface="IBM Plex Sans" panose="020B0503050203000203" pitchFamily="34" charset="0"/>
              </a:rPr>
              <a:t> – Short-term engagement to enable client around given solution.</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DevOps Transformation and Consolidation </a:t>
            </a:r>
            <a:r>
              <a:rPr lang="en-US" sz="1199">
                <a:solidFill>
                  <a:srgbClr val="000000"/>
                </a:solidFill>
                <a:latin typeface="IBM Plex Sans" panose="020B0503050203000203" pitchFamily="34" charset="0"/>
              </a:rPr>
              <a:t>– Phased-approach for modernization centered around the development of a DevOps CoE.</a:t>
            </a:r>
          </a:p>
        </p:txBody>
      </p:sp>
      <p:sp>
        <p:nvSpPr>
          <p:cNvPr id="21" name="TextBox 20">
            <a:extLst>
              <a:ext uri="{FF2B5EF4-FFF2-40B4-BE49-F238E27FC236}">
                <a16:creationId xmlns:a16="http://schemas.microsoft.com/office/drawing/2014/main" id="{37755E08-B127-A54E-A184-A757560591E2}"/>
              </a:ext>
            </a:extLst>
          </p:cNvPr>
          <p:cNvSpPr txBox="1"/>
          <p:nvPr/>
        </p:nvSpPr>
        <p:spPr>
          <a:xfrm>
            <a:off x="6096000" y="1879570"/>
            <a:ext cx="6238594"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A88E2EA2-101C-1B22-46BB-53BC41FA1589}"/>
              </a:ext>
            </a:extLst>
          </p:cNvPr>
          <p:cNvGraphicFramePr>
            <a:graphicFrameLocks noGrp="1"/>
          </p:cNvGraphicFramePr>
          <p:nvPr>
            <p:extLst>
              <p:ext uri="{D42A27DB-BD31-4B8C-83A1-F6EECF244321}">
                <p14:modId xmlns:p14="http://schemas.microsoft.com/office/powerpoint/2010/main" val="3221838182"/>
              </p:ext>
            </p:extLst>
          </p:nvPr>
        </p:nvGraphicFramePr>
        <p:xfrm>
          <a:off x="6243244" y="2205673"/>
          <a:ext cx="4530274" cy="1857280"/>
        </p:xfrm>
        <a:graphic>
          <a:graphicData uri="http://schemas.openxmlformats.org/drawingml/2006/table">
            <a:tbl>
              <a:tblPr firstRow="1" bandRow="1">
                <a:tableStyleId>{5C22544A-7EE6-4342-B048-85BDC9FD1C3A}</a:tableStyleId>
              </a:tblPr>
              <a:tblGrid>
                <a:gridCol w="2212599">
                  <a:extLst>
                    <a:ext uri="{9D8B030D-6E8A-4147-A177-3AD203B41FA5}">
                      <a16:colId xmlns:a16="http://schemas.microsoft.com/office/drawing/2014/main" val="1002113915"/>
                    </a:ext>
                  </a:extLst>
                </a:gridCol>
                <a:gridCol w="1018095">
                  <a:extLst>
                    <a:ext uri="{9D8B030D-6E8A-4147-A177-3AD203B41FA5}">
                      <a16:colId xmlns:a16="http://schemas.microsoft.com/office/drawing/2014/main" val="238754646"/>
                    </a:ext>
                  </a:extLst>
                </a:gridCol>
                <a:gridCol w="1299580">
                  <a:extLst>
                    <a:ext uri="{9D8B030D-6E8A-4147-A177-3AD203B41FA5}">
                      <a16:colId xmlns:a16="http://schemas.microsoft.com/office/drawing/2014/main" val="909435302"/>
                    </a:ext>
                  </a:extLst>
                </a:gridCol>
              </a:tblGrid>
              <a:tr h="315853">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Duration</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kern="1200">
                          <a:solidFill>
                            <a:schemeClr val="tx1"/>
                          </a:solidFill>
                          <a:latin typeface="IBM Plex Sans"/>
                          <a:ea typeface="+mn-ea"/>
                          <a:cs typeface="+mn-cs"/>
                        </a:rPr>
                        <a:t>DevOps Maturity Assessment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2-8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kern="1200">
                          <a:solidFill>
                            <a:schemeClr val="tx1"/>
                          </a:solidFill>
                          <a:latin typeface="IBM Plex Sans"/>
                          <a:ea typeface="+mn-ea"/>
                          <a:cs typeface="+mn-cs"/>
                        </a:rPr>
                        <a:t>Solution Enablement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6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kern="1200">
                          <a:solidFill>
                            <a:schemeClr val="tx1"/>
                          </a:solidFill>
                          <a:latin typeface="IBM Plex Sans"/>
                          <a:ea typeface="+mn-ea"/>
                          <a:cs typeface="+mn-cs"/>
                        </a:rPr>
                        <a:t>DevOps Transformation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3+ Months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1404701003"/>
                  </a:ext>
                </a:extLst>
              </a:tr>
            </a:tbl>
          </a:graphicData>
        </a:graphic>
      </p:graphicFrame>
      <p:sp>
        <p:nvSpPr>
          <p:cNvPr id="11" name="Rectangle 10">
            <a:extLst>
              <a:ext uri="{FF2B5EF4-FFF2-40B4-BE49-F238E27FC236}">
                <a16:creationId xmlns:a16="http://schemas.microsoft.com/office/drawing/2014/main" id="{AD37FF60-8B28-490C-207E-1E3A295213D1}"/>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
        <p:nvSpPr>
          <p:cNvPr id="3" name="Footer Placeholder 3">
            <a:extLst>
              <a:ext uri="{FF2B5EF4-FFF2-40B4-BE49-F238E27FC236}">
                <a16:creationId xmlns:a16="http://schemas.microsoft.com/office/drawing/2014/main" id="{BE8D4B46-DB8C-6CD0-272C-014446360CE9}"/>
              </a:ext>
            </a:extLst>
          </p:cNvPr>
          <p:cNvSpPr>
            <a:spLocks noGrp="1"/>
          </p:cNvSpPr>
          <p:nvPr>
            <p:ph type="ftr" sz="quarter" idx="10"/>
          </p:nvPr>
        </p:nvSpPr>
        <p:spPr>
          <a:xfrm>
            <a:off x="304891" y="6400803"/>
            <a:ext cx="1827623" cy="222249"/>
          </a:xfrm>
        </p:spPr>
        <p:txBody>
          <a:bodyPr/>
          <a:lstStyle/>
          <a:p>
            <a:r>
              <a:rPr lang="en-US">
                <a:solidFill>
                  <a:srgbClr val="000000"/>
                </a:solidFill>
                <a:latin typeface="IBM Plex Sans" panose="020B0503050203000203" pitchFamily="34" charset="0"/>
              </a:rPr>
              <a:t>BoxBoat, HCT © 2024 IBM Corporation</a:t>
            </a:r>
          </a:p>
        </p:txBody>
      </p:sp>
      <p:sp>
        <p:nvSpPr>
          <p:cNvPr id="4" name="Rectangle 3">
            <a:extLst>
              <a:ext uri="{FF2B5EF4-FFF2-40B4-BE49-F238E27FC236}">
                <a16:creationId xmlns:a16="http://schemas.microsoft.com/office/drawing/2014/main" id="{34574B8C-02BB-0F9C-11C5-A883B1E7FAB9}"/>
              </a:ext>
            </a:extLst>
          </p:cNvPr>
          <p:cNvSpPr/>
          <p:nvPr/>
        </p:nvSpPr>
        <p:spPr>
          <a:xfrm>
            <a:off x="6096000" y="4393505"/>
            <a:ext cx="5884165" cy="971297"/>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defTabSz="912710">
              <a:spcBef>
                <a:spcPts val="798"/>
              </a:spcBef>
            </a:pPr>
            <a:r>
              <a:rPr lang="en-CA" sz="1198" b="1">
                <a:solidFill>
                  <a:srgbClr val="0F62FE"/>
                </a:solidFill>
                <a:latin typeface="IBM Plex Sans" panose="020B0503050203000203" pitchFamily="34" charset="0"/>
              </a:rPr>
              <a:t>Funding Options</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GitHub/Microsoft ECIF</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OpenShift Everywhere (OSE)</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IBM-T</a:t>
            </a:r>
          </a:p>
        </p:txBody>
      </p:sp>
      <p:sp>
        <p:nvSpPr>
          <p:cNvPr id="5" name="TextBox 4">
            <a:extLst>
              <a:ext uri="{FF2B5EF4-FFF2-40B4-BE49-F238E27FC236}">
                <a16:creationId xmlns:a16="http://schemas.microsoft.com/office/drawing/2014/main" id="{3E51DF53-F05F-AE24-A284-73F640173755}"/>
              </a:ext>
            </a:extLst>
          </p:cNvPr>
          <p:cNvSpPr txBox="1"/>
          <p:nvPr/>
        </p:nvSpPr>
        <p:spPr>
          <a:xfrm>
            <a:off x="2132514" y="6538387"/>
            <a:ext cx="1872629" cy="200055"/>
          </a:xfrm>
          <a:prstGeom prst="rect">
            <a:avLst/>
          </a:prstGeom>
          <a:noFill/>
        </p:spPr>
        <p:txBody>
          <a:bodyPr wrap="none" rtlCol="0">
            <a:spAutoFit/>
          </a:bodyPr>
          <a:lstStyle/>
          <a:p>
            <a:r>
              <a:rPr lang="en-US" sz="700">
                <a:latin typeface="IBM Plex Sans" panose="020B0503050203000203" pitchFamily="34" charset="0"/>
                <a:hlinkClick r:id="rId2"/>
              </a:rPr>
              <a:t>Forrestor Total Economic Impact of Gitlab</a:t>
            </a:r>
            <a:endParaRPr lang="en-US" sz="700">
              <a:latin typeface="IBM Plex Sans" panose="020B0503050203000203" pitchFamily="34" charset="0"/>
            </a:endParaRPr>
          </a:p>
        </p:txBody>
      </p:sp>
      <p:sp>
        <p:nvSpPr>
          <p:cNvPr id="7" name="TextBox 6">
            <a:extLst>
              <a:ext uri="{FF2B5EF4-FFF2-40B4-BE49-F238E27FC236}">
                <a16:creationId xmlns:a16="http://schemas.microsoft.com/office/drawing/2014/main" id="{1FAD167F-CEA4-C535-CE6B-64D05D190976}"/>
              </a:ext>
            </a:extLst>
          </p:cNvPr>
          <p:cNvSpPr txBox="1"/>
          <p:nvPr/>
        </p:nvSpPr>
        <p:spPr>
          <a:xfrm>
            <a:off x="2132514" y="6385440"/>
            <a:ext cx="1689886" cy="200055"/>
          </a:xfrm>
          <a:prstGeom prst="rect">
            <a:avLst/>
          </a:prstGeom>
          <a:noFill/>
        </p:spPr>
        <p:txBody>
          <a:bodyPr wrap="none" rtlCol="0">
            <a:spAutoFit/>
          </a:bodyPr>
          <a:lstStyle/>
          <a:p>
            <a:r>
              <a:rPr lang="en-US" sz="700">
                <a:latin typeface="IBM Plex Sans" panose="020B0503050203000203" pitchFamily="34" charset="0"/>
                <a:hlinkClick r:id="rId3"/>
              </a:rPr>
              <a:t>Forrestor Economic Impact of GitHub</a:t>
            </a:r>
            <a:endParaRPr lang="en-US" sz="700">
              <a:latin typeface="IBM Plex Sans" panose="020B0503050203000203" pitchFamily="34" charset="0"/>
            </a:endParaRPr>
          </a:p>
        </p:txBody>
      </p:sp>
      <p:pic>
        <p:nvPicPr>
          <p:cNvPr id="14" name="Picture 13">
            <a:extLst>
              <a:ext uri="{FF2B5EF4-FFF2-40B4-BE49-F238E27FC236}">
                <a16:creationId xmlns:a16="http://schemas.microsoft.com/office/drawing/2014/main" id="{C9565367-C4EE-C06C-C740-0486DA600210}"/>
              </a:ext>
            </a:extLst>
          </p:cNvPr>
          <p:cNvPicPr>
            <a:picLocks noChangeAspect="1"/>
          </p:cNvPicPr>
          <p:nvPr/>
        </p:nvPicPr>
        <p:blipFill>
          <a:blip r:embed="rId4"/>
          <a:stretch>
            <a:fillRect/>
          </a:stretch>
        </p:blipFill>
        <p:spPr>
          <a:xfrm>
            <a:off x="4005143" y="4214815"/>
            <a:ext cx="7772400" cy="4371975"/>
          </a:xfrm>
          <a:prstGeom prst="rect">
            <a:avLst/>
          </a:prstGeom>
        </p:spPr>
      </p:pic>
      <p:pic>
        <p:nvPicPr>
          <p:cNvPr id="9" name="Graphic 8">
            <a:extLst>
              <a:ext uri="{FF2B5EF4-FFF2-40B4-BE49-F238E27FC236}">
                <a16:creationId xmlns:a16="http://schemas.microsoft.com/office/drawing/2014/main" id="{2920B1FF-F8D6-0C32-1C3E-996DDD807B6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94554" y="947000"/>
            <a:ext cx="519675" cy="519675"/>
          </a:xfrm>
          <a:prstGeom prst="rect">
            <a:avLst/>
          </a:prstGeom>
        </p:spPr>
      </p:pic>
      <p:pic>
        <p:nvPicPr>
          <p:cNvPr id="20" name="Graphic 19">
            <a:extLst>
              <a:ext uri="{FF2B5EF4-FFF2-40B4-BE49-F238E27FC236}">
                <a16:creationId xmlns:a16="http://schemas.microsoft.com/office/drawing/2014/main" id="{7DF78ED3-35FC-0904-CBCA-D7B19D09B1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83438" y="875273"/>
            <a:ext cx="519676" cy="663128"/>
          </a:xfrm>
          <a:prstGeom prst="rect">
            <a:avLst/>
          </a:prstGeom>
        </p:spPr>
      </p:pic>
      <p:pic>
        <p:nvPicPr>
          <p:cNvPr id="23" name="Graphic 22">
            <a:extLst>
              <a:ext uri="{FF2B5EF4-FFF2-40B4-BE49-F238E27FC236}">
                <a16:creationId xmlns:a16="http://schemas.microsoft.com/office/drawing/2014/main" id="{EDD506B0-3AB8-10DC-A322-54A7546018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66308" y="951915"/>
            <a:ext cx="519676" cy="519676"/>
          </a:xfrm>
          <a:prstGeom prst="rect">
            <a:avLst/>
          </a:prstGeom>
        </p:spPr>
      </p:pic>
    </p:spTree>
    <p:extLst>
      <p:ext uri="{BB962C8B-B14F-4D97-AF65-F5344CB8AC3E}">
        <p14:creationId xmlns:p14="http://schemas.microsoft.com/office/powerpoint/2010/main" val="2562188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7E270-92CE-2856-5B35-0F1A091AE0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D0780F-5ADC-AEA6-C7DC-85F1CCDCD7DE}"/>
              </a:ext>
            </a:extLst>
          </p:cNvPr>
          <p:cNvSpPr>
            <a:spLocks noGrp="1"/>
          </p:cNvSpPr>
          <p:nvPr>
            <p:ph type="title"/>
          </p:nvPr>
        </p:nvSpPr>
        <p:spPr>
          <a:xfrm>
            <a:off x="-1"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Automation Transformation</a:t>
            </a:r>
          </a:p>
        </p:txBody>
      </p:sp>
      <p:sp>
        <p:nvSpPr>
          <p:cNvPr id="8" name="Rectangle 7">
            <a:extLst>
              <a:ext uri="{FF2B5EF4-FFF2-40B4-BE49-F238E27FC236}">
                <a16:creationId xmlns:a16="http://schemas.microsoft.com/office/drawing/2014/main" id="{415555FE-246D-7AAF-9960-01FB6D62EBD2}"/>
              </a:ext>
            </a:extLst>
          </p:cNvPr>
          <p:cNvSpPr/>
          <p:nvPr/>
        </p:nvSpPr>
        <p:spPr>
          <a:xfrm>
            <a:off x="149912" y="1906311"/>
            <a:ext cx="5620199" cy="1200008"/>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200" b="0" i="0" u="none" strike="noStrike" cap="none">
                <a:solidFill>
                  <a:schemeClr val="lt1"/>
                </a:solidFill>
                <a:latin typeface="IBM Plex Sans"/>
                <a:ea typeface="IBM Plex Sans"/>
                <a:cs typeface="IBM Plex Sans"/>
                <a:sym typeface="IBM Plex Sans"/>
              </a:rPr>
              <a:t>Target clients are those who:</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Have limited or disparate automation</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Using open source and need to scale (AWX, </a:t>
            </a:r>
            <a:r>
              <a:rPr lang="en-US" sz="1200" err="1">
                <a:solidFill>
                  <a:schemeClr val="lt1"/>
                </a:solidFill>
                <a:latin typeface="IBM Plex Sans"/>
                <a:ea typeface="Arial"/>
                <a:cs typeface="Arial"/>
                <a:sym typeface="IBM Plex Sans"/>
              </a:rPr>
              <a:t>etc</a:t>
            </a:r>
            <a:r>
              <a:rPr lang="en-US" sz="1200">
                <a:solidFill>
                  <a:schemeClr val="lt1"/>
                </a:solidFill>
                <a:latin typeface="IBM Plex Sans"/>
                <a:ea typeface="Arial"/>
                <a:cs typeface="Arial"/>
                <a:sym typeface="IBM Plex Sans"/>
              </a:rPr>
              <a:t>)</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Moving to cloud native and need to modernize their automation (Packer, Aria, </a:t>
            </a:r>
            <a:r>
              <a:rPr lang="en-US" sz="1200" err="1">
                <a:solidFill>
                  <a:schemeClr val="lt1"/>
                </a:solidFill>
                <a:latin typeface="IBM Plex Sans"/>
                <a:ea typeface="Arial"/>
                <a:cs typeface="Arial"/>
                <a:sym typeface="IBM Plex Sans"/>
              </a:rPr>
              <a:t>etc</a:t>
            </a:r>
            <a:r>
              <a:rPr lang="en-US" sz="1200">
                <a:solidFill>
                  <a:schemeClr val="lt1"/>
                </a:solidFill>
                <a:latin typeface="IBM Plex Sans"/>
                <a:ea typeface="Arial"/>
                <a:cs typeface="Arial"/>
                <a:sym typeface="IBM Plex Sans"/>
              </a:rPr>
              <a:t>)</a:t>
            </a:r>
          </a:p>
        </p:txBody>
      </p:sp>
      <p:sp>
        <p:nvSpPr>
          <p:cNvPr id="16" name="Rectangle 15">
            <a:extLst>
              <a:ext uri="{FF2B5EF4-FFF2-40B4-BE49-F238E27FC236}">
                <a16:creationId xmlns:a16="http://schemas.microsoft.com/office/drawing/2014/main" id="{4332C159-D023-BE92-0E5D-71B6484FCE5C}"/>
              </a:ext>
            </a:extLst>
          </p:cNvPr>
          <p:cNvSpPr/>
          <p:nvPr/>
        </p:nvSpPr>
        <p:spPr>
          <a:xfrm>
            <a:off x="149912" y="5500844"/>
            <a:ext cx="4802615" cy="645369"/>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Prerequisites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has limited adoption of modern automation tooling.</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uses, or is considering, cloud native platforms.</a:t>
            </a:r>
          </a:p>
        </p:txBody>
      </p:sp>
      <p:sp>
        <p:nvSpPr>
          <p:cNvPr id="17" name="Rectangle 16">
            <a:extLst>
              <a:ext uri="{FF2B5EF4-FFF2-40B4-BE49-F238E27FC236}">
                <a16:creationId xmlns:a16="http://schemas.microsoft.com/office/drawing/2014/main" id="{461A80F8-515B-2FFD-C4B3-4232F35D6D1D}"/>
              </a:ext>
            </a:extLst>
          </p:cNvPr>
          <p:cNvSpPr/>
          <p:nvPr/>
        </p:nvSpPr>
        <p:spPr>
          <a:xfrm>
            <a:off x="153085" y="3796359"/>
            <a:ext cx="5617026" cy="1383905"/>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Automation Maturity Assessment </a:t>
            </a:r>
            <a:r>
              <a:rPr lang="en-US" sz="1199">
                <a:solidFill>
                  <a:srgbClr val="000000"/>
                </a:solidFill>
                <a:latin typeface="IBM Plex Sans" panose="020B0503050203000203" pitchFamily="34" charset="0"/>
              </a:rPr>
              <a:t>– Identify areas of improvement and develop a targeted modernization strategy.</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AWX to AAP</a:t>
            </a:r>
            <a:endParaRPr lang="en-US" sz="1199">
              <a:solidFill>
                <a:srgbClr val="000000"/>
              </a:solidFill>
              <a:latin typeface="IBM Plex Sans" panose="020B0503050203000203" pitchFamily="34" charset="0"/>
            </a:endParaRP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Cloud Native Transformation </a:t>
            </a:r>
            <a:r>
              <a:rPr lang="en-US" sz="1199">
                <a:solidFill>
                  <a:srgbClr val="000000"/>
                </a:solidFill>
                <a:latin typeface="IBM Plex Sans" panose="020B0503050203000203" pitchFamily="34" charset="0"/>
              </a:rPr>
              <a:t>– Phased-approach for modernization centered around the development of an automation CoE. Often part of other deals, </a:t>
            </a:r>
            <a:r>
              <a:rPr lang="en-US" sz="1199" err="1">
                <a:solidFill>
                  <a:srgbClr val="000000"/>
                </a:solidFill>
                <a:latin typeface="IBM Plex Sans" panose="020B0503050203000203" pitchFamily="34" charset="0"/>
              </a:rPr>
              <a:t>ie</a:t>
            </a:r>
            <a:r>
              <a:rPr lang="en-US" sz="1199">
                <a:solidFill>
                  <a:srgbClr val="000000"/>
                </a:solidFill>
                <a:latin typeface="IBM Plex Sans" panose="020B0503050203000203" pitchFamily="34" charset="0"/>
              </a:rPr>
              <a:t> RHOV.</a:t>
            </a:r>
          </a:p>
        </p:txBody>
      </p:sp>
      <p:sp>
        <p:nvSpPr>
          <p:cNvPr id="21" name="TextBox 20">
            <a:extLst>
              <a:ext uri="{FF2B5EF4-FFF2-40B4-BE49-F238E27FC236}">
                <a16:creationId xmlns:a16="http://schemas.microsoft.com/office/drawing/2014/main" id="{AB45EA11-6B71-2772-5187-6730B39C464A}"/>
              </a:ext>
            </a:extLst>
          </p:cNvPr>
          <p:cNvSpPr txBox="1"/>
          <p:nvPr/>
        </p:nvSpPr>
        <p:spPr>
          <a:xfrm>
            <a:off x="6096000" y="1879570"/>
            <a:ext cx="6238594"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4571FB32-7F3E-C5DF-A0CF-9FC888600467}"/>
              </a:ext>
            </a:extLst>
          </p:cNvPr>
          <p:cNvGraphicFramePr>
            <a:graphicFrameLocks noGrp="1"/>
          </p:cNvGraphicFramePr>
          <p:nvPr>
            <p:extLst>
              <p:ext uri="{D42A27DB-BD31-4B8C-83A1-F6EECF244321}">
                <p14:modId xmlns:p14="http://schemas.microsoft.com/office/powerpoint/2010/main" val="2737280096"/>
              </p:ext>
            </p:extLst>
          </p:nvPr>
        </p:nvGraphicFramePr>
        <p:xfrm>
          <a:off x="6243244" y="2205673"/>
          <a:ext cx="4530274" cy="1857280"/>
        </p:xfrm>
        <a:graphic>
          <a:graphicData uri="http://schemas.openxmlformats.org/drawingml/2006/table">
            <a:tbl>
              <a:tblPr firstRow="1" bandRow="1">
                <a:tableStyleId>{5C22544A-7EE6-4342-B048-85BDC9FD1C3A}</a:tableStyleId>
              </a:tblPr>
              <a:tblGrid>
                <a:gridCol w="2212599">
                  <a:extLst>
                    <a:ext uri="{9D8B030D-6E8A-4147-A177-3AD203B41FA5}">
                      <a16:colId xmlns:a16="http://schemas.microsoft.com/office/drawing/2014/main" val="1002113915"/>
                    </a:ext>
                  </a:extLst>
                </a:gridCol>
                <a:gridCol w="1018095">
                  <a:extLst>
                    <a:ext uri="{9D8B030D-6E8A-4147-A177-3AD203B41FA5}">
                      <a16:colId xmlns:a16="http://schemas.microsoft.com/office/drawing/2014/main" val="238754646"/>
                    </a:ext>
                  </a:extLst>
                </a:gridCol>
                <a:gridCol w="1299580">
                  <a:extLst>
                    <a:ext uri="{9D8B030D-6E8A-4147-A177-3AD203B41FA5}">
                      <a16:colId xmlns:a16="http://schemas.microsoft.com/office/drawing/2014/main" val="909435302"/>
                    </a:ext>
                  </a:extLst>
                </a:gridCol>
              </a:tblGrid>
              <a:tr h="315853">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Duration</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kern="1200">
                          <a:solidFill>
                            <a:schemeClr val="tx1"/>
                          </a:solidFill>
                          <a:latin typeface="IBM Plex Sans"/>
                          <a:ea typeface="+mn-ea"/>
                          <a:cs typeface="+mn-cs"/>
                        </a:rPr>
                        <a:t>Automation Maturity Assessment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2-8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kern="1200">
                          <a:solidFill>
                            <a:schemeClr val="tx1"/>
                          </a:solidFill>
                          <a:latin typeface="IBM Plex Sans"/>
                          <a:ea typeface="+mn-ea"/>
                          <a:cs typeface="+mn-cs"/>
                        </a:rPr>
                        <a:t>Solution Enablement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6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kern="1200">
                          <a:solidFill>
                            <a:schemeClr val="tx1"/>
                          </a:solidFill>
                          <a:latin typeface="IBM Plex Sans"/>
                          <a:ea typeface="+mn-ea"/>
                          <a:cs typeface="+mn-cs"/>
                        </a:rPr>
                        <a:t>Automation Transformation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3+ Months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1404701003"/>
                  </a:ext>
                </a:extLst>
              </a:tr>
            </a:tbl>
          </a:graphicData>
        </a:graphic>
      </p:graphicFrame>
      <p:sp>
        <p:nvSpPr>
          <p:cNvPr id="11" name="Rectangle 10">
            <a:extLst>
              <a:ext uri="{FF2B5EF4-FFF2-40B4-BE49-F238E27FC236}">
                <a16:creationId xmlns:a16="http://schemas.microsoft.com/office/drawing/2014/main" id="{14A7CF4D-C78D-15F0-75DE-046E5B0169C2}"/>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
        <p:nvSpPr>
          <p:cNvPr id="3" name="Footer Placeholder 3">
            <a:extLst>
              <a:ext uri="{FF2B5EF4-FFF2-40B4-BE49-F238E27FC236}">
                <a16:creationId xmlns:a16="http://schemas.microsoft.com/office/drawing/2014/main" id="{1E76E5FC-C49B-F98F-FC21-A7DDEDD467B4}"/>
              </a:ext>
            </a:extLst>
          </p:cNvPr>
          <p:cNvSpPr>
            <a:spLocks noGrp="1"/>
          </p:cNvSpPr>
          <p:nvPr>
            <p:ph type="ftr" sz="quarter" idx="10"/>
          </p:nvPr>
        </p:nvSpPr>
        <p:spPr>
          <a:xfrm>
            <a:off x="304891" y="6400803"/>
            <a:ext cx="1827623" cy="222249"/>
          </a:xfrm>
        </p:spPr>
        <p:txBody>
          <a:bodyPr/>
          <a:lstStyle/>
          <a:p>
            <a:r>
              <a:rPr lang="en-US">
                <a:solidFill>
                  <a:srgbClr val="000000"/>
                </a:solidFill>
                <a:latin typeface="IBM Plex Sans" panose="020B0503050203000203" pitchFamily="34" charset="0"/>
              </a:rPr>
              <a:t>BoxBoat, HCT © 2024 IBM Corporation</a:t>
            </a:r>
          </a:p>
        </p:txBody>
      </p:sp>
      <p:sp>
        <p:nvSpPr>
          <p:cNvPr id="5" name="TextBox 4">
            <a:extLst>
              <a:ext uri="{FF2B5EF4-FFF2-40B4-BE49-F238E27FC236}">
                <a16:creationId xmlns:a16="http://schemas.microsoft.com/office/drawing/2014/main" id="{B5D3C538-D199-A86D-6DB0-9DFC5E5EF6BE}"/>
              </a:ext>
            </a:extLst>
          </p:cNvPr>
          <p:cNvSpPr txBox="1"/>
          <p:nvPr/>
        </p:nvSpPr>
        <p:spPr>
          <a:xfrm>
            <a:off x="2132514" y="6538387"/>
            <a:ext cx="1872629" cy="200055"/>
          </a:xfrm>
          <a:prstGeom prst="rect">
            <a:avLst/>
          </a:prstGeom>
          <a:noFill/>
        </p:spPr>
        <p:txBody>
          <a:bodyPr wrap="none" rtlCol="0">
            <a:spAutoFit/>
          </a:bodyPr>
          <a:lstStyle/>
          <a:p>
            <a:r>
              <a:rPr lang="en-US" sz="700">
                <a:latin typeface="IBM Plex Sans" panose="020B0503050203000203" pitchFamily="34" charset="0"/>
                <a:hlinkClick r:id="rId2"/>
              </a:rPr>
              <a:t>Forrestor Total Economic Impact of Gitlab</a:t>
            </a:r>
            <a:endParaRPr lang="en-US" sz="700">
              <a:latin typeface="IBM Plex Sans" panose="020B0503050203000203" pitchFamily="34" charset="0"/>
            </a:endParaRPr>
          </a:p>
        </p:txBody>
      </p:sp>
      <p:sp>
        <p:nvSpPr>
          <p:cNvPr id="7" name="TextBox 6">
            <a:extLst>
              <a:ext uri="{FF2B5EF4-FFF2-40B4-BE49-F238E27FC236}">
                <a16:creationId xmlns:a16="http://schemas.microsoft.com/office/drawing/2014/main" id="{C4CBA8FB-DEF8-D6C2-1860-571252343BA1}"/>
              </a:ext>
            </a:extLst>
          </p:cNvPr>
          <p:cNvSpPr txBox="1"/>
          <p:nvPr/>
        </p:nvSpPr>
        <p:spPr>
          <a:xfrm>
            <a:off x="2132514" y="6385440"/>
            <a:ext cx="1689886" cy="200055"/>
          </a:xfrm>
          <a:prstGeom prst="rect">
            <a:avLst/>
          </a:prstGeom>
          <a:noFill/>
        </p:spPr>
        <p:txBody>
          <a:bodyPr wrap="none" rtlCol="0">
            <a:spAutoFit/>
          </a:bodyPr>
          <a:lstStyle/>
          <a:p>
            <a:r>
              <a:rPr lang="en-US" sz="700">
                <a:latin typeface="IBM Plex Sans" panose="020B0503050203000203" pitchFamily="34" charset="0"/>
                <a:hlinkClick r:id="rId3"/>
              </a:rPr>
              <a:t>Forrestor Economic Impact of GitHub</a:t>
            </a:r>
            <a:endParaRPr lang="en-US" sz="700">
              <a:latin typeface="IBM Plex Sans" panose="020B0503050203000203" pitchFamily="34" charset="0"/>
            </a:endParaRPr>
          </a:p>
        </p:txBody>
      </p:sp>
      <p:pic>
        <p:nvPicPr>
          <p:cNvPr id="14" name="Picture 13">
            <a:extLst>
              <a:ext uri="{FF2B5EF4-FFF2-40B4-BE49-F238E27FC236}">
                <a16:creationId xmlns:a16="http://schemas.microsoft.com/office/drawing/2014/main" id="{A53BE79B-AB0C-8E71-4E93-D227BC43716A}"/>
              </a:ext>
            </a:extLst>
          </p:cNvPr>
          <p:cNvPicPr>
            <a:picLocks noChangeAspect="1"/>
          </p:cNvPicPr>
          <p:nvPr/>
        </p:nvPicPr>
        <p:blipFill>
          <a:blip r:embed="rId4"/>
          <a:stretch>
            <a:fillRect/>
          </a:stretch>
        </p:blipFill>
        <p:spPr>
          <a:xfrm>
            <a:off x="4419600" y="4157813"/>
            <a:ext cx="7772400" cy="4371975"/>
          </a:xfrm>
          <a:prstGeom prst="rect">
            <a:avLst/>
          </a:prstGeom>
        </p:spPr>
      </p:pic>
      <p:pic>
        <p:nvPicPr>
          <p:cNvPr id="9" name="Graphic 8">
            <a:extLst>
              <a:ext uri="{FF2B5EF4-FFF2-40B4-BE49-F238E27FC236}">
                <a16:creationId xmlns:a16="http://schemas.microsoft.com/office/drawing/2014/main" id="{C605D9C9-4A79-D1ED-CD24-C0CEE30CB2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65800" y="880650"/>
            <a:ext cx="648482" cy="648482"/>
          </a:xfrm>
          <a:prstGeom prst="rect">
            <a:avLst/>
          </a:prstGeom>
        </p:spPr>
      </p:pic>
      <p:pic>
        <p:nvPicPr>
          <p:cNvPr id="13" name="Graphic 12">
            <a:extLst>
              <a:ext uri="{FF2B5EF4-FFF2-40B4-BE49-F238E27FC236}">
                <a16:creationId xmlns:a16="http://schemas.microsoft.com/office/drawing/2014/main" id="{282FABAB-2463-BD6A-271A-408D4C907E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9377" y="862681"/>
            <a:ext cx="648482" cy="683918"/>
          </a:xfrm>
          <a:prstGeom prst="rect">
            <a:avLst/>
          </a:prstGeom>
        </p:spPr>
      </p:pic>
    </p:spTree>
    <p:extLst>
      <p:ext uri="{BB962C8B-B14F-4D97-AF65-F5344CB8AC3E}">
        <p14:creationId xmlns:p14="http://schemas.microsoft.com/office/powerpoint/2010/main" val="1746834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AC67F-606D-214A-0627-CCD2F2658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B6E0E-59B9-ACC7-952D-743F075BA319}"/>
              </a:ext>
            </a:extLst>
          </p:cNvPr>
          <p:cNvSpPr>
            <a:spLocks noGrp="1"/>
          </p:cNvSpPr>
          <p:nvPr>
            <p:ph type="title"/>
          </p:nvPr>
        </p:nvSpPr>
        <p:spPr>
          <a:xfrm>
            <a:off x="-1"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Hybrid Cloud Transformation</a:t>
            </a:r>
          </a:p>
        </p:txBody>
      </p:sp>
      <p:sp>
        <p:nvSpPr>
          <p:cNvPr id="8" name="Rectangle 7">
            <a:extLst>
              <a:ext uri="{FF2B5EF4-FFF2-40B4-BE49-F238E27FC236}">
                <a16:creationId xmlns:a16="http://schemas.microsoft.com/office/drawing/2014/main" id="{D73F052F-1D21-6092-52F2-9A54C6A4966B}"/>
              </a:ext>
            </a:extLst>
          </p:cNvPr>
          <p:cNvSpPr/>
          <p:nvPr/>
        </p:nvSpPr>
        <p:spPr>
          <a:xfrm>
            <a:off x="149912" y="1906311"/>
            <a:ext cx="5717488" cy="830677"/>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200" b="0" i="0" u="none" strike="noStrike" cap="none">
                <a:solidFill>
                  <a:schemeClr val="lt1"/>
                </a:solidFill>
                <a:latin typeface="IBM Plex Sans"/>
                <a:ea typeface="IBM Plex Sans"/>
                <a:cs typeface="IBM Plex Sans"/>
                <a:sym typeface="IBM Plex Sans"/>
              </a:rPr>
              <a:t>Target clients are those who:</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Are looking to modernize their environments around cloud native;</a:t>
            </a:r>
          </a:p>
          <a:p>
            <a:pPr marL="285750" marR="0" lvl="0" indent="-285750" rtl="0">
              <a:lnSpc>
                <a:spcPct val="100000"/>
              </a:lnSpc>
              <a:spcBef>
                <a:spcPts val="0"/>
              </a:spcBef>
              <a:spcAft>
                <a:spcPts val="0"/>
              </a:spcAft>
              <a:buClr>
                <a:srgbClr val="000000"/>
              </a:buClr>
              <a:buSzPts val="1100"/>
              <a:buFont typeface="Arial" panose="020B0604020202020204" pitchFamily="34" charset="0"/>
              <a:buChar char="•"/>
            </a:pPr>
            <a:r>
              <a:rPr lang="en-US" sz="1200">
                <a:solidFill>
                  <a:schemeClr val="lt1"/>
                </a:solidFill>
                <a:latin typeface="IBM Plex Sans"/>
                <a:ea typeface="Arial"/>
                <a:cs typeface="Arial"/>
                <a:sym typeface="IBM Plex Sans"/>
              </a:rPr>
              <a:t>Require a cloud native platform due to modernized COTS (</a:t>
            </a:r>
            <a:r>
              <a:rPr lang="en-US" sz="1200" err="1">
                <a:solidFill>
                  <a:schemeClr val="lt1"/>
                </a:solidFill>
                <a:latin typeface="IBM Plex Sans"/>
                <a:ea typeface="Arial"/>
                <a:cs typeface="Arial"/>
                <a:sym typeface="IBM Plex Sans"/>
              </a:rPr>
              <a:t>ie</a:t>
            </a:r>
            <a:r>
              <a:rPr lang="en-US" sz="1200">
                <a:solidFill>
                  <a:schemeClr val="lt1"/>
                </a:solidFill>
                <a:latin typeface="IBM Plex Sans"/>
                <a:ea typeface="Arial"/>
                <a:cs typeface="Arial"/>
                <a:sym typeface="IBM Plex Sans"/>
              </a:rPr>
              <a:t> Maximo).</a:t>
            </a:r>
          </a:p>
        </p:txBody>
      </p:sp>
      <p:sp>
        <p:nvSpPr>
          <p:cNvPr id="16" name="Rectangle 15">
            <a:extLst>
              <a:ext uri="{FF2B5EF4-FFF2-40B4-BE49-F238E27FC236}">
                <a16:creationId xmlns:a16="http://schemas.microsoft.com/office/drawing/2014/main" id="{1F42182D-C388-243B-0379-67EDD5B51671}"/>
              </a:ext>
            </a:extLst>
          </p:cNvPr>
          <p:cNvSpPr/>
          <p:nvPr/>
        </p:nvSpPr>
        <p:spPr>
          <a:xfrm>
            <a:off x="149911" y="5500844"/>
            <a:ext cx="5620199" cy="645369"/>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Prerequisites</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wants/needs to move to cloud native environment.</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Client is using cloud native platforms and could benefit from optimization.</a:t>
            </a:r>
          </a:p>
        </p:txBody>
      </p:sp>
      <p:sp>
        <p:nvSpPr>
          <p:cNvPr id="17" name="Rectangle 16">
            <a:extLst>
              <a:ext uri="{FF2B5EF4-FFF2-40B4-BE49-F238E27FC236}">
                <a16:creationId xmlns:a16="http://schemas.microsoft.com/office/drawing/2014/main" id="{0A26E40D-1ADF-22F8-0947-D5899B5F7923}"/>
              </a:ext>
            </a:extLst>
          </p:cNvPr>
          <p:cNvSpPr/>
          <p:nvPr/>
        </p:nvSpPr>
        <p:spPr>
          <a:xfrm>
            <a:off x="149911" y="3244010"/>
            <a:ext cx="5617026" cy="1754006"/>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defTabSz="913798"/>
            <a:r>
              <a:rPr lang="en-US" sz="1200">
                <a:latin typeface="IBM Plex Sans" panose="020B0503050203000203" pitchFamily="34" charset="0"/>
              </a:rPr>
              <a:t>Build a </a:t>
            </a:r>
            <a:r>
              <a:rPr lang="en-US" sz="1200" b="1">
                <a:latin typeface="IBM Plex Sans" panose="020B0503050203000203" pitchFamily="34" charset="0"/>
              </a:rPr>
              <a:t>platform + operating framework + enablement </a:t>
            </a:r>
            <a:r>
              <a:rPr lang="en-US" sz="1200">
                <a:latin typeface="IBM Plex Sans" panose="020B0503050203000203" pitchFamily="34" charset="0"/>
              </a:rPr>
              <a:t>plan to extract the value at scale that containerized workloads promise. </a:t>
            </a:r>
          </a:p>
          <a:p>
            <a:pPr marL="228389" indent="-228389" defTabSz="913798">
              <a:buFont typeface="Arial" panose="020B0604020202020204" pitchFamily="34" charset="0"/>
              <a:buChar char="•"/>
            </a:pPr>
            <a:r>
              <a:rPr lang="en-US" sz="1200">
                <a:latin typeface="IBM Plex Sans" panose="020B0503050203000203" pitchFamily="34" charset="0"/>
              </a:rPr>
              <a:t>Maximize the value from your existing ecosystem of provider and tools.</a:t>
            </a:r>
          </a:p>
          <a:p>
            <a:pPr marL="228389" indent="-228389" defTabSz="913798">
              <a:buFont typeface="Arial" panose="020B0604020202020204" pitchFamily="34" charset="0"/>
              <a:buChar char="•"/>
            </a:pPr>
            <a:r>
              <a:rPr lang="en-US" sz="1200">
                <a:latin typeface="IBM Plex Sans" panose="020B0503050203000203" pitchFamily="34" charset="0"/>
              </a:rPr>
              <a:t>Execute on your technology roadmap with confidence that your infrastructure can scale.</a:t>
            </a:r>
          </a:p>
          <a:p>
            <a:pPr marL="228389" indent="-228389" defTabSz="913798">
              <a:buFont typeface="Arial" panose="020B0604020202020204" pitchFamily="34" charset="0"/>
              <a:buChar char="•"/>
            </a:pPr>
            <a:r>
              <a:rPr lang="en-US" sz="1200">
                <a:latin typeface="IBM Plex Sans" panose="020B0503050203000203" pitchFamily="34" charset="0"/>
              </a:rPr>
              <a:t>Develop a strategy that gives developers the choice they want in deployment, between clouds, on-prem, or on the edge.</a:t>
            </a:r>
          </a:p>
          <a:p>
            <a:pPr marL="228389" indent="-228389" defTabSz="913798">
              <a:buFont typeface="Arial" panose="020B0604020202020204" pitchFamily="34" charset="0"/>
              <a:buChar char="•"/>
            </a:pPr>
            <a:r>
              <a:rPr lang="en-US" sz="1200">
                <a:latin typeface="IBM Plex Sans" panose="020B0503050203000203" pitchFamily="34" charset="0"/>
              </a:rPr>
              <a:t>Upskill your team to run with confidence, with a plan for future hires.</a:t>
            </a:r>
          </a:p>
        </p:txBody>
      </p:sp>
      <p:sp>
        <p:nvSpPr>
          <p:cNvPr id="21" name="TextBox 20">
            <a:extLst>
              <a:ext uri="{FF2B5EF4-FFF2-40B4-BE49-F238E27FC236}">
                <a16:creationId xmlns:a16="http://schemas.microsoft.com/office/drawing/2014/main" id="{6D2FDA95-B199-AD87-3D5D-E341D8F9AE4E}"/>
              </a:ext>
            </a:extLst>
          </p:cNvPr>
          <p:cNvSpPr txBox="1"/>
          <p:nvPr/>
        </p:nvSpPr>
        <p:spPr>
          <a:xfrm>
            <a:off x="6096000" y="1879570"/>
            <a:ext cx="6238594"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13055C42-4608-95CC-3A41-CB678F74EF57}"/>
              </a:ext>
            </a:extLst>
          </p:cNvPr>
          <p:cNvGraphicFramePr>
            <a:graphicFrameLocks noGrp="1"/>
          </p:cNvGraphicFramePr>
          <p:nvPr>
            <p:extLst>
              <p:ext uri="{D42A27DB-BD31-4B8C-83A1-F6EECF244321}">
                <p14:modId xmlns:p14="http://schemas.microsoft.com/office/powerpoint/2010/main" val="1342030414"/>
              </p:ext>
            </p:extLst>
          </p:nvPr>
        </p:nvGraphicFramePr>
        <p:xfrm>
          <a:off x="6243244" y="2205673"/>
          <a:ext cx="4530274" cy="1857280"/>
        </p:xfrm>
        <a:graphic>
          <a:graphicData uri="http://schemas.openxmlformats.org/drawingml/2006/table">
            <a:tbl>
              <a:tblPr firstRow="1" bandRow="1">
                <a:tableStyleId>{5C22544A-7EE6-4342-B048-85BDC9FD1C3A}</a:tableStyleId>
              </a:tblPr>
              <a:tblGrid>
                <a:gridCol w="2212599">
                  <a:extLst>
                    <a:ext uri="{9D8B030D-6E8A-4147-A177-3AD203B41FA5}">
                      <a16:colId xmlns:a16="http://schemas.microsoft.com/office/drawing/2014/main" val="1002113915"/>
                    </a:ext>
                  </a:extLst>
                </a:gridCol>
                <a:gridCol w="1018095">
                  <a:extLst>
                    <a:ext uri="{9D8B030D-6E8A-4147-A177-3AD203B41FA5}">
                      <a16:colId xmlns:a16="http://schemas.microsoft.com/office/drawing/2014/main" val="238754646"/>
                    </a:ext>
                  </a:extLst>
                </a:gridCol>
                <a:gridCol w="1299580">
                  <a:extLst>
                    <a:ext uri="{9D8B030D-6E8A-4147-A177-3AD203B41FA5}">
                      <a16:colId xmlns:a16="http://schemas.microsoft.com/office/drawing/2014/main" val="909435302"/>
                    </a:ext>
                  </a:extLst>
                </a:gridCol>
              </a:tblGrid>
              <a:tr h="315853">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Duration</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kern="1200">
                          <a:solidFill>
                            <a:schemeClr val="tx1"/>
                          </a:solidFill>
                          <a:latin typeface="IBM Plex Sans"/>
                          <a:ea typeface="+mn-ea"/>
                          <a:cs typeface="+mn-cs"/>
                        </a:rPr>
                        <a:t>HBD Maturity Assessment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2-8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kern="1200">
                          <a:solidFill>
                            <a:schemeClr val="tx1"/>
                          </a:solidFill>
                          <a:latin typeface="IBM Plex Sans"/>
                          <a:ea typeface="+mn-ea"/>
                          <a:cs typeface="+mn-cs"/>
                        </a:rPr>
                        <a:t>Solution Enablement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6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kern="1200">
                          <a:solidFill>
                            <a:schemeClr val="tx1"/>
                          </a:solidFill>
                          <a:latin typeface="IBM Plex Sans"/>
                          <a:ea typeface="+mn-ea"/>
                          <a:cs typeface="+mn-cs"/>
                        </a:rPr>
                        <a:t>Hybrid Cloud Transformation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3+ Months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1404701003"/>
                  </a:ext>
                </a:extLst>
              </a:tr>
            </a:tbl>
          </a:graphicData>
        </a:graphic>
      </p:graphicFrame>
      <p:sp>
        <p:nvSpPr>
          <p:cNvPr id="11" name="Rectangle 10">
            <a:extLst>
              <a:ext uri="{FF2B5EF4-FFF2-40B4-BE49-F238E27FC236}">
                <a16:creationId xmlns:a16="http://schemas.microsoft.com/office/drawing/2014/main" id="{6AD7F0AD-6F46-D092-8FFB-F52545EDC3A9}"/>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
        <p:nvSpPr>
          <p:cNvPr id="3" name="Footer Placeholder 3">
            <a:extLst>
              <a:ext uri="{FF2B5EF4-FFF2-40B4-BE49-F238E27FC236}">
                <a16:creationId xmlns:a16="http://schemas.microsoft.com/office/drawing/2014/main" id="{0ABA7F5C-002E-4EE9-0426-3F38A2CFAD21}"/>
              </a:ext>
            </a:extLst>
          </p:cNvPr>
          <p:cNvSpPr>
            <a:spLocks noGrp="1"/>
          </p:cNvSpPr>
          <p:nvPr>
            <p:ph type="ftr" sz="quarter" idx="10"/>
          </p:nvPr>
        </p:nvSpPr>
        <p:spPr>
          <a:xfrm>
            <a:off x="304891" y="6400803"/>
            <a:ext cx="1827623" cy="222249"/>
          </a:xfrm>
        </p:spPr>
        <p:txBody>
          <a:bodyPr/>
          <a:lstStyle/>
          <a:p>
            <a:r>
              <a:rPr lang="en-US">
                <a:solidFill>
                  <a:srgbClr val="000000"/>
                </a:solidFill>
                <a:latin typeface="IBM Plex Sans" panose="020B0503050203000203" pitchFamily="34" charset="0"/>
              </a:rPr>
              <a:t>BoxBoat, HCT © 2024 IBM Corporation</a:t>
            </a:r>
          </a:p>
        </p:txBody>
      </p:sp>
      <p:sp>
        <p:nvSpPr>
          <p:cNvPr id="4" name="Rectangle 3">
            <a:extLst>
              <a:ext uri="{FF2B5EF4-FFF2-40B4-BE49-F238E27FC236}">
                <a16:creationId xmlns:a16="http://schemas.microsoft.com/office/drawing/2014/main" id="{52787D3D-B632-BCFD-2434-CD773C11B14D}"/>
              </a:ext>
            </a:extLst>
          </p:cNvPr>
          <p:cNvSpPr/>
          <p:nvPr/>
        </p:nvSpPr>
        <p:spPr>
          <a:xfrm>
            <a:off x="6096000" y="4393505"/>
            <a:ext cx="5884165" cy="971297"/>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defTabSz="912710">
              <a:spcBef>
                <a:spcPts val="798"/>
              </a:spcBef>
            </a:pPr>
            <a:r>
              <a:rPr lang="en-CA" sz="1198" b="1">
                <a:solidFill>
                  <a:srgbClr val="0F62FE"/>
                </a:solidFill>
                <a:latin typeface="IBM Plex Sans" panose="020B0503050203000203" pitchFamily="34" charset="0"/>
              </a:rPr>
              <a:t>Funding Options</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Hyperscaler Funding</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OpenShift Everywhere (OSE)</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IBM-T</a:t>
            </a:r>
          </a:p>
        </p:txBody>
      </p:sp>
      <p:sp>
        <p:nvSpPr>
          <p:cNvPr id="5" name="TextBox 4">
            <a:extLst>
              <a:ext uri="{FF2B5EF4-FFF2-40B4-BE49-F238E27FC236}">
                <a16:creationId xmlns:a16="http://schemas.microsoft.com/office/drawing/2014/main" id="{F24A5547-5C98-C0E4-9B79-B23E38A65065}"/>
              </a:ext>
            </a:extLst>
          </p:cNvPr>
          <p:cNvSpPr txBox="1"/>
          <p:nvPr/>
        </p:nvSpPr>
        <p:spPr>
          <a:xfrm>
            <a:off x="2132514" y="6538387"/>
            <a:ext cx="1872629" cy="200055"/>
          </a:xfrm>
          <a:prstGeom prst="rect">
            <a:avLst/>
          </a:prstGeom>
          <a:noFill/>
        </p:spPr>
        <p:txBody>
          <a:bodyPr wrap="none" rtlCol="0">
            <a:spAutoFit/>
          </a:bodyPr>
          <a:lstStyle/>
          <a:p>
            <a:r>
              <a:rPr lang="en-US" sz="700">
                <a:latin typeface="IBM Plex Sans" panose="020B0503050203000203" pitchFamily="34" charset="0"/>
                <a:hlinkClick r:id="rId2"/>
              </a:rPr>
              <a:t>Forrestor Total Economic Impact of Gitlab</a:t>
            </a:r>
            <a:endParaRPr lang="en-US" sz="700">
              <a:latin typeface="IBM Plex Sans" panose="020B0503050203000203" pitchFamily="34" charset="0"/>
            </a:endParaRPr>
          </a:p>
        </p:txBody>
      </p:sp>
      <p:sp>
        <p:nvSpPr>
          <p:cNvPr id="7" name="TextBox 6">
            <a:extLst>
              <a:ext uri="{FF2B5EF4-FFF2-40B4-BE49-F238E27FC236}">
                <a16:creationId xmlns:a16="http://schemas.microsoft.com/office/drawing/2014/main" id="{B869227E-4116-9347-335E-AFFD788F7535}"/>
              </a:ext>
            </a:extLst>
          </p:cNvPr>
          <p:cNvSpPr txBox="1"/>
          <p:nvPr/>
        </p:nvSpPr>
        <p:spPr>
          <a:xfrm>
            <a:off x="2132514" y="6385440"/>
            <a:ext cx="1689886" cy="200055"/>
          </a:xfrm>
          <a:prstGeom prst="rect">
            <a:avLst/>
          </a:prstGeom>
          <a:noFill/>
        </p:spPr>
        <p:txBody>
          <a:bodyPr wrap="none" rtlCol="0">
            <a:spAutoFit/>
          </a:bodyPr>
          <a:lstStyle/>
          <a:p>
            <a:r>
              <a:rPr lang="en-US" sz="700">
                <a:latin typeface="IBM Plex Sans" panose="020B0503050203000203" pitchFamily="34" charset="0"/>
                <a:hlinkClick r:id="rId3"/>
              </a:rPr>
              <a:t>Forrestor Economic Impact of GitHub</a:t>
            </a:r>
            <a:endParaRPr lang="en-US" sz="700">
              <a:latin typeface="IBM Plex Sans" panose="020B0503050203000203" pitchFamily="34" charset="0"/>
            </a:endParaRPr>
          </a:p>
        </p:txBody>
      </p:sp>
      <p:pic>
        <p:nvPicPr>
          <p:cNvPr id="6" name="Picture 2" descr="Thinking about the complexity of the Kubernetes ecosystem - Blog">
            <a:extLst>
              <a:ext uri="{FF2B5EF4-FFF2-40B4-BE49-F238E27FC236}">
                <a16:creationId xmlns:a16="http://schemas.microsoft.com/office/drawing/2014/main" id="{A35E4BA8-F335-84F9-7B12-782B2B34D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1891" y="5323600"/>
            <a:ext cx="2414399" cy="135715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Stupid Simple Kubernetes. Everything you need to know for… | by Czako  Zoltan | Medium">
            <a:extLst>
              <a:ext uri="{FF2B5EF4-FFF2-40B4-BE49-F238E27FC236}">
                <a16:creationId xmlns:a16="http://schemas.microsoft.com/office/drawing/2014/main" id="{3E098BCB-0880-037B-04CB-86BF8E177D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17308" y="5554002"/>
            <a:ext cx="1377392" cy="1069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Download loop, curl, arrow, turn, downward, down, move- Elemental scribble">
            <a:extLst>
              <a:ext uri="{FF2B5EF4-FFF2-40B4-BE49-F238E27FC236}">
                <a16:creationId xmlns:a16="http://schemas.microsoft.com/office/drawing/2014/main" id="{D80E6C19-25C0-68A1-5A18-57AA754568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8852999">
            <a:off x="9151986" y="5619065"/>
            <a:ext cx="849627" cy="84962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BoxBoat · GitHub">
            <a:extLst>
              <a:ext uri="{FF2B5EF4-FFF2-40B4-BE49-F238E27FC236}">
                <a16:creationId xmlns:a16="http://schemas.microsoft.com/office/drawing/2014/main" id="{A9FDE63A-1F01-B099-D691-1D2D7F4BF0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2731" y="5133585"/>
            <a:ext cx="668136" cy="668136"/>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a:extLst>
              <a:ext uri="{FF2B5EF4-FFF2-40B4-BE49-F238E27FC236}">
                <a16:creationId xmlns:a16="http://schemas.microsoft.com/office/drawing/2014/main" id="{4FDBD0EF-52B5-D186-97DF-613BBC5306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44077" y="796325"/>
            <a:ext cx="1282052" cy="721399"/>
          </a:xfrm>
          <a:prstGeom prst="rect">
            <a:avLst/>
          </a:prstGeom>
        </p:spPr>
      </p:pic>
    </p:spTree>
    <p:extLst>
      <p:ext uri="{BB962C8B-B14F-4D97-AF65-F5344CB8AC3E}">
        <p14:creationId xmlns:p14="http://schemas.microsoft.com/office/powerpoint/2010/main" val="11596053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CC55F-626C-74F1-D748-0AD8B2B00C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2F1C7-D416-4236-1440-5FEF0F5C1658}"/>
              </a:ext>
            </a:extLst>
          </p:cNvPr>
          <p:cNvSpPr>
            <a:spLocks noGrp="1"/>
          </p:cNvSpPr>
          <p:nvPr>
            <p:ph type="title"/>
          </p:nvPr>
        </p:nvSpPr>
        <p:spPr>
          <a:xfrm>
            <a:off x="-1"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GitHub Copilot Enablement</a:t>
            </a:r>
          </a:p>
        </p:txBody>
      </p:sp>
      <p:sp>
        <p:nvSpPr>
          <p:cNvPr id="11" name="Rectangle 10">
            <a:extLst>
              <a:ext uri="{FF2B5EF4-FFF2-40B4-BE49-F238E27FC236}">
                <a16:creationId xmlns:a16="http://schemas.microsoft.com/office/drawing/2014/main" id="{1F556F6B-0044-C470-F821-093987C4B3E7}"/>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pic>
        <p:nvPicPr>
          <p:cNvPr id="18" name="Picture 17" descr="Graphical user interface, text, application, chat or text message&#10;&#10;Description automatically generated">
            <a:extLst>
              <a:ext uri="{FF2B5EF4-FFF2-40B4-BE49-F238E27FC236}">
                <a16:creationId xmlns:a16="http://schemas.microsoft.com/office/drawing/2014/main" id="{35247A17-52DF-8C94-35A1-D1093383B49B}"/>
              </a:ext>
            </a:extLst>
          </p:cNvPr>
          <p:cNvPicPr>
            <a:picLocks noChangeAspect="1"/>
          </p:cNvPicPr>
          <p:nvPr/>
        </p:nvPicPr>
        <p:blipFill>
          <a:blip r:embed="rId2"/>
          <a:srcRect l="2731" t="1830" r="700"/>
          <a:stretch/>
        </p:blipFill>
        <p:spPr>
          <a:xfrm>
            <a:off x="1134023" y="1810114"/>
            <a:ext cx="9923951" cy="4896536"/>
          </a:xfrm>
          <a:prstGeom prst="rect">
            <a:avLst/>
          </a:prstGeom>
        </p:spPr>
      </p:pic>
    </p:spTree>
    <p:extLst>
      <p:ext uri="{BB962C8B-B14F-4D97-AF65-F5344CB8AC3E}">
        <p14:creationId xmlns:p14="http://schemas.microsoft.com/office/powerpoint/2010/main" val="10894074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19BE-8E5B-5140-BCD6-7F7D383A2917}"/>
              </a:ext>
            </a:extLst>
          </p:cNvPr>
          <p:cNvSpPr>
            <a:spLocks noGrp="1"/>
          </p:cNvSpPr>
          <p:nvPr>
            <p:ph type="title"/>
          </p:nvPr>
        </p:nvSpPr>
        <p:spPr>
          <a:xfrm>
            <a:off x="-2" y="0"/>
            <a:ext cx="12192000" cy="1701800"/>
          </a:xfrm>
        </p:spPr>
        <p:txBody>
          <a:bodyPr/>
          <a:lstStyle/>
          <a:p>
            <a:r>
              <a:rPr lang="en-US" sz="2100">
                <a:latin typeface="IBM Plex Sans" panose="020B0503050203000203" pitchFamily="34" charset="0"/>
                <a:cs typeface="Arial"/>
              </a:rPr>
              <a:t>IBM Consulting</a:t>
            </a:r>
            <a:br>
              <a:rPr lang="en-US" sz="2100">
                <a:latin typeface="IBM Plex Sans" panose="020B0503050203000203" pitchFamily="34" charset="0"/>
              </a:rPr>
            </a:br>
            <a:br>
              <a:rPr lang="en-US" sz="2100">
                <a:latin typeface="IBM Plex Sans" panose="020B0503050203000203" pitchFamily="34" charset="0"/>
              </a:rPr>
            </a:br>
            <a:r>
              <a:rPr lang="en-US" sz="2000">
                <a:solidFill>
                  <a:srgbClr val="002060"/>
                </a:solidFill>
                <a:latin typeface="IBM Plex Sans" panose="020B0503050203000203" pitchFamily="34" charset="0"/>
                <a:cs typeface="Arial"/>
              </a:rPr>
              <a:t>The Modern Developer Ecosystem</a:t>
            </a:r>
          </a:p>
        </p:txBody>
      </p:sp>
      <p:sp>
        <p:nvSpPr>
          <p:cNvPr id="8" name="Rectangle 7">
            <a:extLst>
              <a:ext uri="{FF2B5EF4-FFF2-40B4-BE49-F238E27FC236}">
                <a16:creationId xmlns:a16="http://schemas.microsoft.com/office/drawing/2014/main" id="{476D5C18-C86A-8740-8708-391A19C43979}"/>
              </a:ext>
            </a:extLst>
          </p:cNvPr>
          <p:cNvSpPr/>
          <p:nvPr/>
        </p:nvSpPr>
        <p:spPr>
          <a:xfrm>
            <a:off x="149912" y="1879569"/>
            <a:ext cx="5620199" cy="1630896"/>
          </a:xfrm>
          <a:prstGeom prst="rect">
            <a:avLst/>
          </a:prstGeom>
        </p:spPr>
        <p:txBody>
          <a:bodyPr wrap="square">
            <a:spAutoFit/>
          </a:bodyPr>
          <a:lstStyle/>
          <a:p>
            <a:pPr defTabSz="912710">
              <a:spcBef>
                <a:spcPts val="798"/>
              </a:spcBef>
            </a:pPr>
            <a:r>
              <a:rPr lang="en-US" sz="1198" b="1">
                <a:solidFill>
                  <a:srgbClr val="0F62FE"/>
                </a:solidFill>
                <a:latin typeface="IBM Plex Sans" panose="020B0503050203000203" pitchFamily="34" charset="0"/>
                <a:cs typeface="Arial"/>
              </a:rPr>
              <a:t>Positioning and opportunity identification</a:t>
            </a:r>
          </a:p>
          <a:p>
            <a:pPr marL="0" marR="0" lvl="0" indent="0" algn="just" rtl="0">
              <a:lnSpc>
                <a:spcPct val="100000"/>
              </a:lnSpc>
              <a:spcBef>
                <a:spcPts val="0"/>
              </a:spcBef>
              <a:spcAft>
                <a:spcPts val="0"/>
              </a:spcAft>
              <a:buClr>
                <a:srgbClr val="000000"/>
              </a:buClr>
              <a:buSzPts val="1100"/>
              <a:buFont typeface="Arial"/>
              <a:buNone/>
            </a:pPr>
            <a:r>
              <a:rPr lang="en-US" sz="1100">
                <a:solidFill>
                  <a:schemeClr val="lt1"/>
                </a:solidFill>
                <a:latin typeface="IBM Plex Sans"/>
                <a:ea typeface="Arial"/>
                <a:cs typeface="Arial"/>
                <a:sym typeface="IBM Plex Sans"/>
              </a:rPr>
              <a:t>Modern development challenges our clients are facing:</a:t>
            </a:r>
          </a:p>
          <a:p>
            <a:pPr marL="171450" marR="0" lvl="0" indent="-171450" algn="just" rtl="0">
              <a:lnSpc>
                <a:spcPct val="100000"/>
              </a:lnSpc>
              <a:spcBef>
                <a:spcPts val="0"/>
              </a:spcBef>
              <a:spcAft>
                <a:spcPts val="0"/>
              </a:spcAft>
              <a:buClr>
                <a:srgbClr val="000000"/>
              </a:buClr>
              <a:buSzPts val="1100"/>
              <a:buFont typeface="Arial" panose="020B0604020202020204" pitchFamily="34" charset="0"/>
              <a:buChar char="•"/>
            </a:pPr>
            <a:r>
              <a:rPr lang="en-US" sz="1100">
                <a:solidFill>
                  <a:schemeClr val="lt1"/>
                </a:solidFill>
                <a:latin typeface="IBM Plex Sans"/>
                <a:ea typeface="Arial"/>
                <a:cs typeface="Arial"/>
                <a:sym typeface="IBM Plex Sans"/>
              </a:rPr>
              <a:t>Infrastructure provisioning and automation at scale.</a:t>
            </a:r>
          </a:p>
          <a:p>
            <a:pPr marL="171450" indent="-171450" algn="just">
              <a:buClr>
                <a:srgbClr val="000000"/>
              </a:buClr>
              <a:buSzPts val="1100"/>
              <a:buFont typeface="Arial" panose="020B0604020202020204" pitchFamily="34" charset="0"/>
              <a:buChar char="•"/>
            </a:pPr>
            <a:r>
              <a:rPr lang="en-US" sz="1100">
                <a:effectLst/>
                <a:latin typeface="IBM Plex Sans" panose="020B0503050203000203" pitchFamily="34" charset="0"/>
              </a:rPr>
              <a:t>The modern Developer Ecosystem has become increasingly complex.</a:t>
            </a:r>
          </a:p>
          <a:p>
            <a:pPr marL="171450" indent="-171450" algn="just">
              <a:buClr>
                <a:srgbClr val="000000"/>
              </a:buClr>
              <a:buSzPts val="1100"/>
              <a:buFont typeface="Arial" panose="020B0604020202020204" pitchFamily="34" charset="0"/>
              <a:buChar char="•"/>
            </a:pPr>
            <a:r>
              <a:rPr lang="en-US" sz="1100" i="0">
                <a:effectLst/>
                <a:latin typeface="IBM Plex Sans" panose="020B0503050203000203" pitchFamily="34" charset="0"/>
              </a:rPr>
              <a:t>Security needs to be “built-in” to the development lifecycle at a foundational level.</a:t>
            </a:r>
          </a:p>
          <a:p>
            <a:pPr marL="171450" indent="-171450" algn="just">
              <a:buClr>
                <a:srgbClr val="000000"/>
              </a:buClr>
              <a:buSzPts val="1100"/>
              <a:buFont typeface="Arial" panose="020B0604020202020204" pitchFamily="34" charset="0"/>
              <a:buChar char="•"/>
            </a:pPr>
            <a:r>
              <a:rPr lang="en-US" sz="1100" kern="0">
                <a:latin typeface="IBM Plex Sans" panose="020B0503050203000203" pitchFamily="34" charset="0"/>
              </a:rPr>
              <a:t>Adapting to the </a:t>
            </a:r>
            <a:r>
              <a:rPr lang="en-US" sz="1100" b="1" kern="0">
                <a:latin typeface="IBM Plex Sans" panose="020B0503050203000203" pitchFamily="34" charset="0"/>
              </a:rPr>
              <a:t>pressures of digital transformation</a:t>
            </a:r>
            <a:endParaRPr lang="en-US" sz="1100" i="0">
              <a:effectLst/>
              <a:latin typeface="IBM Plex Sans" panose="020B0503050203000203" pitchFamily="34" charset="0"/>
            </a:endParaRPr>
          </a:p>
          <a:p>
            <a:pPr marL="171450" indent="-171450" algn="just">
              <a:buClr>
                <a:srgbClr val="000000"/>
              </a:buClr>
              <a:buSzPts val="1100"/>
              <a:buFont typeface="Arial" panose="020B0604020202020204" pitchFamily="34" charset="0"/>
              <a:buChar char="•"/>
            </a:pPr>
            <a:endParaRPr lang="en-US" sz="1100">
              <a:latin typeface="IBM Plex Sans" panose="020B0503050203000203" pitchFamily="34" charset="0"/>
            </a:endParaRPr>
          </a:p>
          <a:p>
            <a:pPr>
              <a:buClr>
                <a:srgbClr val="000000"/>
              </a:buClr>
              <a:buSzPts val="1100"/>
            </a:pPr>
            <a:r>
              <a:rPr lang="en-US" sz="1100">
                <a:latin typeface="IBM Plex Sans" panose="020B0503050203000203" pitchFamily="34" charset="0"/>
              </a:rPr>
              <a:t>The mounting focus on platforms has led to an increase of overhead, tool sprawl, and cognitive load, and led to the necessity of an entirely new skillset.</a:t>
            </a:r>
            <a:r>
              <a:rPr lang="en-US" sz="1100">
                <a:solidFill>
                  <a:schemeClr val="lt1"/>
                </a:solidFill>
                <a:latin typeface="IBM Plex Sans"/>
                <a:cs typeface="Arial"/>
                <a:sym typeface="IBM Plex Sans"/>
              </a:rPr>
              <a:t> </a:t>
            </a:r>
            <a:endParaRPr lang="en-US" sz="1100" kern="0">
              <a:latin typeface="IBM Plex Sans" panose="020B0503050203000203" pitchFamily="34" charset="0"/>
            </a:endParaRPr>
          </a:p>
        </p:txBody>
      </p:sp>
      <p:sp>
        <p:nvSpPr>
          <p:cNvPr id="16" name="Rectangle 15">
            <a:extLst>
              <a:ext uri="{FF2B5EF4-FFF2-40B4-BE49-F238E27FC236}">
                <a16:creationId xmlns:a16="http://schemas.microsoft.com/office/drawing/2014/main" id="{3532CB8E-AD14-A244-BD92-7A0628E7778E}"/>
              </a:ext>
            </a:extLst>
          </p:cNvPr>
          <p:cNvSpPr/>
          <p:nvPr/>
        </p:nvSpPr>
        <p:spPr>
          <a:xfrm>
            <a:off x="171287" y="5481095"/>
            <a:ext cx="5620199" cy="645369"/>
          </a:xfrm>
          <a:prstGeom prst="rect">
            <a:avLst/>
          </a:prstGeom>
        </p:spPr>
        <p:txBody>
          <a:bodyPr wrap="square">
            <a:spAutoFit/>
          </a:bodyPr>
          <a:lstStyle/>
          <a:p>
            <a:pPr defTabSz="912710"/>
            <a:r>
              <a:rPr lang="en-US" sz="1198" b="1">
                <a:solidFill>
                  <a:srgbClr val="0F62FE"/>
                </a:solidFill>
                <a:latin typeface="IBM Plex Sans" panose="020B0503050203000203" pitchFamily="34" charset="0"/>
              </a:rPr>
              <a:t>Key Technologies Included</a:t>
            </a: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Gen AI – WCA, RH Lightspeed, GH Copilot, GitLab Duo, Amazon Q, </a:t>
            </a:r>
            <a:r>
              <a:rPr lang="en-US" sz="1198" err="1">
                <a:solidFill>
                  <a:srgbClr val="000000"/>
                </a:solidFill>
                <a:latin typeface="IBM Plex Sans" panose="020B0503050203000203" pitchFamily="34" charset="0"/>
              </a:rPr>
              <a:t>etc</a:t>
            </a:r>
            <a:endParaRPr lang="en-US" sz="1198">
              <a:solidFill>
                <a:srgbClr val="000000"/>
              </a:solidFill>
              <a:latin typeface="IBM Plex Sans" panose="020B0503050203000203" pitchFamily="34" charset="0"/>
            </a:endParaRPr>
          </a:p>
          <a:p>
            <a:pPr marL="228178" indent="-228178" defTabSz="912953">
              <a:buFont typeface="Arial" panose="020B0604020202020204" pitchFamily="34" charset="0"/>
              <a:buChar char="•"/>
            </a:pPr>
            <a:r>
              <a:rPr lang="en-US" sz="1198">
                <a:solidFill>
                  <a:srgbClr val="000000"/>
                </a:solidFill>
                <a:latin typeface="IBM Plex Sans" panose="020B0503050203000203" pitchFamily="34" charset="0"/>
              </a:rPr>
              <a:t>IDP – Red Hat Developer Hub/Backstage, Port, </a:t>
            </a:r>
            <a:r>
              <a:rPr lang="en-US" sz="1198" err="1">
                <a:solidFill>
                  <a:srgbClr val="000000"/>
                </a:solidFill>
                <a:latin typeface="IBM Plex Sans" panose="020B0503050203000203" pitchFamily="34" charset="0"/>
              </a:rPr>
              <a:t>Harness.io</a:t>
            </a:r>
            <a:endParaRPr lang="en-US" sz="1198">
              <a:solidFill>
                <a:srgbClr val="000000"/>
              </a:solidFill>
              <a:latin typeface="IBM Plex Sans" panose="020B0503050203000203" pitchFamily="34" charset="0"/>
            </a:endParaRPr>
          </a:p>
        </p:txBody>
      </p:sp>
      <p:sp>
        <p:nvSpPr>
          <p:cNvPr id="17" name="Rectangle 16">
            <a:extLst>
              <a:ext uri="{FF2B5EF4-FFF2-40B4-BE49-F238E27FC236}">
                <a16:creationId xmlns:a16="http://schemas.microsoft.com/office/drawing/2014/main" id="{6D1871CF-F6B5-B24F-9D0B-2F693D7A9224}"/>
              </a:ext>
            </a:extLst>
          </p:cNvPr>
          <p:cNvSpPr/>
          <p:nvPr/>
        </p:nvSpPr>
        <p:spPr>
          <a:xfrm>
            <a:off x="153085" y="3864828"/>
            <a:ext cx="5617026" cy="1568443"/>
          </a:xfrm>
          <a:prstGeom prst="rect">
            <a:avLst/>
          </a:prstGeom>
        </p:spPr>
        <p:txBody>
          <a:bodyPr wrap="square">
            <a:spAutoFit/>
          </a:bodyPr>
          <a:lstStyle/>
          <a:p>
            <a:pPr defTabSz="912953"/>
            <a:r>
              <a:rPr lang="en-US" sz="1198" b="1">
                <a:solidFill>
                  <a:srgbClr val="0F62FE"/>
                </a:solidFill>
                <a:latin typeface="IBM Plex Sans" panose="020B0503050203000203" pitchFamily="34" charset="0"/>
                <a:cs typeface="Arial" panose="020B0604020202020204" pitchFamily="34" charset="0"/>
              </a:rPr>
              <a:t>Features and deliverables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DevEx Assessment </a:t>
            </a:r>
            <a:r>
              <a:rPr lang="en-US" sz="1199">
                <a:solidFill>
                  <a:srgbClr val="000000"/>
                </a:solidFill>
                <a:latin typeface="IBM Plex Sans" panose="020B0503050203000203" pitchFamily="34" charset="0"/>
              </a:rPr>
              <a:t>– Identify areas of improvement through metrics, surveys, and discovery.</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DevEx Solution Enablement </a:t>
            </a:r>
            <a:r>
              <a:rPr lang="en-US" sz="1199">
                <a:solidFill>
                  <a:srgbClr val="000000"/>
                </a:solidFill>
                <a:latin typeface="IBM Plex Sans" panose="020B0503050203000203" pitchFamily="34" charset="0"/>
              </a:rPr>
              <a:t>– Enables targeted client teams on a specific DevEx solution using a series of workshops, office hours, and metrics-driven dashboards.</a:t>
            </a:r>
          </a:p>
          <a:p>
            <a:pPr marL="228389" indent="-228389" defTabSz="913798">
              <a:buFont typeface="Arial" panose="020B0604020202020204" pitchFamily="34" charset="0"/>
              <a:buChar char="•"/>
            </a:pPr>
            <a:r>
              <a:rPr lang="en-US" sz="1199" b="1">
                <a:solidFill>
                  <a:srgbClr val="000000"/>
                </a:solidFill>
                <a:latin typeface="IBM Plex Sans" panose="020B0503050203000203" pitchFamily="34" charset="0"/>
              </a:rPr>
              <a:t>DevEx Transformation – </a:t>
            </a:r>
            <a:r>
              <a:rPr lang="en-US" sz="1199">
                <a:solidFill>
                  <a:srgbClr val="000000"/>
                </a:solidFill>
                <a:latin typeface="IBM Plex Sans" panose="020B0503050203000203" pitchFamily="34" charset="0"/>
              </a:rPr>
              <a:t>Deploy and integrate selected DevEx tooling and Gen AI solutions, create CoE, &amp; utilize Champions to expand adoption.</a:t>
            </a:r>
          </a:p>
        </p:txBody>
      </p:sp>
      <p:sp>
        <p:nvSpPr>
          <p:cNvPr id="21" name="TextBox 20">
            <a:extLst>
              <a:ext uri="{FF2B5EF4-FFF2-40B4-BE49-F238E27FC236}">
                <a16:creationId xmlns:a16="http://schemas.microsoft.com/office/drawing/2014/main" id="{37755E08-B127-A54E-A184-A757560591E2}"/>
              </a:ext>
            </a:extLst>
          </p:cNvPr>
          <p:cNvSpPr txBox="1"/>
          <p:nvPr/>
        </p:nvSpPr>
        <p:spPr>
          <a:xfrm>
            <a:off x="6096000" y="1879570"/>
            <a:ext cx="5620197" cy="276679"/>
          </a:xfrm>
          <a:prstGeom prst="rect">
            <a:avLst/>
          </a:prstGeom>
          <a:noFill/>
        </p:spPr>
        <p:txBody>
          <a:bodyPr wrap="square">
            <a:spAutoFit/>
          </a:bodyPr>
          <a:lstStyle/>
          <a:p>
            <a:pPr defTabSz="912710">
              <a:spcBef>
                <a:spcPts val="798"/>
              </a:spcBef>
            </a:pPr>
            <a:r>
              <a:rPr lang="en-CA" sz="1198" b="1">
                <a:solidFill>
                  <a:srgbClr val="0F62FE"/>
                </a:solidFill>
                <a:latin typeface="IBM Plex Sans" panose="020B0503050203000203" pitchFamily="34" charset="0"/>
              </a:rPr>
              <a:t>How we transact</a:t>
            </a:r>
          </a:p>
        </p:txBody>
      </p:sp>
      <p:graphicFrame>
        <p:nvGraphicFramePr>
          <p:cNvPr id="12" name="Table 11">
            <a:extLst>
              <a:ext uri="{FF2B5EF4-FFF2-40B4-BE49-F238E27FC236}">
                <a16:creationId xmlns:a16="http://schemas.microsoft.com/office/drawing/2014/main" id="{A88E2EA2-101C-1B22-46BB-53BC41FA1589}"/>
              </a:ext>
            </a:extLst>
          </p:cNvPr>
          <p:cNvGraphicFramePr>
            <a:graphicFrameLocks noGrp="1"/>
          </p:cNvGraphicFramePr>
          <p:nvPr>
            <p:extLst>
              <p:ext uri="{D42A27DB-BD31-4B8C-83A1-F6EECF244321}">
                <p14:modId xmlns:p14="http://schemas.microsoft.com/office/powerpoint/2010/main" val="3495653216"/>
              </p:ext>
            </p:extLst>
          </p:nvPr>
        </p:nvGraphicFramePr>
        <p:xfrm>
          <a:off x="6243244" y="2205673"/>
          <a:ext cx="4530274" cy="1857280"/>
        </p:xfrm>
        <a:graphic>
          <a:graphicData uri="http://schemas.openxmlformats.org/drawingml/2006/table">
            <a:tbl>
              <a:tblPr firstRow="1" bandRow="1">
                <a:tableStyleId>{5C22544A-7EE6-4342-B048-85BDC9FD1C3A}</a:tableStyleId>
              </a:tblPr>
              <a:tblGrid>
                <a:gridCol w="2212599">
                  <a:extLst>
                    <a:ext uri="{9D8B030D-6E8A-4147-A177-3AD203B41FA5}">
                      <a16:colId xmlns:a16="http://schemas.microsoft.com/office/drawing/2014/main" val="1002113915"/>
                    </a:ext>
                  </a:extLst>
                </a:gridCol>
                <a:gridCol w="1018095">
                  <a:extLst>
                    <a:ext uri="{9D8B030D-6E8A-4147-A177-3AD203B41FA5}">
                      <a16:colId xmlns:a16="http://schemas.microsoft.com/office/drawing/2014/main" val="238754646"/>
                    </a:ext>
                  </a:extLst>
                </a:gridCol>
                <a:gridCol w="1299580">
                  <a:extLst>
                    <a:ext uri="{9D8B030D-6E8A-4147-A177-3AD203B41FA5}">
                      <a16:colId xmlns:a16="http://schemas.microsoft.com/office/drawing/2014/main" val="909435302"/>
                    </a:ext>
                  </a:extLst>
                </a:gridCol>
              </a:tblGrid>
              <a:tr h="315853">
                <a:tc>
                  <a:txBody>
                    <a:bodyPr/>
                    <a:lstStyle/>
                    <a:p>
                      <a:pPr algn="ctr"/>
                      <a:r>
                        <a:rPr lang="en-US" sz="900">
                          <a:solidFill>
                            <a:schemeClr val="tx2"/>
                          </a:solidFill>
                          <a:latin typeface="IBM Plex Sans" panose="020B0503050203000203" pitchFamily="34" charset="0"/>
                        </a:rPr>
                        <a:t>Offering</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Duration</a:t>
                      </a:r>
                    </a:p>
                  </a:txBody>
                  <a:tcPr marL="121582" marR="121582" marT="60792" marB="60792" anchor="ctr">
                    <a:solidFill>
                      <a:srgbClr val="135B97"/>
                    </a:solidFill>
                  </a:tcPr>
                </a:tc>
                <a:tc>
                  <a:txBody>
                    <a:bodyPr/>
                    <a:lstStyle/>
                    <a:p>
                      <a:pPr algn="ctr"/>
                      <a:r>
                        <a:rPr lang="en-US" sz="900">
                          <a:solidFill>
                            <a:schemeClr val="tx2"/>
                          </a:solidFill>
                          <a:latin typeface="IBM Plex Sans" panose="020B0503050203000203" pitchFamily="34" charset="0"/>
                        </a:rPr>
                        <a:t>Stakeholders</a:t>
                      </a:r>
                    </a:p>
                  </a:txBody>
                  <a:tcPr marL="121582" marR="121582" marT="60792" marB="60792" anchor="ctr">
                    <a:solidFill>
                      <a:srgbClr val="135B97"/>
                    </a:solidFill>
                  </a:tcPr>
                </a:tc>
                <a:extLst>
                  <a:ext uri="{0D108BD9-81ED-4DB2-BD59-A6C34878D82A}">
                    <a16:rowId xmlns:a16="http://schemas.microsoft.com/office/drawing/2014/main" val="3352332879"/>
                  </a:ext>
                </a:extLst>
              </a:tr>
              <a:tr h="513809">
                <a:tc>
                  <a:txBody>
                    <a:bodyPr/>
                    <a:lstStyle/>
                    <a:p>
                      <a:pPr marL="117475" indent="0" algn="l" fontAlgn="b">
                        <a:tabLst/>
                      </a:pPr>
                      <a:r>
                        <a:rPr lang="en-US" sz="1100" kern="1200">
                          <a:solidFill>
                            <a:schemeClr val="tx1"/>
                          </a:solidFill>
                          <a:latin typeface="IBM Plex Sans"/>
                          <a:ea typeface="+mn-ea"/>
                          <a:cs typeface="+mn-cs"/>
                        </a:rPr>
                        <a:t>DevEx Assessment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2-8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3586921697"/>
                  </a:ext>
                </a:extLst>
              </a:tr>
              <a:tr h="513809">
                <a:tc>
                  <a:txBody>
                    <a:bodyPr/>
                    <a:lstStyle/>
                    <a:p>
                      <a:pPr marL="117475" indent="0" algn="l" fontAlgn="b">
                        <a:tabLst/>
                      </a:pPr>
                      <a:r>
                        <a:rPr lang="en-US" sz="1100" kern="1200">
                          <a:solidFill>
                            <a:schemeClr val="tx1"/>
                          </a:solidFill>
                          <a:latin typeface="IBM Plex Sans"/>
                          <a:ea typeface="+mn-ea"/>
                          <a:cs typeface="+mn-cs"/>
                        </a:rPr>
                        <a:t>DevEx Solution Enablement</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6 Weeks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 RH</a:t>
                      </a:r>
                    </a:p>
                  </a:txBody>
                  <a:tcPr marL="12688" marR="12688" marT="12688" marB="0" anchor="ctr"/>
                </a:tc>
                <a:extLst>
                  <a:ext uri="{0D108BD9-81ED-4DB2-BD59-A6C34878D82A}">
                    <a16:rowId xmlns:a16="http://schemas.microsoft.com/office/drawing/2014/main" val="3608695036"/>
                  </a:ext>
                </a:extLst>
              </a:tr>
              <a:tr h="513809">
                <a:tc>
                  <a:txBody>
                    <a:bodyPr/>
                    <a:lstStyle/>
                    <a:p>
                      <a:pPr marL="117475" indent="0" algn="l" fontAlgn="b">
                        <a:tabLst/>
                      </a:pPr>
                      <a:r>
                        <a:rPr lang="en-US" sz="1100" kern="1200">
                          <a:solidFill>
                            <a:schemeClr val="tx1"/>
                          </a:solidFill>
                          <a:latin typeface="IBM Plex Sans"/>
                          <a:ea typeface="+mn-ea"/>
                          <a:cs typeface="+mn-cs"/>
                        </a:rPr>
                        <a:t>DevEx Transformation</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3+ Months</a:t>
                      </a:r>
                    </a:p>
                  </a:txBody>
                  <a:tcPr marL="12688" marR="12688" marT="12688" marB="0" anchor="ctr"/>
                </a:tc>
                <a:tc>
                  <a:txBody>
                    <a:bodyPr/>
                    <a:lstStyle/>
                    <a:p>
                      <a:pPr algn="ctr" fontAlgn="b"/>
                      <a:r>
                        <a:rPr lang="en-US" sz="1100" kern="1200">
                          <a:solidFill>
                            <a:schemeClr val="tx1"/>
                          </a:solidFill>
                          <a:latin typeface="IBM Plex Sans" panose="020B0503050203000203" pitchFamily="34" charset="0"/>
                          <a:ea typeface="+mn-ea"/>
                          <a:cs typeface="+mn-cs"/>
                        </a:rPr>
                        <a:t>IBM</a:t>
                      </a:r>
                    </a:p>
                  </a:txBody>
                  <a:tcPr marL="12688" marR="12688" marT="12688" marB="0" anchor="ctr"/>
                </a:tc>
                <a:extLst>
                  <a:ext uri="{0D108BD9-81ED-4DB2-BD59-A6C34878D82A}">
                    <a16:rowId xmlns:a16="http://schemas.microsoft.com/office/drawing/2014/main" val="1404701003"/>
                  </a:ext>
                </a:extLst>
              </a:tr>
            </a:tbl>
          </a:graphicData>
        </a:graphic>
      </p:graphicFrame>
      <p:sp>
        <p:nvSpPr>
          <p:cNvPr id="11" name="Rectangle 10">
            <a:extLst>
              <a:ext uri="{FF2B5EF4-FFF2-40B4-BE49-F238E27FC236}">
                <a16:creationId xmlns:a16="http://schemas.microsoft.com/office/drawing/2014/main" id="{AD37FF60-8B28-490C-207E-1E3A295213D1}"/>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
        <p:nvSpPr>
          <p:cNvPr id="3" name="Footer Placeholder 3">
            <a:extLst>
              <a:ext uri="{FF2B5EF4-FFF2-40B4-BE49-F238E27FC236}">
                <a16:creationId xmlns:a16="http://schemas.microsoft.com/office/drawing/2014/main" id="{BE8D4B46-DB8C-6CD0-272C-014446360CE9}"/>
              </a:ext>
            </a:extLst>
          </p:cNvPr>
          <p:cNvSpPr>
            <a:spLocks noGrp="1"/>
          </p:cNvSpPr>
          <p:nvPr>
            <p:ph type="ftr" sz="quarter" idx="10"/>
          </p:nvPr>
        </p:nvSpPr>
        <p:spPr>
          <a:xfrm>
            <a:off x="304891" y="6400803"/>
            <a:ext cx="5486313" cy="222249"/>
          </a:xfrm>
        </p:spPr>
        <p:txBody>
          <a:bodyPr/>
          <a:lstStyle/>
          <a:p>
            <a:r>
              <a:rPr lang="en-US">
                <a:solidFill>
                  <a:srgbClr val="000000"/>
                </a:solidFill>
                <a:latin typeface="IBM Plex Sans" panose="020B0503050203000203" pitchFamily="34" charset="0"/>
              </a:rPr>
              <a:t>BoxBoat, HCT © 2024 IBM Corporation</a:t>
            </a:r>
          </a:p>
        </p:txBody>
      </p:sp>
      <p:sp>
        <p:nvSpPr>
          <p:cNvPr id="4" name="Rectangle 3">
            <a:extLst>
              <a:ext uri="{FF2B5EF4-FFF2-40B4-BE49-F238E27FC236}">
                <a16:creationId xmlns:a16="http://schemas.microsoft.com/office/drawing/2014/main" id="{34574B8C-02BB-0F9C-11C5-A883B1E7FAB9}"/>
              </a:ext>
            </a:extLst>
          </p:cNvPr>
          <p:cNvSpPr/>
          <p:nvPr/>
        </p:nvSpPr>
        <p:spPr>
          <a:xfrm>
            <a:off x="6095998" y="4601993"/>
            <a:ext cx="5884165" cy="971297"/>
          </a:xfrm>
          <a:prstGeom prst="rect">
            <a:avLst/>
          </a:prstGeom>
          <a:noFill/>
          <a:ln w="19050">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t"/>
          <a:lstStyle/>
          <a:p>
            <a:pPr defTabSz="912710">
              <a:spcBef>
                <a:spcPts val="798"/>
              </a:spcBef>
            </a:pPr>
            <a:r>
              <a:rPr lang="en-CA" sz="1198" b="1">
                <a:solidFill>
                  <a:srgbClr val="0F62FE"/>
                </a:solidFill>
                <a:latin typeface="IBM Plex Sans" panose="020B0503050203000203" pitchFamily="34" charset="0"/>
              </a:rPr>
              <a:t>Funding Options</a:t>
            </a: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GitHub/Microsoft ECIF, AMP, </a:t>
            </a:r>
            <a:r>
              <a:rPr lang="en-CA" sz="1198" err="1">
                <a:solidFill>
                  <a:srgbClr val="000000">
                    <a:lumMod val="85000"/>
                    <a:lumOff val="15000"/>
                  </a:srgbClr>
                </a:solidFill>
                <a:latin typeface="IBM Plex Sans" panose="020B0503050203000203" pitchFamily="34" charset="0"/>
              </a:rPr>
              <a:t>GitFast</a:t>
            </a:r>
            <a:endParaRPr lang="en-CA" sz="1198">
              <a:solidFill>
                <a:srgbClr val="000000">
                  <a:lumMod val="85000"/>
                  <a:lumOff val="15000"/>
                </a:srgbClr>
              </a:solidFill>
              <a:latin typeface="IBM Plex Sans" panose="020B0503050203000203" pitchFamily="34" charset="0"/>
            </a:endParaRPr>
          </a:p>
          <a:p>
            <a:pPr marL="171450" indent="-171450" defTabSz="912710">
              <a:buFont typeface="Arial" panose="020B0604020202020204" pitchFamily="34" charset="0"/>
              <a:buChar char="•"/>
            </a:pPr>
            <a:r>
              <a:rPr lang="en-CA" sz="1198">
                <a:solidFill>
                  <a:srgbClr val="000000">
                    <a:lumMod val="85000"/>
                    <a:lumOff val="15000"/>
                  </a:srgbClr>
                </a:solidFill>
                <a:latin typeface="IBM Plex Sans" panose="020B0503050203000203" pitchFamily="34" charset="0"/>
              </a:rPr>
              <a:t>OpenShift Everywhere (OSE)</a:t>
            </a:r>
          </a:p>
        </p:txBody>
      </p:sp>
      <p:pic>
        <p:nvPicPr>
          <p:cNvPr id="6" name="Picture 5" descr="A screenshot of a computer&#10;&#10;AI-generated content may be incorrect.">
            <a:extLst>
              <a:ext uri="{FF2B5EF4-FFF2-40B4-BE49-F238E27FC236}">
                <a16:creationId xmlns:a16="http://schemas.microsoft.com/office/drawing/2014/main" id="{8A7197CD-B70D-466F-5AD9-E58CC5705C29}"/>
              </a:ext>
            </a:extLst>
          </p:cNvPr>
          <p:cNvPicPr>
            <a:picLocks noChangeAspect="1"/>
          </p:cNvPicPr>
          <p:nvPr/>
        </p:nvPicPr>
        <p:blipFill>
          <a:blip r:embed="rId2"/>
          <a:stretch>
            <a:fillRect/>
          </a:stretch>
        </p:blipFill>
        <p:spPr>
          <a:xfrm>
            <a:off x="8610127" y="4025588"/>
            <a:ext cx="5035399" cy="2832412"/>
          </a:xfrm>
          <a:prstGeom prst="rect">
            <a:avLst/>
          </a:prstGeom>
        </p:spPr>
      </p:pic>
      <p:pic>
        <p:nvPicPr>
          <p:cNvPr id="9" name="Graphic 8">
            <a:extLst>
              <a:ext uri="{FF2B5EF4-FFF2-40B4-BE49-F238E27FC236}">
                <a16:creationId xmlns:a16="http://schemas.microsoft.com/office/drawing/2014/main" id="{8A00AA1F-E045-7E53-C50E-4A0393D0AC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05624" y="714432"/>
            <a:ext cx="546775" cy="696487"/>
          </a:xfrm>
          <a:prstGeom prst="rect">
            <a:avLst/>
          </a:prstGeom>
        </p:spPr>
      </p:pic>
    </p:spTree>
    <p:extLst>
      <p:ext uri="{BB962C8B-B14F-4D97-AF65-F5344CB8AC3E}">
        <p14:creationId xmlns:p14="http://schemas.microsoft.com/office/powerpoint/2010/main" val="3653035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 name="圆角矩形"/>
          <p:cNvGrpSpPr/>
          <p:nvPr/>
        </p:nvGrpSpPr>
        <p:grpSpPr>
          <a:xfrm>
            <a:off x="3914749" y="1223824"/>
            <a:ext cx="2678286" cy="5275587"/>
            <a:chOff x="0" y="0"/>
            <a:chExt cx="2678284" cy="5275586"/>
          </a:xfrm>
        </p:grpSpPr>
        <p:sp>
          <p:nvSpPr>
            <p:cNvPr id="88" name="Rounded Rectangle"/>
            <p:cNvSpPr/>
            <p:nvPr/>
          </p:nvSpPr>
          <p:spPr>
            <a:xfrm>
              <a:off x="0" y="0"/>
              <a:ext cx="2678285" cy="5275587"/>
            </a:xfrm>
            <a:prstGeom prst="roundRect">
              <a:avLst>
                <a:gd name="adj" fmla="val 5140"/>
              </a:avLst>
            </a:prstGeom>
            <a:solidFill>
              <a:srgbClr val="F2F4F8">
                <a:alpha val="7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000">
                  <a:solidFill>
                    <a:srgbClr val="525252"/>
                  </a:solidFill>
                  <a:latin typeface="IBM Plex Sans Medm"/>
                  <a:ea typeface="IBM Plex Sans Medm"/>
                  <a:cs typeface="IBM Plex Sans Medm"/>
                  <a:sym typeface="IBM Plex Sans Medm"/>
                </a:defRPr>
              </a:pPr>
              <a:endParaRPr kumimoji="0" sz="1000" b="0" i="0" u="none" strike="noStrike" kern="0" cap="none" spc="0" normalizeH="0" baseline="0" noProof="0">
                <a:ln>
                  <a:noFill/>
                </a:ln>
                <a:solidFill>
                  <a:srgbClr val="525252"/>
                </a:solidFill>
                <a:effectLst/>
                <a:uLnTx/>
                <a:uFillTx/>
                <a:latin typeface="IBM Plex Sans Medm"/>
                <a:sym typeface="IBM Plex Sans Medm"/>
              </a:endParaRPr>
            </a:p>
          </p:txBody>
        </p:sp>
        <p:sp>
          <p:nvSpPr>
            <p:cNvPr id="89" name="DAY 0"/>
            <p:cNvSpPr txBox="1"/>
            <p:nvPr/>
          </p:nvSpPr>
          <p:spPr>
            <a:xfrm>
              <a:off x="95759" y="40319"/>
              <a:ext cx="2486767" cy="237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lvl1pPr algn="ctr" defTabSz="914216">
                <a:defRPr sz="1000">
                  <a:solidFill>
                    <a:srgbClr val="525252"/>
                  </a:solidFill>
                  <a:latin typeface="IBM Plex Sans Medm"/>
                  <a:ea typeface="IBM Plex Sans Medm"/>
                  <a:cs typeface="IBM Plex Sans Medm"/>
                  <a:sym typeface="IBM Plex Sans Medm"/>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a:ln>
                    <a:noFill/>
                  </a:ln>
                  <a:solidFill>
                    <a:srgbClr val="525252"/>
                  </a:solidFill>
                  <a:effectLst/>
                  <a:uLnTx/>
                  <a:uFillTx/>
                  <a:latin typeface="IBM Plex Sans Medm"/>
                  <a:sym typeface="IBM Plex Sans Medm"/>
                </a:rPr>
                <a:t>DAY 0</a:t>
              </a:r>
            </a:p>
          </p:txBody>
        </p:sp>
      </p:grpSp>
      <p:grpSp>
        <p:nvGrpSpPr>
          <p:cNvPr id="93" name="圆角矩形"/>
          <p:cNvGrpSpPr/>
          <p:nvPr/>
        </p:nvGrpSpPr>
        <p:grpSpPr>
          <a:xfrm>
            <a:off x="6616930" y="1223824"/>
            <a:ext cx="2678286" cy="5275587"/>
            <a:chOff x="0" y="0"/>
            <a:chExt cx="2678284" cy="5275586"/>
          </a:xfrm>
        </p:grpSpPr>
        <p:sp>
          <p:nvSpPr>
            <p:cNvPr id="91" name="Rounded Rectangle"/>
            <p:cNvSpPr/>
            <p:nvPr/>
          </p:nvSpPr>
          <p:spPr>
            <a:xfrm>
              <a:off x="0" y="0"/>
              <a:ext cx="2678285" cy="5275587"/>
            </a:xfrm>
            <a:prstGeom prst="roundRect">
              <a:avLst>
                <a:gd name="adj" fmla="val 5140"/>
              </a:avLst>
            </a:prstGeom>
            <a:solidFill>
              <a:srgbClr val="F2F4F8">
                <a:alpha val="7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000">
                  <a:solidFill>
                    <a:srgbClr val="525252"/>
                  </a:solidFill>
                  <a:latin typeface="IBM Plex Sans Medm"/>
                  <a:ea typeface="IBM Plex Sans Medm"/>
                  <a:cs typeface="IBM Plex Sans Medm"/>
                  <a:sym typeface="IBM Plex Sans Medm"/>
                </a:defRPr>
              </a:pPr>
              <a:endParaRPr kumimoji="0" sz="1000" b="0" i="0" u="none" strike="noStrike" kern="0" cap="none" spc="0" normalizeH="0" baseline="0" noProof="0">
                <a:ln>
                  <a:noFill/>
                </a:ln>
                <a:solidFill>
                  <a:srgbClr val="525252"/>
                </a:solidFill>
                <a:effectLst/>
                <a:uLnTx/>
                <a:uFillTx/>
                <a:latin typeface="IBM Plex Sans Medm"/>
                <a:sym typeface="IBM Plex Sans Medm"/>
              </a:endParaRPr>
            </a:p>
          </p:txBody>
        </p:sp>
        <p:sp>
          <p:nvSpPr>
            <p:cNvPr id="92" name="DAY 1"/>
            <p:cNvSpPr txBox="1"/>
            <p:nvPr/>
          </p:nvSpPr>
          <p:spPr>
            <a:xfrm>
              <a:off x="95759" y="40319"/>
              <a:ext cx="2486767" cy="237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lvl1pPr algn="ctr" defTabSz="914216">
                <a:defRPr sz="1000">
                  <a:solidFill>
                    <a:srgbClr val="525252"/>
                  </a:solidFill>
                  <a:latin typeface="IBM Plex Sans Medm"/>
                  <a:ea typeface="IBM Plex Sans Medm"/>
                  <a:cs typeface="IBM Plex Sans Medm"/>
                  <a:sym typeface="IBM Plex Sans Medm"/>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a:ln>
                    <a:noFill/>
                  </a:ln>
                  <a:solidFill>
                    <a:srgbClr val="525252"/>
                  </a:solidFill>
                  <a:effectLst/>
                  <a:uLnTx/>
                  <a:uFillTx/>
                  <a:latin typeface="IBM Plex Sans Medm"/>
                  <a:sym typeface="IBM Plex Sans Medm"/>
                </a:rPr>
                <a:t>DAY 1</a:t>
              </a:r>
            </a:p>
          </p:txBody>
        </p:sp>
      </p:grpSp>
      <p:grpSp>
        <p:nvGrpSpPr>
          <p:cNvPr id="96" name="圆角矩形"/>
          <p:cNvGrpSpPr/>
          <p:nvPr/>
        </p:nvGrpSpPr>
        <p:grpSpPr>
          <a:xfrm>
            <a:off x="9316284" y="1223824"/>
            <a:ext cx="2678286" cy="5275587"/>
            <a:chOff x="0" y="0"/>
            <a:chExt cx="2678284" cy="5275586"/>
          </a:xfrm>
        </p:grpSpPr>
        <p:sp>
          <p:nvSpPr>
            <p:cNvPr id="94" name="Rounded Rectangle"/>
            <p:cNvSpPr/>
            <p:nvPr/>
          </p:nvSpPr>
          <p:spPr>
            <a:xfrm>
              <a:off x="0" y="0"/>
              <a:ext cx="2678285" cy="5275587"/>
            </a:xfrm>
            <a:prstGeom prst="roundRect">
              <a:avLst>
                <a:gd name="adj" fmla="val 5140"/>
              </a:avLst>
            </a:prstGeom>
            <a:solidFill>
              <a:srgbClr val="F2F4F8">
                <a:alpha val="7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000">
                  <a:solidFill>
                    <a:srgbClr val="525252"/>
                  </a:solidFill>
                  <a:latin typeface="IBM Plex Sans Medm"/>
                  <a:ea typeface="IBM Plex Sans Medm"/>
                  <a:cs typeface="IBM Plex Sans Medm"/>
                  <a:sym typeface="IBM Plex Sans Medm"/>
                </a:defRPr>
              </a:pPr>
              <a:endParaRPr kumimoji="0" sz="1000" b="0" i="0" u="none" strike="noStrike" kern="0" cap="none" spc="0" normalizeH="0" baseline="0" noProof="0">
                <a:ln>
                  <a:noFill/>
                </a:ln>
                <a:solidFill>
                  <a:srgbClr val="525252"/>
                </a:solidFill>
                <a:effectLst/>
                <a:uLnTx/>
                <a:uFillTx/>
                <a:latin typeface="IBM Plex Sans Medm"/>
                <a:sym typeface="IBM Plex Sans Medm"/>
              </a:endParaRPr>
            </a:p>
          </p:txBody>
        </p:sp>
        <p:sp>
          <p:nvSpPr>
            <p:cNvPr id="95" name="DAY 2"/>
            <p:cNvSpPr txBox="1"/>
            <p:nvPr/>
          </p:nvSpPr>
          <p:spPr>
            <a:xfrm>
              <a:off x="95759" y="40319"/>
              <a:ext cx="2486767" cy="2371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000" tIns="36000" rIns="36000" bIns="36000" numCol="1" anchor="t">
              <a:spAutoFit/>
            </a:bodyPr>
            <a:lstStyle>
              <a:lvl1pPr algn="ctr" defTabSz="914216">
                <a:defRPr sz="1000">
                  <a:solidFill>
                    <a:srgbClr val="525252"/>
                  </a:solidFill>
                  <a:latin typeface="IBM Plex Sans Medm"/>
                  <a:ea typeface="IBM Plex Sans Medm"/>
                  <a:cs typeface="IBM Plex Sans Medm"/>
                  <a:sym typeface="IBM Plex Sans Medm"/>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sz="1000" b="0" i="0" u="none" strike="noStrike" kern="0" cap="none" spc="0" normalizeH="0" baseline="0" noProof="0">
                  <a:ln>
                    <a:noFill/>
                  </a:ln>
                  <a:solidFill>
                    <a:srgbClr val="525252"/>
                  </a:solidFill>
                  <a:effectLst/>
                  <a:uLnTx/>
                  <a:uFillTx/>
                  <a:latin typeface="IBM Plex Sans Medm"/>
                  <a:sym typeface="IBM Plex Sans Medm"/>
                </a:rPr>
                <a:t>DAY 2</a:t>
              </a:r>
            </a:p>
          </p:txBody>
        </p:sp>
      </p:grpSp>
      <p:sp>
        <p:nvSpPr>
          <p:cNvPr id="97" name="Title 1"/>
          <p:cNvSpPr txBox="1">
            <a:spLocks noGrp="1"/>
          </p:cNvSpPr>
          <p:nvPr>
            <p:ph type="title"/>
          </p:nvPr>
        </p:nvSpPr>
        <p:spPr>
          <a:xfrm>
            <a:off x="287999" y="288036"/>
            <a:ext cx="11706570" cy="485660"/>
          </a:xfrm>
          <a:prstGeom prst="rect">
            <a:avLst/>
          </a:prstGeom>
        </p:spPr>
        <p:txBody>
          <a:bodyPr/>
          <a:lstStyle/>
          <a:p>
            <a:r>
              <a:t>Demonstrating our assets/ products to drive acceleration and value with </a:t>
            </a:r>
            <a:r>
              <a:rPr>
                <a:solidFill>
                  <a:schemeClr val="accent1"/>
                </a:solidFill>
              </a:rPr>
              <a:t>Hybrid by Design</a:t>
            </a:r>
          </a:p>
        </p:txBody>
      </p:sp>
      <p:grpSp>
        <p:nvGrpSpPr>
          <p:cNvPr id="110" name="Group 17"/>
          <p:cNvGrpSpPr/>
          <p:nvPr/>
        </p:nvGrpSpPr>
        <p:grpSpPr>
          <a:xfrm>
            <a:off x="654993" y="1828904"/>
            <a:ext cx="1617527" cy="4374452"/>
            <a:chOff x="0" y="0"/>
            <a:chExt cx="1617525" cy="4374450"/>
          </a:xfrm>
        </p:grpSpPr>
        <p:sp>
          <p:nvSpPr>
            <p:cNvPr id="98" name="任意形状 31"/>
            <p:cNvSpPr/>
            <p:nvPr/>
          </p:nvSpPr>
          <p:spPr>
            <a:xfrm>
              <a:off x="0" y="-1"/>
              <a:ext cx="1617525" cy="2220151"/>
            </a:xfrm>
            <a:custGeom>
              <a:avLst/>
              <a:gdLst/>
              <a:ahLst/>
              <a:cxnLst>
                <a:cxn ang="0">
                  <a:pos x="wd2" y="hd2"/>
                </a:cxn>
                <a:cxn ang="5400000">
                  <a:pos x="wd2" y="hd2"/>
                </a:cxn>
                <a:cxn ang="10800000">
                  <a:pos x="wd2" y="hd2"/>
                </a:cxn>
                <a:cxn ang="16200000">
                  <a:pos x="wd2" y="hd2"/>
                </a:cxn>
              </a:cxnLst>
              <a:rect l="0" t="0" r="r" b="b"/>
              <a:pathLst>
                <a:path w="21600" h="21569" extrusionOk="0">
                  <a:moveTo>
                    <a:pt x="0" y="21569"/>
                  </a:moveTo>
                  <a:cubicBezTo>
                    <a:pt x="5998" y="21600"/>
                    <a:pt x="5357" y="0"/>
                    <a:pt x="10719" y="0"/>
                  </a:cubicBezTo>
                  <a:lnTo>
                    <a:pt x="21600" y="0"/>
                  </a:lnTo>
                </a:path>
              </a:pathLst>
            </a:custGeom>
            <a:noFill/>
            <a:ln w="17932" cap="rnd">
              <a:solidFill>
                <a:srgbClr val="33B1FF"/>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99" name="任意形状 34"/>
            <p:cNvSpPr/>
            <p:nvPr/>
          </p:nvSpPr>
          <p:spPr>
            <a:xfrm>
              <a:off x="9525" y="380481"/>
              <a:ext cx="1608000" cy="1799640"/>
            </a:xfrm>
            <a:custGeom>
              <a:avLst/>
              <a:gdLst/>
              <a:ahLst/>
              <a:cxnLst>
                <a:cxn ang="0">
                  <a:pos x="wd2" y="hd2"/>
                </a:cxn>
                <a:cxn ang="5400000">
                  <a:pos x="wd2" y="hd2"/>
                </a:cxn>
                <a:cxn ang="10800000">
                  <a:pos x="wd2" y="hd2"/>
                </a:cxn>
                <a:cxn ang="16200000">
                  <a:pos x="wd2" y="hd2"/>
                </a:cxn>
              </a:cxnLst>
              <a:rect l="0" t="0" r="r" b="b"/>
              <a:pathLst>
                <a:path w="21600" h="21523" extrusionOk="0">
                  <a:moveTo>
                    <a:pt x="0" y="21523"/>
                  </a:moveTo>
                  <a:cubicBezTo>
                    <a:pt x="6119" y="21600"/>
                    <a:pt x="5261" y="0"/>
                    <a:pt x="10655" y="0"/>
                  </a:cubicBezTo>
                  <a:lnTo>
                    <a:pt x="21600" y="0"/>
                  </a:lnTo>
                </a:path>
              </a:pathLst>
            </a:custGeom>
            <a:noFill/>
            <a:ln w="17679" cap="rnd">
              <a:solidFill>
                <a:srgbClr val="33B1FF"/>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0" name="任意形状 35"/>
            <p:cNvSpPr/>
            <p:nvPr/>
          </p:nvSpPr>
          <p:spPr>
            <a:xfrm>
              <a:off x="15876" y="794175"/>
              <a:ext cx="1601650" cy="1389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86" y="21550"/>
                    <a:pt x="5196" y="0"/>
                    <a:pt x="10611" y="0"/>
                  </a:cubicBezTo>
                  <a:lnTo>
                    <a:pt x="12250" y="40"/>
                  </a:lnTo>
                  <a:lnTo>
                    <a:pt x="21600" y="40"/>
                  </a:lnTo>
                </a:path>
              </a:pathLst>
            </a:custGeom>
            <a:noFill/>
            <a:ln w="17679" cap="rnd">
              <a:solidFill>
                <a:srgbClr val="33B1FF"/>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1" name="任意形状 36"/>
            <p:cNvSpPr/>
            <p:nvPr/>
          </p:nvSpPr>
          <p:spPr>
            <a:xfrm>
              <a:off x="9526" y="1188370"/>
              <a:ext cx="1608000" cy="9970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801" y="20818"/>
                    <a:pt x="5261" y="0"/>
                    <a:pt x="10655" y="0"/>
                  </a:cubicBezTo>
                  <a:lnTo>
                    <a:pt x="12286" y="94"/>
                  </a:lnTo>
                  <a:lnTo>
                    <a:pt x="21600" y="94"/>
                  </a:lnTo>
                </a:path>
              </a:pathLst>
            </a:custGeom>
            <a:noFill/>
            <a:ln w="17174" cap="rnd">
              <a:solidFill>
                <a:srgbClr val="33B1FF"/>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2" name="任意形状 37"/>
            <p:cNvSpPr/>
            <p:nvPr/>
          </p:nvSpPr>
          <p:spPr>
            <a:xfrm>
              <a:off x="0" y="1583313"/>
              <a:ext cx="1617525" cy="599026"/>
            </a:xfrm>
            <a:custGeom>
              <a:avLst/>
              <a:gdLst/>
              <a:ahLst/>
              <a:cxnLst>
                <a:cxn ang="0">
                  <a:pos x="wd2" y="hd2"/>
                </a:cxn>
                <a:cxn ang="5400000">
                  <a:pos x="wd2" y="hd2"/>
                </a:cxn>
                <a:cxn ang="10800000">
                  <a:pos x="wd2" y="hd2"/>
                </a:cxn>
                <a:cxn ang="16200000">
                  <a:pos x="wd2" y="hd2"/>
                </a:cxn>
              </a:cxnLst>
              <a:rect l="0" t="0" r="r" b="b"/>
              <a:pathLst>
                <a:path w="21600" h="21248" extrusionOk="0">
                  <a:moveTo>
                    <a:pt x="0" y="21244"/>
                  </a:moveTo>
                  <a:cubicBezTo>
                    <a:pt x="6379" y="21600"/>
                    <a:pt x="5357" y="0"/>
                    <a:pt x="10719" y="0"/>
                  </a:cubicBezTo>
                  <a:lnTo>
                    <a:pt x="12341" y="263"/>
                  </a:lnTo>
                  <a:lnTo>
                    <a:pt x="21600" y="263"/>
                  </a:lnTo>
                </a:path>
              </a:pathLst>
            </a:custGeom>
            <a:noFill/>
            <a:ln w="16669" cap="rnd">
              <a:solidFill>
                <a:srgbClr val="3FB4BC"/>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3" name="任意形状 38"/>
            <p:cNvSpPr/>
            <p:nvPr/>
          </p:nvSpPr>
          <p:spPr>
            <a:xfrm>
              <a:off x="22225" y="1989641"/>
              <a:ext cx="1595302" cy="1925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37" y="21600"/>
                    <a:pt x="5131" y="0"/>
                    <a:pt x="10567" y="0"/>
                  </a:cubicBezTo>
                  <a:lnTo>
                    <a:pt x="12212" y="290"/>
                  </a:lnTo>
                  <a:lnTo>
                    <a:pt x="21600" y="290"/>
                  </a:lnTo>
                </a:path>
              </a:pathLst>
            </a:custGeom>
            <a:noFill/>
            <a:ln w="15659" cap="rnd">
              <a:solidFill>
                <a:srgbClr val="3FB4BC"/>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4" name="任意形状 39"/>
            <p:cNvSpPr/>
            <p:nvPr/>
          </p:nvSpPr>
          <p:spPr>
            <a:xfrm>
              <a:off x="3175" y="2160725"/>
              <a:ext cx="1614352" cy="2213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40" y="61"/>
                    <a:pt x="5325" y="21600"/>
                    <a:pt x="10698" y="21600"/>
                  </a:cubicBezTo>
                  <a:lnTo>
                    <a:pt x="21600" y="21600"/>
                  </a:lnTo>
                </a:path>
              </a:pathLst>
            </a:custGeom>
            <a:noFill/>
            <a:ln w="17932"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5" name="任意形状 41"/>
            <p:cNvSpPr/>
            <p:nvPr/>
          </p:nvSpPr>
          <p:spPr>
            <a:xfrm>
              <a:off x="12699" y="2179229"/>
              <a:ext cx="1604826" cy="1812754"/>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cubicBezTo>
                    <a:pt x="6530" y="-35"/>
                    <a:pt x="5229" y="21565"/>
                    <a:pt x="10633" y="21565"/>
                  </a:cubicBezTo>
                  <a:lnTo>
                    <a:pt x="21600" y="21565"/>
                  </a:lnTo>
                </a:path>
              </a:pathLst>
            </a:custGeom>
            <a:noFill/>
            <a:ln w="17679"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6" name="任意形状 42"/>
            <p:cNvSpPr/>
            <p:nvPr/>
          </p:nvSpPr>
          <p:spPr>
            <a:xfrm>
              <a:off x="79375" y="2188385"/>
              <a:ext cx="1538151" cy="14039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48" y="47"/>
                    <a:pt x="4519" y="21340"/>
                    <a:pt x="10158" y="21543"/>
                  </a:cubicBezTo>
                  <a:lnTo>
                    <a:pt x="11864" y="21600"/>
                  </a:lnTo>
                  <a:lnTo>
                    <a:pt x="21600" y="21600"/>
                  </a:lnTo>
                </a:path>
              </a:pathLst>
            </a:custGeom>
            <a:noFill/>
            <a:ln w="17679"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7" name="任意形状 43"/>
            <p:cNvSpPr/>
            <p:nvPr/>
          </p:nvSpPr>
          <p:spPr>
            <a:xfrm>
              <a:off x="63500" y="2183781"/>
              <a:ext cx="1554025" cy="1021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02" y="0"/>
                    <a:pt x="4694" y="21600"/>
                    <a:pt x="10274" y="21600"/>
                  </a:cubicBezTo>
                  <a:lnTo>
                    <a:pt x="11963" y="21511"/>
                  </a:lnTo>
                  <a:lnTo>
                    <a:pt x="21600" y="21511"/>
                  </a:lnTo>
                </a:path>
              </a:pathLst>
            </a:custGeom>
            <a:noFill/>
            <a:ln w="17427"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8" name="任意形状 44"/>
            <p:cNvSpPr/>
            <p:nvPr/>
          </p:nvSpPr>
          <p:spPr>
            <a:xfrm>
              <a:off x="57149" y="2182543"/>
              <a:ext cx="1560376" cy="617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58" y="0"/>
                    <a:pt x="4762" y="21600"/>
                    <a:pt x="10321" y="21600"/>
                  </a:cubicBezTo>
                  <a:lnTo>
                    <a:pt x="12002" y="21357"/>
                  </a:lnTo>
                  <a:lnTo>
                    <a:pt x="21600" y="21357"/>
                  </a:lnTo>
                </a:path>
              </a:pathLst>
            </a:custGeom>
            <a:noFill/>
            <a:ln w="16669"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09" name="任意形状 45"/>
            <p:cNvSpPr/>
            <p:nvPr/>
          </p:nvSpPr>
          <p:spPr>
            <a:xfrm>
              <a:off x="59055" y="2178367"/>
              <a:ext cx="1558470" cy="215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65" y="0"/>
                    <a:pt x="4742" y="21600"/>
                    <a:pt x="10307" y="21600"/>
                  </a:cubicBezTo>
                  <a:lnTo>
                    <a:pt x="11990" y="21423"/>
                  </a:lnTo>
                  <a:lnTo>
                    <a:pt x="21600" y="21423"/>
                  </a:lnTo>
                </a:path>
              </a:pathLst>
            </a:custGeom>
            <a:noFill/>
            <a:ln w="15659" cap="rnd">
              <a:solidFill>
                <a:srgbClr val="61CFA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125" name="组合 225"/>
          <p:cNvGrpSpPr/>
          <p:nvPr/>
        </p:nvGrpSpPr>
        <p:grpSpPr>
          <a:xfrm>
            <a:off x="155980" y="3534567"/>
            <a:ext cx="573360" cy="263168"/>
            <a:chOff x="0" y="0"/>
            <a:chExt cx="573358" cy="263166"/>
          </a:xfrm>
        </p:grpSpPr>
        <p:sp>
          <p:nvSpPr>
            <p:cNvPr id="111" name="任意形状 149"/>
            <p:cNvSpPr/>
            <p:nvPr/>
          </p:nvSpPr>
          <p:spPr>
            <a:xfrm>
              <a:off x="-1" y="6884"/>
              <a:ext cx="80998" cy="98050"/>
            </a:xfrm>
            <a:custGeom>
              <a:avLst/>
              <a:gdLst/>
              <a:ahLst/>
              <a:cxnLst>
                <a:cxn ang="0">
                  <a:pos x="wd2" y="hd2"/>
                </a:cxn>
                <a:cxn ang="5400000">
                  <a:pos x="wd2" y="hd2"/>
                </a:cxn>
                <a:cxn ang="10800000">
                  <a:pos x="wd2" y="hd2"/>
                </a:cxn>
                <a:cxn ang="16200000">
                  <a:pos x="wd2" y="hd2"/>
                </a:cxn>
              </a:cxnLst>
              <a:rect l="0" t="0" r="r" b="b"/>
              <a:pathLst>
                <a:path w="21600" h="21600" extrusionOk="0">
                  <a:moveTo>
                    <a:pt x="15852" y="12738"/>
                  </a:moveTo>
                  <a:lnTo>
                    <a:pt x="5784" y="12738"/>
                  </a:lnTo>
                  <a:lnTo>
                    <a:pt x="5784" y="21539"/>
                  </a:lnTo>
                  <a:lnTo>
                    <a:pt x="0" y="21539"/>
                  </a:lnTo>
                  <a:lnTo>
                    <a:pt x="0" y="0"/>
                  </a:lnTo>
                  <a:lnTo>
                    <a:pt x="5784" y="0"/>
                  </a:lnTo>
                  <a:lnTo>
                    <a:pt x="5784" y="8523"/>
                  </a:lnTo>
                  <a:lnTo>
                    <a:pt x="15852" y="8523"/>
                  </a:lnTo>
                  <a:lnTo>
                    <a:pt x="15852" y="62"/>
                  </a:lnTo>
                  <a:lnTo>
                    <a:pt x="21600" y="62"/>
                  </a:lnTo>
                  <a:lnTo>
                    <a:pt x="21600" y="21600"/>
                  </a:lnTo>
                  <a:lnTo>
                    <a:pt x="15852" y="21600"/>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2" name="任意形状 150"/>
            <p:cNvSpPr/>
            <p:nvPr/>
          </p:nvSpPr>
          <p:spPr>
            <a:xfrm>
              <a:off x="90468" y="31326"/>
              <a:ext cx="75094" cy="101308"/>
            </a:xfrm>
            <a:custGeom>
              <a:avLst/>
              <a:gdLst/>
              <a:ahLst/>
              <a:cxnLst>
                <a:cxn ang="0">
                  <a:pos x="wd2" y="hd2"/>
                </a:cxn>
                <a:cxn ang="5400000">
                  <a:pos x="wd2" y="hd2"/>
                </a:cxn>
                <a:cxn ang="10800000">
                  <a:pos x="wd2" y="hd2"/>
                </a:cxn>
                <a:cxn ang="16200000">
                  <a:pos x="wd2" y="hd2"/>
                </a:cxn>
              </a:cxnLst>
              <a:rect l="0" t="0" r="r" b="b"/>
              <a:pathLst>
                <a:path w="21600" h="21541" extrusionOk="0">
                  <a:moveTo>
                    <a:pt x="15953" y="0"/>
                  </a:moveTo>
                  <a:lnTo>
                    <a:pt x="21600" y="0"/>
                  </a:lnTo>
                  <a:lnTo>
                    <a:pt x="13347" y="17997"/>
                  </a:lnTo>
                  <a:cubicBezTo>
                    <a:pt x="12956" y="19047"/>
                    <a:pt x="12142" y="19981"/>
                    <a:pt x="11017" y="20670"/>
                  </a:cubicBezTo>
                  <a:cubicBezTo>
                    <a:pt x="9758" y="21298"/>
                    <a:pt x="8261" y="21600"/>
                    <a:pt x="6753" y="21531"/>
                  </a:cubicBezTo>
                  <a:lnTo>
                    <a:pt x="2804" y="21531"/>
                  </a:lnTo>
                  <a:lnTo>
                    <a:pt x="2804" y="18116"/>
                  </a:lnTo>
                  <a:lnTo>
                    <a:pt x="6753" y="18116"/>
                  </a:lnTo>
                  <a:lnTo>
                    <a:pt x="7503" y="16393"/>
                  </a:lnTo>
                  <a:lnTo>
                    <a:pt x="0" y="0"/>
                  </a:lnTo>
                  <a:lnTo>
                    <a:pt x="6358" y="0"/>
                  </a:lnTo>
                  <a:lnTo>
                    <a:pt x="9477" y="7276"/>
                  </a:lnTo>
                  <a:lnTo>
                    <a:pt x="11057" y="11790"/>
                  </a:lnTo>
                  <a:lnTo>
                    <a:pt x="11294" y="11790"/>
                  </a:lnTo>
                  <a:lnTo>
                    <a:pt x="12873" y="7276"/>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3" name="任意形状 151"/>
            <p:cNvSpPr/>
            <p:nvPr/>
          </p:nvSpPr>
          <p:spPr>
            <a:xfrm>
              <a:off x="174759" y="1297"/>
              <a:ext cx="69813" cy="103539"/>
            </a:xfrm>
            <a:custGeom>
              <a:avLst/>
              <a:gdLst/>
              <a:ahLst/>
              <a:cxnLst>
                <a:cxn ang="0">
                  <a:pos x="wd2" y="hd2"/>
                </a:cxn>
                <a:cxn ang="5400000">
                  <a:pos x="wd2" y="hd2"/>
                </a:cxn>
                <a:cxn ang="10800000">
                  <a:pos x="wd2" y="hd2"/>
                </a:cxn>
                <a:cxn ang="16200000">
                  <a:pos x="wd2" y="hd2"/>
                </a:cxn>
              </a:cxnLst>
              <a:rect l="0" t="0" r="r" b="b"/>
              <a:pathLst>
                <a:path w="21455" h="21508" extrusionOk="0">
                  <a:moveTo>
                    <a:pt x="0" y="0"/>
                  </a:moveTo>
                  <a:lnTo>
                    <a:pt x="6455" y="0"/>
                  </a:lnTo>
                  <a:lnTo>
                    <a:pt x="6455" y="8704"/>
                  </a:lnTo>
                  <a:cubicBezTo>
                    <a:pt x="6801" y="7842"/>
                    <a:pt x="7597" y="7098"/>
                    <a:pt x="8691" y="6615"/>
                  </a:cubicBezTo>
                  <a:cubicBezTo>
                    <a:pt x="9841" y="6066"/>
                    <a:pt x="11215" y="5782"/>
                    <a:pt x="12615" y="5803"/>
                  </a:cubicBezTo>
                  <a:cubicBezTo>
                    <a:pt x="15174" y="5691"/>
                    <a:pt x="17650" y="6450"/>
                    <a:pt x="19239" y="7834"/>
                  </a:cubicBezTo>
                  <a:cubicBezTo>
                    <a:pt x="20833" y="9563"/>
                    <a:pt x="21600" y="11592"/>
                    <a:pt x="21432" y="13637"/>
                  </a:cubicBezTo>
                  <a:cubicBezTo>
                    <a:pt x="21600" y="15681"/>
                    <a:pt x="20833" y="17710"/>
                    <a:pt x="19239" y="19440"/>
                  </a:cubicBezTo>
                  <a:cubicBezTo>
                    <a:pt x="17654" y="20831"/>
                    <a:pt x="15180" y="21600"/>
                    <a:pt x="12615" y="21500"/>
                  </a:cubicBezTo>
                  <a:cubicBezTo>
                    <a:pt x="11898" y="21500"/>
                    <a:pt x="11186" y="21422"/>
                    <a:pt x="10505" y="21267"/>
                  </a:cubicBezTo>
                  <a:cubicBezTo>
                    <a:pt x="9856" y="21136"/>
                    <a:pt x="9242" y="20929"/>
                    <a:pt x="8691" y="20658"/>
                  </a:cubicBezTo>
                  <a:cubicBezTo>
                    <a:pt x="8148" y="20410"/>
                    <a:pt x="7676" y="20095"/>
                    <a:pt x="7299" y="19730"/>
                  </a:cubicBezTo>
                  <a:cubicBezTo>
                    <a:pt x="6935" y="19384"/>
                    <a:pt x="6651" y="19003"/>
                    <a:pt x="6455" y="18598"/>
                  </a:cubicBezTo>
                  <a:lnTo>
                    <a:pt x="6455" y="21151"/>
                  </a:lnTo>
                  <a:lnTo>
                    <a:pt x="0" y="21151"/>
                  </a:lnTo>
                  <a:close/>
                  <a:moveTo>
                    <a:pt x="10716" y="18337"/>
                  </a:moveTo>
                  <a:cubicBezTo>
                    <a:pt x="11858" y="18342"/>
                    <a:pt x="12954" y="18027"/>
                    <a:pt x="13754" y="17467"/>
                  </a:cubicBezTo>
                  <a:cubicBezTo>
                    <a:pt x="14564" y="16836"/>
                    <a:pt x="14988" y="16015"/>
                    <a:pt x="14935" y="15174"/>
                  </a:cubicBezTo>
                  <a:lnTo>
                    <a:pt x="14935" y="12534"/>
                  </a:lnTo>
                  <a:cubicBezTo>
                    <a:pt x="14981" y="11686"/>
                    <a:pt x="14559" y="10857"/>
                    <a:pt x="13754" y="10213"/>
                  </a:cubicBezTo>
                  <a:cubicBezTo>
                    <a:pt x="12947" y="9663"/>
                    <a:pt x="11852" y="9359"/>
                    <a:pt x="10716" y="9372"/>
                  </a:cubicBezTo>
                  <a:cubicBezTo>
                    <a:pt x="9641" y="9348"/>
                    <a:pt x="8581" y="9550"/>
                    <a:pt x="7679" y="9952"/>
                  </a:cubicBezTo>
                  <a:cubicBezTo>
                    <a:pt x="6896" y="10329"/>
                    <a:pt x="6437" y="10949"/>
                    <a:pt x="6455" y="11606"/>
                  </a:cubicBezTo>
                  <a:lnTo>
                    <a:pt x="6455" y="16103"/>
                  </a:lnTo>
                  <a:cubicBezTo>
                    <a:pt x="6428" y="16753"/>
                    <a:pt x="6890" y="17368"/>
                    <a:pt x="7679" y="17728"/>
                  </a:cubicBezTo>
                  <a:cubicBezTo>
                    <a:pt x="8568" y="18152"/>
                    <a:pt x="9634" y="18367"/>
                    <a:pt x="10716" y="18337"/>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4" name="任意形状 152"/>
            <p:cNvSpPr/>
            <p:nvPr/>
          </p:nvSpPr>
          <p:spPr>
            <a:xfrm>
              <a:off x="259736" y="31321"/>
              <a:ext cx="45029" cy="73333"/>
            </a:xfrm>
            <a:custGeom>
              <a:avLst/>
              <a:gdLst/>
              <a:ahLst/>
              <a:cxnLst>
                <a:cxn ang="0">
                  <a:pos x="wd2" y="hd2"/>
                </a:cxn>
                <a:cxn ang="5400000">
                  <a:pos x="wd2" y="hd2"/>
                </a:cxn>
                <a:cxn ang="10800000">
                  <a:pos x="wd2" y="hd2"/>
                </a:cxn>
                <a:cxn ang="16200000">
                  <a:pos x="wd2" y="hd2"/>
                </a:cxn>
              </a:cxnLst>
              <a:rect l="0" t="0" r="r" b="b"/>
              <a:pathLst>
                <a:path w="21600" h="21584" extrusionOk="0">
                  <a:moveTo>
                    <a:pt x="0" y="21584"/>
                  </a:moveTo>
                  <a:lnTo>
                    <a:pt x="0" y="1"/>
                  </a:lnTo>
                  <a:lnTo>
                    <a:pt x="10076" y="1"/>
                  </a:lnTo>
                  <a:lnTo>
                    <a:pt x="10076" y="4688"/>
                  </a:lnTo>
                  <a:cubicBezTo>
                    <a:pt x="10276" y="4074"/>
                    <a:pt x="10608" y="3479"/>
                    <a:pt x="11064" y="2920"/>
                  </a:cubicBezTo>
                  <a:cubicBezTo>
                    <a:pt x="11537" y="2375"/>
                    <a:pt x="12136" y="1876"/>
                    <a:pt x="12841" y="1440"/>
                  </a:cubicBezTo>
                  <a:cubicBezTo>
                    <a:pt x="13638" y="990"/>
                    <a:pt x="14550" y="629"/>
                    <a:pt x="15542" y="371"/>
                  </a:cubicBezTo>
                  <a:cubicBezTo>
                    <a:pt x="16725" y="109"/>
                    <a:pt x="17974" y="-16"/>
                    <a:pt x="19229" y="1"/>
                  </a:cubicBezTo>
                  <a:lnTo>
                    <a:pt x="21600" y="1"/>
                  </a:lnTo>
                  <a:lnTo>
                    <a:pt x="21600" y="5674"/>
                  </a:lnTo>
                  <a:lnTo>
                    <a:pt x="19098" y="5674"/>
                  </a:lnTo>
                  <a:cubicBezTo>
                    <a:pt x="16846" y="5596"/>
                    <a:pt x="14595" y="5835"/>
                    <a:pt x="12512" y="6373"/>
                  </a:cubicBezTo>
                  <a:cubicBezTo>
                    <a:pt x="11015" y="6883"/>
                    <a:pt x="10158" y="7905"/>
                    <a:pt x="10339" y="8963"/>
                  </a:cubicBezTo>
                  <a:lnTo>
                    <a:pt x="10339" y="21584"/>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5" name="任意形状 153"/>
            <p:cNvSpPr/>
            <p:nvPr/>
          </p:nvSpPr>
          <p:spPr>
            <a:xfrm>
              <a:off x="313956" y="-1"/>
              <a:ext cx="24449" cy="104655"/>
            </a:xfrm>
            <a:custGeom>
              <a:avLst/>
              <a:gdLst/>
              <a:ahLst/>
              <a:cxnLst>
                <a:cxn ang="0">
                  <a:pos x="wd2" y="hd2"/>
                </a:cxn>
                <a:cxn ang="5400000">
                  <a:pos x="wd2" y="hd2"/>
                </a:cxn>
                <a:cxn ang="10800000">
                  <a:pos x="wd2" y="hd2"/>
                </a:cxn>
                <a:cxn ang="16200000">
                  <a:pos x="wd2" y="hd2"/>
                </a:cxn>
              </a:cxnLst>
              <a:rect l="0" t="0" r="r" b="b"/>
              <a:pathLst>
                <a:path w="21446" h="21555" extrusionOk="0">
                  <a:moveTo>
                    <a:pt x="10723" y="4841"/>
                  </a:moveTo>
                  <a:cubicBezTo>
                    <a:pt x="7776" y="4887"/>
                    <a:pt x="4860" y="4672"/>
                    <a:pt x="2534" y="4237"/>
                  </a:cubicBezTo>
                  <a:cubicBezTo>
                    <a:pt x="842" y="3847"/>
                    <a:pt x="-77" y="3303"/>
                    <a:pt x="5" y="2741"/>
                  </a:cubicBezTo>
                  <a:lnTo>
                    <a:pt x="5" y="2109"/>
                  </a:lnTo>
                  <a:cubicBezTo>
                    <a:pt x="-66" y="1539"/>
                    <a:pt x="849" y="987"/>
                    <a:pt x="2534" y="584"/>
                  </a:cubicBezTo>
                  <a:cubicBezTo>
                    <a:pt x="4877" y="160"/>
                    <a:pt x="7791" y="-45"/>
                    <a:pt x="10723" y="8"/>
                  </a:cubicBezTo>
                  <a:cubicBezTo>
                    <a:pt x="13655" y="-45"/>
                    <a:pt x="16569" y="160"/>
                    <a:pt x="18912" y="584"/>
                  </a:cubicBezTo>
                  <a:cubicBezTo>
                    <a:pt x="20597" y="987"/>
                    <a:pt x="21512" y="1539"/>
                    <a:pt x="21441" y="2109"/>
                  </a:cubicBezTo>
                  <a:lnTo>
                    <a:pt x="21441" y="2741"/>
                  </a:lnTo>
                  <a:cubicBezTo>
                    <a:pt x="21523" y="3303"/>
                    <a:pt x="20604" y="3847"/>
                    <a:pt x="18912" y="4237"/>
                  </a:cubicBezTo>
                  <a:cubicBezTo>
                    <a:pt x="16619" y="4687"/>
                    <a:pt x="13678" y="4904"/>
                    <a:pt x="10723" y="4841"/>
                  </a:cubicBezTo>
                  <a:close/>
                  <a:moveTo>
                    <a:pt x="1571" y="6452"/>
                  </a:moveTo>
                  <a:lnTo>
                    <a:pt x="19996" y="6452"/>
                  </a:lnTo>
                  <a:lnTo>
                    <a:pt x="19996" y="21555"/>
                  </a:lnTo>
                  <a:lnTo>
                    <a:pt x="1571" y="21555"/>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6" name="任意形状 154"/>
            <p:cNvSpPr/>
            <p:nvPr/>
          </p:nvSpPr>
          <p:spPr>
            <a:xfrm>
              <a:off x="352063" y="2834"/>
              <a:ext cx="69803" cy="103547"/>
            </a:xfrm>
            <a:custGeom>
              <a:avLst/>
              <a:gdLst/>
              <a:ahLst/>
              <a:cxnLst>
                <a:cxn ang="0">
                  <a:pos x="wd2" y="hd2"/>
                </a:cxn>
                <a:cxn ang="5400000">
                  <a:pos x="wd2" y="hd2"/>
                </a:cxn>
                <a:cxn ang="10800000">
                  <a:pos x="wd2" y="hd2"/>
                </a:cxn>
                <a:cxn ang="16200000">
                  <a:pos x="wd2" y="hd2"/>
                </a:cxn>
              </a:cxnLst>
              <a:rect l="0" t="0" r="r" b="b"/>
              <a:pathLst>
                <a:path w="21464" h="21499" extrusionOk="0">
                  <a:moveTo>
                    <a:pt x="15005" y="18589"/>
                  </a:moveTo>
                  <a:cubicBezTo>
                    <a:pt x="14842" y="18997"/>
                    <a:pt x="14570" y="19380"/>
                    <a:pt x="14203" y="19720"/>
                  </a:cubicBezTo>
                  <a:cubicBezTo>
                    <a:pt x="13826" y="20085"/>
                    <a:pt x="13353" y="20400"/>
                    <a:pt x="12810" y="20648"/>
                  </a:cubicBezTo>
                  <a:cubicBezTo>
                    <a:pt x="12244" y="20920"/>
                    <a:pt x="11616" y="21125"/>
                    <a:pt x="10953" y="21257"/>
                  </a:cubicBezTo>
                  <a:cubicBezTo>
                    <a:pt x="10271" y="21409"/>
                    <a:pt x="9559" y="21487"/>
                    <a:pt x="8842" y="21489"/>
                  </a:cubicBezTo>
                  <a:cubicBezTo>
                    <a:pt x="6284" y="21600"/>
                    <a:pt x="3814" y="20828"/>
                    <a:pt x="2257" y="19430"/>
                  </a:cubicBezTo>
                  <a:cubicBezTo>
                    <a:pt x="647" y="17705"/>
                    <a:pt x="-136" y="15676"/>
                    <a:pt x="19" y="13630"/>
                  </a:cubicBezTo>
                  <a:cubicBezTo>
                    <a:pt x="-136" y="11583"/>
                    <a:pt x="647" y="9555"/>
                    <a:pt x="2257" y="7830"/>
                  </a:cubicBezTo>
                  <a:cubicBezTo>
                    <a:pt x="3824" y="6443"/>
                    <a:pt x="6292" y="5682"/>
                    <a:pt x="8842" y="5800"/>
                  </a:cubicBezTo>
                  <a:cubicBezTo>
                    <a:pt x="10256" y="5778"/>
                    <a:pt x="11644" y="6063"/>
                    <a:pt x="12810" y="6612"/>
                  </a:cubicBezTo>
                  <a:cubicBezTo>
                    <a:pt x="13895" y="7096"/>
                    <a:pt x="14678" y="7840"/>
                    <a:pt x="15005" y="8700"/>
                  </a:cubicBezTo>
                  <a:lnTo>
                    <a:pt x="15005" y="0"/>
                  </a:lnTo>
                  <a:lnTo>
                    <a:pt x="21464" y="0"/>
                  </a:lnTo>
                  <a:lnTo>
                    <a:pt x="21464" y="21460"/>
                  </a:lnTo>
                  <a:lnTo>
                    <a:pt x="15005" y="21460"/>
                  </a:lnTo>
                  <a:close/>
                  <a:moveTo>
                    <a:pt x="10784" y="18009"/>
                  </a:moveTo>
                  <a:cubicBezTo>
                    <a:pt x="11867" y="18039"/>
                    <a:pt x="12933" y="17824"/>
                    <a:pt x="13823" y="17400"/>
                  </a:cubicBezTo>
                  <a:cubicBezTo>
                    <a:pt x="14602" y="17037"/>
                    <a:pt x="15050" y="16422"/>
                    <a:pt x="15005" y="15776"/>
                  </a:cubicBezTo>
                  <a:lnTo>
                    <a:pt x="15005" y="11281"/>
                  </a:lnTo>
                  <a:cubicBezTo>
                    <a:pt x="15041" y="10628"/>
                    <a:pt x="14597" y="10008"/>
                    <a:pt x="13823" y="9628"/>
                  </a:cubicBezTo>
                  <a:cubicBezTo>
                    <a:pt x="12920" y="9226"/>
                    <a:pt x="11859" y="9024"/>
                    <a:pt x="10784" y="9048"/>
                  </a:cubicBezTo>
                  <a:cubicBezTo>
                    <a:pt x="9647" y="9036"/>
                    <a:pt x="8552" y="9339"/>
                    <a:pt x="7745" y="9889"/>
                  </a:cubicBezTo>
                  <a:cubicBezTo>
                    <a:pt x="6923" y="10526"/>
                    <a:pt x="6499" y="11359"/>
                    <a:pt x="6562" y="12209"/>
                  </a:cubicBezTo>
                  <a:lnTo>
                    <a:pt x="6562" y="14848"/>
                  </a:lnTo>
                  <a:cubicBezTo>
                    <a:pt x="6492" y="15690"/>
                    <a:pt x="6918" y="16516"/>
                    <a:pt x="7745" y="17139"/>
                  </a:cubicBezTo>
                  <a:cubicBezTo>
                    <a:pt x="8544" y="17700"/>
                    <a:pt x="9641" y="18014"/>
                    <a:pt x="10784" y="18009"/>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7" name="任意形状 155"/>
            <p:cNvSpPr/>
            <p:nvPr/>
          </p:nvSpPr>
          <p:spPr>
            <a:xfrm>
              <a:off x="1235" y="130074"/>
              <a:ext cx="63156" cy="105071"/>
            </a:xfrm>
            <a:custGeom>
              <a:avLst/>
              <a:gdLst/>
              <a:ahLst/>
              <a:cxnLst>
                <a:cxn ang="0">
                  <a:pos x="wd2" y="hd2"/>
                </a:cxn>
                <a:cxn ang="5400000">
                  <a:pos x="wd2" y="hd2"/>
                </a:cxn>
                <a:cxn ang="10800000">
                  <a:pos x="wd2" y="hd2"/>
                </a:cxn>
                <a:cxn ang="16200000">
                  <a:pos x="wd2" y="hd2"/>
                </a:cxn>
              </a:cxnLst>
              <a:rect l="0" t="0" r="r" b="b"/>
              <a:pathLst>
                <a:path w="21576" h="21497" extrusionOk="0">
                  <a:moveTo>
                    <a:pt x="0" y="0"/>
                  </a:moveTo>
                  <a:lnTo>
                    <a:pt x="3846" y="0"/>
                  </a:lnTo>
                  <a:lnTo>
                    <a:pt x="3846" y="8773"/>
                  </a:lnTo>
                  <a:cubicBezTo>
                    <a:pt x="4399" y="7920"/>
                    <a:pt x="5407" y="7205"/>
                    <a:pt x="6707" y="6744"/>
                  </a:cubicBezTo>
                  <a:cubicBezTo>
                    <a:pt x="8129" y="6245"/>
                    <a:pt x="9758" y="6007"/>
                    <a:pt x="11397" y="6058"/>
                  </a:cubicBezTo>
                  <a:cubicBezTo>
                    <a:pt x="12851" y="6056"/>
                    <a:pt x="14289" y="6241"/>
                    <a:pt x="15618" y="6601"/>
                  </a:cubicBezTo>
                  <a:cubicBezTo>
                    <a:pt x="16871" y="6963"/>
                    <a:pt x="17976" y="7490"/>
                    <a:pt x="18854" y="8144"/>
                  </a:cubicBezTo>
                  <a:cubicBezTo>
                    <a:pt x="19774" y="8868"/>
                    <a:pt x="20458" y="9693"/>
                    <a:pt x="20871" y="10573"/>
                  </a:cubicBezTo>
                  <a:cubicBezTo>
                    <a:pt x="21357" y="11614"/>
                    <a:pt x="21593" y="12692"/>
                    <a:pt x="21574" y="13774"/>
                  </a:cubicBezTo>
                  <a:cubicBezTo>
                    <a:pt x="21600" y="14856"/>
                    <a:pt x="21363" y="15934"/>
                    <a:pt x="20871" y="16974"/>
                  </a:cubicBezTo>
                  <a:cubicBezTo>
                    <a:pt x="20478" y="17859"/>
                    <a:pt x="19791" y="18686"/>
                    <a:pt x="18854" y="19403"/>
                  </a:cubicBezTo>
                  <a:cubicBezTo>
                    <a:pt x="17999" y="20071"/>
                    <a:pt x="16888" y="20601"/>
                    <a:pt x="15618" y="20946"/>
                  </a:cubicBezTo>
                  <a:cubicBezTo>
                    <a:pt x="14299" y="21325"/>
                    <a:pt x="12854" y="21511"/>
                    <a:pt x="11397" y="21489"/>
                  </a:cubicBezTo>
                  <a:cubicBezTo>
                    <a:pt x="8257" y="21600"/>
                    <a:pt x="5329" y="20521"/>
                    <a:pt x="4033" y="18774"/>
                  </a:cubicBezTo>
                  <a:lnTo>
                    <a:pt x="4033" y="21146"/>
                  </a:lnTo>
                  <a:lnTo>
                    <a:pt x="188" y="21146"/>
                  </a:lnTo>
                  <a:close/>
                  <a:moveTo>
                    <a:pt x="10318" y="19460"/>
                  </a:moveTo>
                  <a:cubicBezTo>
                    <a:pt x="12253" y="19524"/>
                    <a:pt x="14143" y="19088"/>
                    <a:pt x="15524" y="18260"/>
                  </a:cubicBezTo>
                  <a:cubicBezTo>
                    <a:pt x="16814" y="17384"/>
                    <a:pt x="17488" y="16235"/>
                    <a:pt x="17400" y="15060"/>
                  </a:cubicBezTo>
                  <a:lnTo>
                    <a:pt x="17400" y="12516"/>
                  </a:lnTo>
                  <a:cubicBezTo>
                    <a:pt x="17488" y="11341"/>
                    <a:pt x="16814" y="10191"/>
                    <a:pt x="15524" y="9316"/>
                  </a:cubicBezTo>
                  <a:cubicBezTo>
                    <a:pt x="14147" y="8480"/>
                    <a:pt x="12259" y="8035"/>
                    <a:pt x="10318" y="8087"/>
                  </a:cubicBezTo>
                  <a:cubicBezTo>
                    <a:pt x="9476" y="8089"/>
                    <a:pt x="8638" y="8166"/>
                    <a:pt x="7832" y="8316"/>
                  </a:cubicBezTo>
                  <a:cubicBezTo>
                    <a:pt x="7102" y="8442"/>
                    <a:pt x="6406" y="8635"/>
                    <a:pt x="5769" y="8887"/>
                  </a:cubicBezTo>
                  <a:cubicBezTo>
                    <a:pt x="5195" y="9125"/>
                    <a:pt x="4714" y="9437"/>
                    <a:pt x="4362" y="9802"/>
                  </a:cubicBezTo>
                  <a:cubicBezTo>
                    <a:pt x="4034" y="10150"/>
                    <a:pt x="3856" y="10543"/>
                    <a:pt x="3846" y="10945"/>
                  </a:cubicBezTo>
                  <a:lnTo>
                    <a:pt x="3846" y="16460"/>
                  </a:lnTo>
                  <a:cubicBezTo>
                    <a:pt x="3823" y="17354"/>
                    <a:pt x="4547" y="18193"/>
                    <a:pt x="5769" y="18689"/>
                  </a:cubicBezTo>
                  <a:cubicBezTo>
                    <a:pt x="6385" y="18963"/>
                    <a:pt x="7088" y="19158"/>
                    <a:pt x="7832" y="19260"/>
                  </a:cubicBezTo>
                  <a:cubicBezTo>
                    <a:pt x="8640" y="19401"/>
                    <a:pt x="9478" y="19468"/>
                    <a:pt x="10318" y="19460"/>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8" name="任意形状 156"/>
            <p:cNvSpPr/>
            <p:nvPr/>
          </p:nvSpPr>
          <p:spPr>
            <a:xfrm>
              <a:off x="71386" y="161360"/>
              <a:ext cx="66171" cy="99629"/>
            </a:xfrm>
            <a:custGeom>
              <a:avLst/>
              <a:gdLst/>
              <a:ahLst/>
              <a:cxnLst>
                <a:cxn ang="0">
                  <a:pos x="wd2" y="hd2"/>
                </a:cxn>
                <a:cxn ang="5400000">
                  <a:pos x="wd2" y="hd2"/>
                </a:cxn>
                <a:cxn ang="10800000">
                  <a:pos x="wd2" y="hd2"/>
                </a:cxn>
                <a:cxn ang="16200000">
                  <a:pos x="wd2" y="hd2"/>
                </a:cxn>
              </a:cxnLst>
              <a:rect l="0" t="0" r="r" b="b"/>
              <a:pathLst>
                <a:path w="21600" h="21587" extrusionOk="0">
                  <a:moveTo>
                    <a:pt x="17925" y="0"/>
                  </a:moveTo>
                  <a:lnTo>
                    <a:pt x="21600" y="0"/>
                  </a:lnTo>
                  <a:lnTo>
                    <a:pt x="10890" y="19247"/>
                  </a:lnTo>
                  <a:cubicBezTo>
                    <a:pt x="10679" y="19663"/>
                    <a:pt x="10393" y="20059"/>
                    <a:pt x="10038" y="20428"/>
                  </a:cubicBezTo>
                  <a:cubicBezTo>
                    <a:pt x="9795" y="20717"/>
                    <a:pt x="9458" y="20965"/>
                    <a:pt x="9052" y="21154"/>
                  </a:cubicBezTo>
                  <a:cubicBezTo>
                    <a:pt x="8592" y="21357"/>
                    <a:pt x="8072" y="21491"/>
                    <a:pt x="7529" y="21547"/>
                  </a:cubicBezTo>
                  <a:cubicBezTo>
                    <a:pt x="6799" y="21600"/>
                    <a:pt x="6063" y="21600"/>
                    <a:pt x="5333" y="21547"/>
                  </a:cubicBezTo>
                  <a:lnTo>
                    <a:pt x="3406" y="21547"/>
                  </a:lnTo>
                  <a:lnTo>
                    <a:pt x="3406" y="19399"/>
                  </a:lnTo>
                  <a:lnTo>
                    <a:pt x="7170" y="19399"/>
                  </a:lnTo>
                  <a:lnTo>
                    <a:pt x="8963" y="16221"/>
                  </a:lnTo>
                  <a:lnTo>
                    <a:pt x="0" y="0"/>
                  </a:lnTo>
                  <a:lnTo>
                    <a:pt x="3720" y="0"/>
                  </a:lnTo>
                  <a:lnTo>
                    <a:pt x="9456" y="10622"/>
                  </a:lnTo>
                  <a:lnTo>
                    <a:pt x="10576" y="13164"/>
                  </a:lnTo>
                  <a:lnTo>
                    <a:pt x="11876" y="10622"/>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9" name="任意形状 157"/>
            <p:cNvSpPr/>
            <p:nvPr/>
          </p:nvSpPr>
          <p:spPr>
            <a:xfrm>
              <a:off x="178735" y="130074"/>
              <a:ext cx="63018" cy="105064"/>
            </a:xfrm>
            <a:custGeom>
              <a:avLst/>
              <a:gdLst/>
              <a:ahLst/>
              <a:cxnLst>
                <a:cxn ang="0">
                  <a:pos x="wd2" y="hd2"/>
                </a:cxn>
                <a:cxn ang="5400000">
                  <a:pos x="wd2" y="hd2"/>
                </a:cxn>
                <a:cxn ang="10800000">
                  <a:pos x="wd2" y="hd2"/>
                </a:cxn>
                <a:cxn ang="16200000">
                  <a:pos x="wd2" y="hd2"/>
                </a:cxn>
              </a:cxnLst>
              <a:rect l="0" t="0" r="r" b="b"/>
              <a:pathLst>
                <a:path w="21576" h="21507" extrusionOk="0">
                  <a:moveTo>
                    <a:pt x="17534" y="18785"/>
                  </a:moveTo>
                  <a:cubicBezTo>
                    <a:pt x="16242" y="20522"/>
                    <a:pt x="13332" y="21600"/>
                    <a:pt x="10201" y="21501"/>
                  </a:cubicBezTo>
                  <a:cubicBezTo>
                    <a:pt x="8741" y="21522"/>
                    <a:pt x="7293" y="21336"/>
                    <a:pt x="5971" y="20958"/>
                  </a:cubicBezTo>
                  <a:cubicBezTo>
                    <a:pt x="4698" y="20612"/>
                    <a:pt x="3585" y="20082"/>
                    <a:pt x="2728" y="19414"/>
                  </a:cubicBezTo>
                  <a:cubicBezTo>
                    <a:pt x="1788" y="18696"/>
                    <a:pt x="1101" y="17869"/>
                    <a:pt x="707" y="16984"/>
                  </a:cubicBezTo>
                  <a:cubicBezTo>
                    <a:pt x="213" y="15943"/>
                    <a:pt x="-24" y="14864"/>
                    <a:pt x="2" y="13781"/>
                  </a:cubicBezTo>
                  <a:cubicBezTo>
                    <a:pt x="-17" y="12699"/>
                    <a:pt x="220" y="11620"/>
                    <a:pt x="707" y="10579"/>
                  </a:cubicBezTo>
                  <a:cubicBezTo>
                    <a:pt x="1120" y="9698"/>
                    <a:pt x="1806" y="8873"/>
                    <a:pt x="2728" y="8149"/>
                  </a:cubicBezTo>
                  <a:cubicBezTo>
                    <a:pt x="3608" y="7494"/>
                    <a:pt x="4716" y="6967"/>
                    <a:pt x="5971" y="6605"/>
                  </a:cubicBezTo>
                  <a:cubicBezTo>
                    <a:pt x="7303" y="6244"/>
                    <a:pt x="8744" y="6059"/>
                    <a:pt x="10201" y="6061"/>
                  </a:cubicBezTo>
                  <a:cubicBezTo>
                    <a:pt x="11843" y="6015"/>
                    <a:pt x="13473" y="6253"/>
                    <a:pt x="14902" y="6748"/>
                  </a:cubicBezTo>
                  <a:cubicBezTo>
                    <a:pt x="16190" y="7213"/>
                    <a:pt x="17183" y="7928"/>
                    <a:pt x="17722" y="8778"/>
                  </a:cubicBezTo>
                  <a:lnTo>
                    <a:pt x="17722" y="0"/>
                  </a:lnTo>
                  <a:lnTo>
                    <a:pt x="21576" y="0"/>
                  </a:lnTo>
                  <a:lnTo>
                    <a:pt x="21576" y="21158"/>
                  </a:lnTo>
                  <a:lnTo>
                    <a:pt x="17722" y="21158"/>
                  </a:lnTo>
                  <a:close/>
                  <a:moveTo>
                    <a:pt x="11047" y="19471"/>
                  </a:moveTo>
                  <a:cubicBezTo>
                    <a:pt x="11889" y="19479"/>
                    <a:pt x="12729" y="19412"/>
                    <a:pt x="13539" y="19271"/>
                  </a:cubicBezTo>
                  <a:cubicBezTo>
                    <a:pt x="14285" y="19168"/>
                    <a:pt x="14989" y="18974"/>
                    <a:pt x="15607" y="18699"/>
                  </a:cubicBezTo>
                  <a:cubicBezTo>
                    <a:pt x="16188" y="18453"/>
                    <a:pt x="16669" y="18131"/>
                    <a:pt x="17017" y="17756"/>
                  </a:cubicBezTo>
                  <a:cubicBezTo>
                    <a:pt x="17363" y="17359"/>
                    <a:pt x="17540" y="16917"/>
                    <a:pt x="17534" y="16469"/>
                  </a:cubicBezTo>
                  <a:lnTo>
                    <a:pt x="17534" y="10951"/>
                  </a:lnTo>
                  <a:cubicBezTo>
                    <a:pt x="17523" y="10549"/>
                    <a:pt x="17345" y="10156"/>
                    <a:pt x="17017" y="9807"/>
                  </a:cubicBezTo>
                  <a:cubicBezTo>
                    <a:pt x="16649" y="9449"/>
                    <a:pt x="16170" y="9138"/>
                    <a:pt x="15607" y="8892"/>
                  </a:cubicBezTo>
                  <a:cubicBezTo>
                    <a:pt x="14968" y="8640"/>
                    <a:pt x="14271" y="8447"/>
                    <a:pt x="13539" y="8320"/>
                  </a:cubicBezTo>
                  <a:cubicBezTo>
                    <a:pt x="12731" y="8170"/>
                    <a:pt x="11892" y="8093"/>
                    <a:pt x="11047" y="8091"/>
                  </a:cubicBezTo>
                  <a:cubicBezTo>
                    <a:pt x="9102" y="8039"/>
                    <a:pt x="7210" y="8485"/>
                    <a:pt x="5830" y="9321"/>
                  </a:cubicBezTo>
                  <a:cubicBezTo>
                    <a:pt x="4538" y="10197"/>
                    <a:pt x="3862" y="11347"/>
                    <a:pt x="3950" y="12523"/>
                  </a:cubicBezTo>
                  <a:lnTo>
                    <a:pt x="3950" y="15068"/>
                  </a:lnTo>
                  <a:cubicBezTo>
                    <a:pt x="3862" y="16244"/>
                    <a:pt x="4538" y="17394"/>
                    <a:pt x="5830" y="18270"/>
                  </a:cubicBezTo>
                  <a:cubicBezTo>
                    <a:pt x="7214" y="19099"/>
                    <a:pt x="9108" y="19534"/>
                    <a:pt x="11047" y="19471"/>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20" name="任意形状 158"/>
            <p:cNvSpPr/>
            <p:nvPr/>
          </p:nvSpPr>
          <p:spPr>
            <a:xfrm>
              <a:off x="257938" y="159115"/>
              <a:ext cx="65228" cy="75529"/>
            </a:xfrm>
            <a:custGeom>
              <a:avLst/>
              <a:gdLst/>
              <a:ahLst/>
              <a:cxnLst>
                <a:cxn ang="0">
                  <a:pos x="wd2" y="hd2"/>
                </a:cxn>
                <a:cxn ang="5400000">
                  <a:pos x="wd2" y="hd2"/>
                </a:cxn>
                <a:cxn ang="10800000">
                  <a:pos x="wd2" y="hd2"/>
                </a:cxn>
                <a:cxn ang="16200000">
                  <a:pos x="wd2" y="hd2"/>
                </a:cxn>
              </a:cxnLst>
              <a:rect l="0" t="0" r="r" b="b"/>
              <a:pathLst>
                <a:path w="21541" h="21460" extrusionOk="0">
                  <a:moveTo>
                    <a:pt x="10930" y="21433"/>
                  </a:moveTo>
                  <a:cubicBezTo>
                    <a:pt x="9375" y="21468"/>
                    <a:pt x="7829" y="21211"/>
                    <a:pt x="6397" y="20679"/>
                  </a:cubicBezTo>
                  <a:cubicBezTo>
                    <a:pt x="5071" y="20212"/>
                    <a:pt x="3891" y="19478"/>
                    <a:pt x="2951" y="18536"/>
                  </a:cubicBezTo>
                  <a:cubicBezTo>
                    <a:pt x="1974" y="17551"/>
                    <a:pt x="1233" y="16404"/>
                    <a:pt x="775" y="15163"/>
                  </a:cubicBezTo>
                  <a:cubicBezTo>
                    <a:pt x="223" y="13732"/>
                    <a:pt x="-38" y="12227"/>
                    <a:pt x="4" y="10718"/>
                  </a:cubicBezTo>
                  <a:cubicBezTo>
                    <a:pt x="-28" y="9222"/>
                    <a:pt x="233" y="7732"/>
                    <a:pt x="775" y="6313"/>
                  </a:cubicBezTo>
                  <a:cubicBezTo>
                    <a:pt x="1233" y="5071"/>
                    <a:pt x="1974" y="3924"/>
                    <a:pt x="2951" y="2940"/>
                  </a:cubicBezTo>
                  <a:cubicBezTo>
                    <a:pt x="3896" y="1993"/>
                    <a:pt x="5074" y="1247"/>
                    <a:pt x="6397" y="757"/>
                  </a:cubicBezTo>
                  <a:cubicBezTo>
                    <a:pt x="7835" y="243"/>
                    <a:pt x="9377" y="-13"/>
                    <a:pt x="10930" y="3"/>
                  </a:cubicBezTo>
                  <a:cubicBezTo>
                    <a:pt x="12485" y="-30"/>
                    <a:pt x="14031" y="227"/>
                    <a:pt x="15464" y="757"/>
                  </a:cubicBezTo>
                  <a:cubicBezTo>
                    <a:pt x="16711" y="1246"/>
                    <a:pt x="17824" y="1963"/>
                    <a:pt x="18728" y="2860"/>
                  </a:cubicBezTo>
                  <a:cubicBezTo>
                    <a:pt x="19673" y="3761"/>
                    <a:pt x="20385" y="4831"/>
                    <a:pt x="20813" y="5995"/>
                  </a:cubicBezTo>
                  <a:cubicBezTo>
                    <a:pt x="21317" y="7271"/>
                    <a:pt x="21562" y="8614"/>
                    <a:pt x="21539" y="9964"/>
                  </a:cubicBezTo>
                  <a:lnTo>
                    <a:pt x="21539" y="11432"/>
                  </a:lnTo>
                  <a:lnTo>
                    <a:pt x="4130" y="11432"/>
                  </a:lnTo>
                  <a:lnTo>
                    <a:pt x="4130" y="12385"/>
                  </a:lnTo>
                  <a:cubicBezTo>
                    <a:pt x="4130" y="13224"/>
                    <a:pt x="4298" y="14057"/>
                    <a:pt x="4628" y="14845"/>
                  </a:cubicBezTo>
                  <a:cubicBezTo>
                    <a:pt x="4961" y="15561"/>
                    <a:pt x="5437" y="16220"/>
                    <a:pt x="6034" y="16790"/>
                  </a:cubicBezTo>
                  <a:cubicBezTo>
                    <a:pt x="6677" y="17359"/>
                    <a:pt x="7449" y="17806"/>
                    <a:pt x="8301" y="18099"/>
                  </a:cubicBezTo>
                  <a:cubicBezTo>
                    <a:pt x="9269" y="18427"/>
                    <a:pt x="10300" y="18589"/>
                    <a:pt x="11338" y="18575"/>
                  </a:cubicBezTo>
                  <a:cubicBezTo>
                    <a:pt x="12764" y="18704"/>
                    <a:pt x="14201" y="18455"/>
                    <a:pt x="15464" y="17861"/>
                  </a:cubicBezTo>
                  <a:cubicBezTo>
                    <a:pt x="16633" y="17240"/>
                    <a:pt x="17564" y="16328"/>
                    <a:pt x="18139" y="15242"/>
                  </a:cubicBezTo>
                  <a:lnTo>
                    <a:pt x="20813" y="16909"/>
                  </a:lnTo>
                  <a:cubicBezTo>
                    <a:pt x="19990" y="18332"/>
                    <a:pt x="18715" y="19517"/>
                    <a:pt x="17141" y="20322"/>
                  </a:cubicBezTo>
                  <a:cubicBezTo>
                    <a:pt x="15227" y="21185"/>
                    <a:pt x="13078" y="21570"/>
                    <a:pt x="10930" y="21433"/>
                  </a:cubicBezTo>
                  <a:close/>
                  <a:moveTo>
                    <a:pt x="10930" y="2662"/>
                  </a:moveTo>
                  <a:cubicBezTo>
                    <a:pt x="9965" y="2647"/>
                    <a:pt x="9008" y="2809"/>
                    <a:pt x="8119" y="3138"/>
                  </a:cubicBezTo>
                  <a:cubicBezTo>
                    <a:pt x="7281" y="3413"/>
                    <a:pt x="6523" y="3846"/>
                    <a:pt x="5898" y="4408"/>
                  </a:cubicBezTo>
                  <a:cubicBezTo>
                    <a:pt x="5285" y="4968"/>
                    <a:pt x="4808" y="5629"/>
                    <a:pt x="4492" y="6353"/>
                  </a:cubicBezTo>
                  <a:cubicBezTo>
                    <a:pt x="4125" y="7133"/>
                    <a:pt x="3940" y="7969"/>
                    <a:pt x="3948" y="8813"/>
                  </a:cubicBezTo>
                  <a:lnTo>
                    <a:pt x="3948" y="9091"/>
                  </a:lnTo>
                  <a:lnTo>
                    <a:pt x="17549" y="9091"/>
                  </a:lnTo>
                  <a:lnTo>
                    <a:pt x="17549" y="8654"/>
                  </a:lnTo>
                  <a:cubicBezTo>
                    <a:pt x="17652" y="7070"/>
                    <a:pt x="17032" y="5514"/>
                    <a:pt x="15826" y="4329"/>
                  </a:cubicBezTo>
                  <a:cubicBezTo>
                    <a:pt x="14531" y="3215"/>
                    <a:pt x="12737" y="2663"/>
                    <a:pt x="10930" y="2821"/>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21" name="任意形状 159"/>
            <p:cNvSpPr/>
            <p:nvPr/>
          </p:nvSpPr>
          <p:spPr>
            <a:xfrm>
              <a:off x="333593" y="159672"/>
              <a:ext cx="55757" cy="74952"/>
            </a:xfrm>
            <a:custGeom>
              <a:avLst/>
              <a:gdLst/>
              <a:ahLst/>
              <a:cxnLst>
                <a:cxn ang="0">
                  <a:pos x="wd2" y="hd2"/>
                </a:cxn>
                <a:cxn ang="5400000">
                  <a:pos x="wd2" y="hd2"/>
                </a:cxn>
                <a:cxn ang="10800000">
                  <a:pos x="wd2" y="hd2"/>
                </a:cxn>
                <a:cxn ang="16200000">
                  <a:pos x="wd2" y="hd2"/>
                </a:cxn>
              </a:cxnLst>
              <a:rect l="0" t="0" r="r" b="b"/>
              <a:pathLst>
                <a:path w="21502" h="21445" extrusionOk="0">
                  <a:moveTo>
                    <a:pt x="11171" y="21423"/>
                  </a:moveTo>
                  <a:cubicBezTo>
                    <a:pt x="8969" y="21504"/>
                    <a:pt x="6773" y="21189"/>
                    <a:pt x="4765" y="20504"/>
                  </a:cubicBezTo>
                  <a:cubicBezTo>
                    <a:pt x="2900" y="19750"/>
                    <a:pt x="1274" y="18701"/>
                    <a:pt x="0" y="17427"/>
                  </a:cubicBezTo>
                  <a:lnTo>
                    <a:pt x="3124" y="15588"/>
                  </a:lnTo>
                  <a:cubicBezTo>
                    <a:pt x="4127" y="16546"/>
                    <a:pt x="5368" y="17346"/>
                    <a:pt x="6777" y="17946"/>
                  </a:cubicBezTo>
                  <a:cubicBezTo>
                    <a:pt x="8233" y="18509"/>
                    <a:pt x="9854" y="18783"/>
                    <a:pt x="11489" y="18745"/>
                  </a:cubicBezTo>
                  <a:cubicBezTo>
                    <a:pt x="13025" y="18824"/>
                    <a:pt x="14552" y="18515"/>
                    <a:pt x="15830" y="17866"/>
                  </a:cubicBezTo>
                  <a:cubicBezTo>
                    <a:pt x="16890" y="17302"/>
                    <a:pt x="17490" y="16366"/>
                    <a:pt x="17418" y="15389"/>
                  </a:cubicBezTo>
                  <a:cubicBezTo>
                    <a:pt x="17429" y="14631"/>
                    <a:pt x="17049" y="13900"/>
                    <a:pt x="16359" y="13351"/>
                  </a:cubicBezTo>
                  <a:cubicBezTo>
                    <a:pt x="15258" y="12669"/>
                    <a:pt x="13912" y="12252"/>
                    <a:pt x="12494" y="12152"/>
                  </a:cubicBezTo>
                  <a:lnTo>
                    <a:pt x="10059" y="12032"/>
                  </a:lnTo>
                  <a:cubicBezTo>
                    <a:pt x="8836" y="11921"/>
                    <a:pt x="7630" y="11721"/>
                    <a:pt x="6459" y="11432"/>
                  </a:cubicBezTo>
                  <a:cubicBezTo>
                    <a:pt x="5426" y="11191"/>
                    <a:pt x="4457" y="10812"/>
                    <a:pt x="3600" y="10313"/>
                  </a:cubicBezTo>
                  <a:cubicBezTo>
                    <a:pt x="2772" y="9863"/>
                    <a:pt x="2114" y="9257"/>
                    <a:pt x="1694" y="8555"/>
                  </a:cubicBezTo>
                  <a:cubicBezTo>
                    <a:pt x="1202" y="7783"/>
                    <a:pt x="966" y="6933"/>
                    <a:pt x="1006" y="6077"/>
                  </a:cubicBezTo>
                  <a:cubicBezTo>
                    <a:pt x="962" y="5165"/>
                    <a:pt x="1217" y="4260"/>
                    <a:pt x="1747" y="3440"/>
                  </a:cubicBezTo>
                  <a:cubicBezTo>
                    <a:pt x="2257" y="2691"/>
                    <a:pt x="2980" y="2036"/>
                    <a:pt x="3865" y="1522"/>
                  </a:cubicBezTo>
                  <a:cubicBezTo>
                    <a:pt x="4826" y="1007"/>
                    <a:pt x="5902" y="629"/>
                    <a:pt x="7041" y="403"/>
                  </a:cubicBezTo>
                  <a:cubicBezTo>
                    <a:pt x="8355" y="145"/>
                    <a:pt x="9707" y="10"/>
                    <a:pt x="11065" y="3"/>
                  </a:cubicBezTo>
                  <a:cubicBezTo>
                    <a:pt x="13052" y="-36"/>
                    <a:pt x="15025" y="265"/>
                    <a:pt x="16836" y="882"/>
                  </a:cubicBezTo>
                  <a:cubicBezTo>
                    <a:pt x="18403" y="1473"/>
                    <a:pt x="19791" y="2303"/>
                    <a:pt x="20912" y="3320"/>
                  </a:cubicBezTo>
                  <a:lnTo>
                    <a:pt x="18000" y="5238"/>
                  </a:lnTo>
                  <a:cubicBezTo>
                    <a:pt x="17284" y="4519"/>
                    <a:pt x="16361" y="3931"/>
                    <a:pt x="15300" y="3520"/>
                  </a:cubicBezTo>
                  <a:cubicBezTo>
                    <a:pt x="13899" y="2962"/>
                    <a:pt x="12331" y="2687"/>
                    <a:pt x="10747" y="2721"/>
                  </a:cubicBezTo>
                  <a:cubicBezTo>
                    <a:pt x="9278" y="2647"/>
                    <a:pt x="7820" y="2957"/>
                    <a:pt x="6618" y="3600"/>
                  </a:cubicBezTo>
                  <a:cubicBezTo>
                    <a:pt x="5674" y="4153"/>
                    <a:pt x="5142" y="5016"/>
                    <a:pt x="5188" y="5918"/>
                  </a:cubicBezTo>
                  <a:cubicBezTo>
                    <a:pt x="5084" y="6794"/>
                    <a:pt x="5635" y="7642"/>
                    <a:pt x="6618" y="8116"/>
                  </a:cubicBezTo>
                  <a:cubicBezTo>
                    <a:pt x="7845" y="8669"/>
                    <a:pt x="9219" y="9009"/>
                    <a:pt x="10641" y="9115"/>
                  </a:cubicBezTo>
                  <a:lnTo>
                    <a:pt x="12812" y="9354"/>
                  </a:lnTo>
                  <a:cubicBezTo>
                    <a:pt x="15253" y="9495"/>
                    <a:pt x="17579" y="10191"/>
                    <a:pt x="19483" y="11352"/>
                  </a:cubicBezTo>
                  <a:cubicBezTo>
                    <a:pt x="20829" y="12349"/>
                    <a:pt x="21559" y="13727"/>
                    <a:pt x="21495" y="15149"/>
                  </a:cubicBezTo>
                  <a:cubicBezTo>
                    <a:pt x="21600" y="16967"/>
                    <a:pt x="20559" y="18716"/>
                    <a:pt x="18689" y="19864"/>
                  </a:cubicBezTo>
                  <a:cubicBezTo>
                    <a:pt x="16491" y="21014"/>
                    <a:pt x="13839" y="21564"/>
                    <a:pt x="11171" y="21423"/>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22" name="任意形状 160"/>
            <p:cNvSpPr/>
            <p:nvPr/>
          </p:nvSpPr>
          <p:spPr>
            <a:xfrm>
              <a:off x="407580" y="130463"/>
              <a:ext cx="13883" cy="102968"/>
            </a:xfrm>
            <a:custGeom>
              <a:avLst/>
              <a:gdLst/>
              <a:ahLst/>
              <a:cxnLst>
                <a:cxn ang="0">
                  <a:pos x="wd2" y="hd2"/>
                </a:cxn>
                <a:cxn ang="5400000">
                  <a:pos x="wd2" y="hd2"/>
                </a:cxn>
                <a:cxn ang="10800000">
                  <a:pos x="wd2" y="hd2"/>
                </a:cxn>
                <a:cxn ang="16200000">
                  <a:pos x="wd2" y="hd2"/>
                </a:cxn>
              </a:cxnLst>
              <a:rect l="0" t="0" r="r" b="b"/>
              <a:pathLst>
                <a:path w="21359" h="21568" extrusionOk="0">
                  <a:moveTo>
                    <a:pt x="10786" y="2931"/>
                  </a:moveTo>
                  <a:cubicBezTo>
                    <a:pt x="7814" y="2968"/>
                    <a:pt x="4857" y="2842"/>
                    <a:pt x="2548" y="2580"/>
                  </a:cubicBezTo>
                  <a:cubicBezTo>
                    <a:pt x="795" y="2319"/>
                    <a:pt x="-120" y="1971"/>
                    <a:pt x="13" y="1615"/>
                  </a:cubicBezTo>
                  <a:lnTo>
                    <a:pt x="13" y="1322"/>
                  </a:lnTo>
                  <a:cubicBezTo>
                    <a:pt x="-88" y="976"/>
                    <a:pt x="826" y="638"/>
                    <a:pt x="2548" y="386"/>
                  </a:cubicBezTo>
                  <a:cubicBezTo>
                    <a:pt x="4825" y="114"/>
                    <a:pt x="7784" y="-23"/>
                    <a:pt x="10786" y="6"/>
                  </a:cubicBezTo>
                  <a:cubicBezTo>
                    <a:pt x="13730" y="-32"/>
                    <a:pt x="16652" y="106"/>
                    <a:pt x="18812" y="386"/>
                  </a:cubicBezTo>
                  <a:cubicBezTo>
                    <a:pt x="20534" y="638"/>
                    <a:pt x="21446" y="976"/>
                    <a:pt x="21346" y="1322"/>
                  </a:cubicBezTo>
                  <a:lnTo>
                    <a:pt x="21346" y="1703"/>
                  </a:lnTo>
                  <a:cubicBezTo>
                    <a:pt x="21480" y="2059"/>
                    <a:pt x="20565" y="2407"/>
                    <a:pt x="18812" y="2668"/>
                  </a:cubicBezTo>
                  <a:cubicBezTo>
                    <a:pt x="16516" y="2906"/>
                    <a:pt x="13610" y="3001"/>
                    <a:pt x="10786" y="2931"/>
                  </a:cubicBezTo>
                  <a:close/>
                  <a:moveTo>
                    <a:pt x="1914" y="6471"/>
                  </a:moveTo>
                  <a:lnTo>
                    <a:pt x="19446" y="6471"/>
                  </a:lnTo>
                  <a:lnTo>
                    <a:pt x="19446" y="21568"/>
                  </a:lnTo>
                  <a:lnTo>
                    <a:pt x="1914" y="21568"/>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23" name="任意形状 161"/>
            <p:cNvSpPr/>
            <p:nvPr/>
          </p:nvSpPr>
          <p:spPr>
            <a:xfrm>
              <a:off x="436401" y="152670"/>
              <a:ext cx="67858" cy="110497"/>
            </a:xfrm>
            <a:custGeom>
              <a:avLst/>
              <a:gdLst/>
              <a:ahLst/>
              <a:cxnLst>
                <a:cxn ang="0">
                  <a:pos x="wd2" y="hd2"/>
                </a:cxn>
                <a:cxn ang="5400000">
                  <a:pos x="wd2" y="hd2"/>
                </a:cxn>
                <a:cxn ang="10800000">
                  <a:pos x="wd2" y="hd2"/>
                </a:cxn>
                <a:cxn ang="16200000">
                  <a:pos x="wd2" y="hd2"/>
                </a:cxn>
              </a:cxnLst>
              <a:rect l="0" t="0" r="r" b="b"/>
              <a:pathLst>
                <a:path w="21440" h="21469" extrusionOk="0">
                  <a:moveTo>
                    <a:pt x="21432" y="17265"/>
                  </a:moveTo>
                  <a:cubicBezTo>
                    <a:pt x="21543" y="18574"/>
                    <a:pt x="20448" y="19808"/>
                    <a:pt x="18613" y="20440"/>
                  </a:cubicBezTo>
                  <a:cubicBezTo>
                    <a:pt x="15986" y="21210"/>
                    <a:pt x="13093" y="21555"/>
                    <a:pt x="10198" y="21444"/>
                  </a:cubicBezTo>
                  <a:cubicBezTo>
                    <a:pt x="7517" y="21562"/>
                    <a:pt x="4831" y="21254"/>
                    <a:pt x="2391" y="20549"/>
                  </a:cubicBezTo>
                  <a:cubicBezTo>
                    <a:pt x="875" y="20072"/>
                    <a:pt x="-57" y="19086"/>
                    <a:pt x="5" y="18025"/>
                  </a:cubicBezTo>
                  <a:cubicBezTo>
                    <a:pt x="-48" y="17370"/>
                    <a:pt x="310" y="16727"/>
                    <a:pt x="1003" y="16234"/>
                  </a:cubicBezTo>
                  <a:cubicBezTo>
                    <a:pt x="1744" y="15776"/>
                    <a:pt x="2676" y="15456"/>
                    <a:pt x="3692" y="15312"/>
                  </a:cubicBezTo>
                  <a:lnTo>
                    <a:pt x="3692" y="15013"/>
                  </a:lnTo>
                  <a:cubicBezTo>
                    <a:pt x="2548" y="14688"/>
                    <a:pt x="1805" y="13981"/>
                    <a:pt x="1783" y="13195"/>
                  </a:cubicBezTo>
                  <a:cubicBezTo>
                    <a:pt x="1720" y="12578"/>
                    <a:pt x="2141" y="11981"/>
                    <a:pt x="2911" y="11594"/>
                  </a:cubicBezTo>
                  <a:cubicBezTo>
                    <a:pt x="3766" y="11197"/>
                    <a:pt x="4739" y="10911"/>
                    <a:pt x="5774" y="10753"/>
                  </a:cubicBezTo>
                  <a:cubicBezTo>
                    <a:pt x="4464" y="10398"/>
                    <a:pt x="3359" y="9802"/>
                    <a:pt x="2608" y="9043"/>
                  </a:cubicBezTo>
                  <a:cubicBezTo>
                    <a:pt x="1813" y="8276"/>
                    <a:pt x="1405" y="7378"/>
                    <a:pt x="1436" y="6465"/>
                  </a:cubicBezTo>
                  <a:cubicBezTo>
                    <a:pt x="1426" y="5792"/>
                    <a:pt x="1648" y="5125"/>
                    <a:pt x="2087" y="4511"/>
                  </a:cubicBezTo>
                  <a:cubicBezTo>
                    <a:pt x="2482" y="3924"/>
                    <a:pt x="3073" y="3396"/>
                    <a:pt x="3822" y="2964"/>
                  </a:cubicBezTo>
                  <a:cubicBezTo>
                    <a:pt x="4635" y="2520"/>
                    <a:pt x="5577" y="2179"/>
                    <a:pt x="6598" y="1960"/>
                  </a:cubicBezTo>
                  <a:cubicBezTo>
                    <a:pt x="7746" y="1725"/>
                    <a:pt x="8947" y="1605"/>
                    <a:pt x="10155" y="1607"/>
                  </a:cubicBezTo>
                  <a:cubicBezTo>
                    <a:pt x="11645" y="1597"/>
                    <a:pt x="13123" y="1782"/>
                    <a:pt x="14492" y="2150"/>
                  </a:cubicBezTo>
                  <a:lnTo>
                    <a:pt x="14492" y="1906"/>
                  </a:lnTo>
                  <a:cubicBezTo>
                    <a:pt x="14461" y="1421"/>
                    <a:pt x="14690" y="943"/>
                    <a:pt x="15143" y="549"/>
                  </a:cubicBezTo>
                  <a:cubicBezTo>
                    <a:pt x="15634" y="166"/>
                    <a:pt x="16400" y="-38"/>
                    <a:pt x="17182" y="6"/>
                  </a:cubicBezTo>
                  <a:lnTo>
                    <a:pt x="20652" y="6"/>
                  </a:lnTo>
                  <a:lnTo>
                    <a:pt x="20652" y="1933"/>
                  </a:lnTo>
                  <a:lnTo>
                    <a:pt x="16314" y="1933"/>
                  </a:lnTo>
                  <a:lnTo>
                    <a:pt x="16314" y="2829"/>
                  </a:lnTo>
                  <a:cubicBezTo>
                    <a:pt x="17120" y="3270"/>
                    <a:pt x="17782" y="3805"/>
                    <a:pt x="18266" y="4402"/>
                  </a:cubicBezTo>
                  <a:cubicBezTo>
                    <a:pt x="18724" y="5052"/>
                    <a:pt x="18961" y="5755"/>
                    <a:pt x="18960" y="6465"/>
                  </a:cubicBezTo>
                  <a:cubicBezTo>
                    <a:pt x="18971" y="7138"/>
                    <a:pt x="18749" y="7804"/>
                    <a:pt x="18309" y="8419"/>
                  </a:cubicBezTo>
                  <a:cubicBezTo>
                    <a:pt x="17915" y="9013"/>
                    <a:pt x="17306" y="9542"/>
                    <a:pt x="16531" y="9966"/>
                  </a:cubicBezTo>
                  <a:cubicBezTo>
                    <a:pt x="15749" y="10415"/>
                    <a:pt x="14815" y="10750"/>
                    <a:pt x="13798" y="10942"/>
                  </a:cubicBezTo>
                  <a:cubicBezTo>
                    <a:pt x="12640" y="11189"/>
                    <a:pt x="11422" y="11308"/>
                    <a:pt x="10198" y="11295"/>
                  </a:cubicBezTo>
                  <a:cubicBezTo>
                    <a:pt x="9440" y="11304"/>
                    <a:pt x="8684" y="11258"/>
                    <a:pt x="7943" y="11160"/>
                  </a:cubicBezTo>
                  <a:cubicBezTo>
                    <a:pt x="7207" y="11283"/>
                    <a:pt x="6505" y="11475"/>
                    <a:pt x="5861" y="11729"/>
                  </a:cubicBezTo>
                  <a:cubicBezTo>
                    <a:pt x="5265" y="11924"/>
                    <a:pt x="4896" y="12313"/>
                    <a:pt x="4906" y="12733"/>
                  </a:cubicBezTo>
                  <a:cubicBezTo>
                    <a:pt x="4849" y="13132"/>
                    <a:pt x="5278" y="13494"/>
                    <a:pt x="5904" y="13575"/>
                  </a:cubicBezTo>
                  <a:cubicBezTo>
                    <a:pt x="6728" y="13746"/>
                    <a:pt x="7596" y="13820"/>
                    <a:pt x="8463" y="13792"/>
                  </a:cubicBezTo>
                  <a:lnTo>
                    <a:pt x="13365" y="13792"/>
                  </a:lnTo>
                  <a:cubicBezTo>
                    <a:pt x="15583" y="13668"/>
                    <a:pt x="17802" y="14022"/>
                    <a:pt x="19654" y="14796"/>
                  </a:cubicBezTo>
                  <a:cubicBezTo>
                    <a:pt x="20792" y="15418"/>
                    <a:pt x="21441" y="16320"/>
                    <a:pt x="21432" y="17265"/>
                  </a:cubicBezTo>
                  <a:close/>
                  <a:moveTo>
                    <a:pt x="18049" y="17401"/>
                  </a:moveTo>
                  <a:cubicBezTo>
                    <a:pt x="18070" y="16878"/>
                    <a:pt x="17682" y="16382"/>
                    <a:pt x="17008" y="16071"/>
                  </a:cubicBezTo>
                  <a:cubicBezTo>
                    <a:pt x="15862" y="15666"/>
                    <a:pt x="14547" y="15486"/>
                    <a:pt x="13234" y="15556"/>
                  </a:cubicBezTo>
                  <a:lnTo>
                    <a:pt x="5514" y="15556"/>
                  </a:lnTo>
                  <a:cubicBezTo>
                    <a:pt x="4225" y="15836"/>
                    <a:pt x="3369" y="16602"/>
                    <a:pt x="3388" y="17455"/>
                  </a:cubicBezTo>
                  <a:cubicBezTo>
                    <a:pt x="3384" y="18057"/>
                    <a:pt x="3796" y="18631"/>
                    <a:pt x="4516" y="19029"/>
                  </a:cubicBezTo>
                  <a:cubicBezTo>
                    <a:pt x="5652" y="19529"/>
                    <a:pt x="7036" y="19760"/>
                    <a:pt x="8420" y="19681"/>
                  </a:cubicBezTo>
                  <a:lnTo>
                    <a:pt x="11716" y="19681"/>
                  </a:lnTo>
                  <a:cubicBezTo>
                    <a:pt x="13329" y="19731"/>
                    <a:pt x="14936" y="19535"/>
                    <a:pt x="16401" y="19111"/>
                  </a:cubicBezTo>
                  <a:cubicBezTo>
                    <a:pt x="17438" y="18792"/>
                    <a:pt x="18083" y="18124"/>
                    <a:pt x="18049" y="17401"/>
                  </a:cubicBezTo>
                  <a:close/>
                  <a:moveTo>
                    <a:pt x="10025" y="9260"/>
                  </a:moveTo>
                  <a:cubicBezTo>
                    <a:pt x="11321" y="9302"/>
                    <a:pt x="12603" y="9072"/>
                    <a:pt x="13668" y="8609"/>
                  </a:cubicBezTo>
                  <a:cubicBezTo>
                    <a:pt x="14598" y="8086"/>
                    <a:pt x="15094" y="7326"/>
                    <a:pt x="15013" y="6546"/>
                  </a:cubicBezTo>
                  <a:lnTo>
                    <a:pt x="15013" y="5786"/>
                  </a:lnTo>
                  <a:cubicBezTo>
                    <a:pt x="15100" y="5006"/>
                    <a:pt x="14603" y="4244"/>
                    <a:pt x="13668" y="3724"/>
                  </a:cubicBezTo>
                  <a:cubicBezTo>
                    <a:pt x="11453" y="2822"/>
                    <a:pt x="8596" y="2822"/>
                    <a:pt x="6381" y="3724"/>
                  </a:cubicBezTo>
                  <a:cubicBezTo>
                    <a:pt x="5429" y="4236"/>
                    <a:pt x="4928" y="5004"/>
                    <a:pt x="5036" y="5786"/>
                  </a:cubicBezTo>
                  <a:lnTo>
                    <a:pt x="5036" y="6546"/>
                  </a:lnTo>
                  <a:cubicBezTo>
                    <a:pt x="4936" y="7328"/>
                    <a:pt x="5435" y="8094"/>
                    <a:pt x="6381" y="8609"/>
                  </a:cubicBezTo>
                  <a:cubicBezTo>
                    <a:pt x="7436" y="9092"/>
                    <a:pt x="8718" y="9340"/>
                    <a:pt x="10025" y="9314"/>
                  </a:cubicBez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24" name="任意形状 162"/>
            <p:cNvSpPr/>
            <p:nvPr/>
          </p:nvSpPr>
          <p:spPr>
            <a:xfrm>
              <a:off x="516040" y="159631"/>
              <a:ext cx="57319" cy="73800"/>
            </a:xfrm>
            <a:custGeom>
              <a:avLst/>
              <a:gdLst/>
              <a:ahLst/>
              <a:cxnLst>
                <a:cxn ang="0">
                  <a:pos x="wd2" y="hd2"/>
                </a:cxn>
                <a:cxn ang="5400000">
                  <a:pos x="wd2" y="hd2"/>
                </a:cxn>
                <a:cxn ang="10800000">
                  <a:pos x="wd2" y="hd2"/>
                </a:cxn>
                <a:cxn ang="16200000">
                  <a:pos x="wd2" y="hd2"/>
                </a:cxn>
              </a:cxnLst>
              <a:rect l="0" t="0" r="r" b="b"/>
              <a:pathLst>
                <a:path w="21431" h="21428" extrusionOk="0">
                  <a:moveTo>
                    <a:pt x="0" y="21428"/>
                  </a:moveTo>
                  <a:lnTo>
                    <a:pt x="0" y="502"/>
                  </a:lnTo>
                  <a:lnTo>
                    <a:pt x="4209" y="502"/>
                  </a:lnTo>
                  <a:lnTo>
                    <a:pt x="4209" y="3868"/>
                  </a:lnTo>
                  <a:lnTo>
                    <a:pt x="4466" y="3868"/>
                  </a:lnTo>
                  <a:cubicBezTo>
                    <a:pt x="5710" y="1387"/>
                    <a:pt x="8846" y="-172"/>
                    <a:pt x="12216" y="16"/>
                  </a:cubicBezTo>
                  <a:cubicBezTo>
                    <a:pt x="14734" y="-62"/>
                    <a:pt x="17176" y="704"/>
                    <a:pt x="18941" y="2125"/>
                  </a:cubicBezTo>
                  <a:cubicBezTo>
                    <a:pt x="20714" y="3750"/>
                    <a:pt x="21600" y="5864"/>
                    <a:pt x="21405" y="8005"/>
                  </a:cubicBezTo>
                  <a:lnTo>
                    <a:pt x="21405" y="21428"/>
                  </a:lnTo>
                  <a:lnTo>
                    <a:pt x="17144" y="21428"/>
                  </a:lnTo>
                  <a:lnTo>
                    <a:pt x="17144" y="8573"/>
                  </a:lnTo>
                  <a:cubicBezTo>
                    <a:pt x="17144" y="4801"/>
                    <a:pt x="15091" y="2895"/>
                    <a:pt x="10933" y="2895"/>
                  </a:cubicBezTo>
                  <a:cubicBezTo>
                    <a:pt x="10102" y="2891"/>
                    <a:pt x="9274" y="2973"/>
                    <a:pt x="8469" y="3138"/>
                  </a:cubicBezTo>
                  <a:cubicBezTo>
                    <a:pt x="7703" y="3282"/>
                    <a:pt x="6974" y="3529"/>
                    <a:pt x="6314" y="3868"/>
                  </a:cubicBezTo>
                  <a:cubicBezTo>
                    <a:pt x="5690" y="4194"/>
                    <a:pt x="5165" y="4623"/>
                    <a:pt x="4774" y="5126"/>
                  </a:cubicBezTo>
                  <a:cubicBezTo>
                    <a:pt x="4389" y="5671"/>
                    <a:pt x="4194" y="6286"/>
                    <a:pt x="4209" y="6910"/>
                  </a:cubicBezTo>
                  <a:lnTo>
                    <a:pt x="4209" y="21428"/>
                  </a:lnTo>
                  <a:close/>
                </a:path>
              </a:pathLst>
            </a:custGeom>
            <a:solidFill>
              <a:srgbClr val="161616"/>
            </a:solidFill>
            <a:ln w="12700" cap="flat">
              <a:noFill/>
              <a:miter lim="4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800">
                  <a:solidFill>
                    <a:srgbClr val="000000"/>
                  </a:solidFill>
                </a:defRPr>
              </a:pPr>
              <a:endParaRPr kumimoji="0" sz="800" b="0" i="0" u="none" strike="noStrike" kern="0" cap="none" spc="0" normalizeH="0" baseline="0" noProof="0">
                <a:ln>
                  <a:noFill/>
                </a:ln>
                <a:solidFill>
                  <a:srgbClr val="000000"/>
                </a:solidFill>
                <a:effectLst/>
                <a:uLnTx/>
                <a:uFillTx/>
                <a:latin typeface="IBM Plex Sans Light"/>
                <a:sym typeface="IBM Plex Sans Light"/>
              </a:endParaRPr>
            </a:p>
          </p:txBody>
        </p:sp>
      </p:grpSp>
      <p:sp>
        <p:nvSpPr>
          <p:cNvPr id="126" name="圆角矩形 53"/>
          <p:cNvSpPr/>
          <p:nvPr/>
        </p:nvSpPr>
        <p:spPr>
          <a:xfrm>
            <a:off x="1220030" y="1658310"/>
            <a:ext cx="856697" cy="1540983"/>
          </a:xfrm>
          <a:prstGeom prst="roundRect">
            <a:avLst>
              <a:gd name="adj" fmla="val 17108"/>
            </a:avLst>
          </a:prstGeom>
          <a:solidFill>
            <a:srgbClr val="33B1FF"/>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27" name="圆角矩形 56"/>
          <p:cNvSpPr/>
          <p:nvPr/>
        </p:nvSpPr>
        <p:spPr>
          <a:xfrm>
            <a:off x="1220150" y="3250813"/>
            <a:ext cx="858735" cy="746907"/>
          </a:xfrm>
          <a:prstGeom prst="roundRect">
            <a:avLst>
              <a:gd name="adj" fmla="val 15165"/>
            </a:avLst>
          </a:prstGeom>
          <a:solidFill>
            <a:srgbClr val="42B9C2"/>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28" name="圆角矩形 57"/>
          <p:cNvSpPr/>
          <p:nvPr/>
        </p:nvSpPr>
        <p:spPr>
          <a:xfrm>
            <a:off x="1220030" y="4044100"/>
            <a:ext cx="881794" cy="2340140"/>
          </a:xfrm>
          <a:prstGeom prst="roundRect">
            <a:avLst>
              <a:gd name="adj" fmla="val 13479"/>
            </a:avLst>
          </a:prstGeom>
          <a:solidFill>
            <a:srgbClr val="61CFA1"/>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29" name="文本框 58"/>
          <p:cNvSpPr txBox="1"/>
          <p:nvPr/>
        </p:nvSpPr>
        <p:spPr>
          <a:xfrm>
            <a:off x="1220032" y="2290302"/>
            <a:ext cx="85669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2437912"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Product-led </a:t>
            </a:r>
            <a:endParaRPr kumimoji="0" sz="900" b="1" i="0" u="none" strike="noStrike" kern="0" cap="none" spc="0" normalizeH="0" baseline="0" noProof="0">
              <a:ln>
                <a:noFill/>
              </a:ln>
              <a:solidFill>
                <a:srgbClr val="000000"/>
              </a:solidFill>
              <a:effectLst/>
              <a:uLnTx/>
              <a:uFillTx/>
              <a:latin typeface="IBM Plex Sans SmBld"/>
              <a:sym typeface="IBM Plex Sans SmBld"/>
            </a:endParaRPr>
          </a:p>
          <a:p>
            <a:pPr marL="0" marR="0" lvl="0" indent="0" algn="ctr" defTabSz="2437912"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by Design</a:t>
            </a:r>
          </a:p>
        </p:txBody>
      </p:sp>
      <p:sp>
        <p:nvSpPr>
          <p:cNvPr id="130" name="文本框 59"/>
          <p:cNvSpPr txBox="1"/>
          <p:nvPr/>
        </p:nvSpPr>
        <p:spPr>
          <a:xfrm>
            <a:off x="1221168" y="3485767"/>
            <a:ext cx="85669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2437912"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Integration </a:t>
            </a:r>
            <a:endParaRPr kumimoji="0" sz="900" b="1" i="0" u="none" strike="noStrike" kern="0" cap="none" spc="0" normalizeH="0" baseline="0" noProof="0">
              <a:ln>
                <a:noFill/>
              </a:ln>
              <a:solidFill>
                <a:srgbClr val="000000"/>
              </a:solidFill>
              <a:effectLst/>
              <a:uLnTx/>
              <a:uFillTx/>
              <a:latin typeface="IBM Plex Sans SmBld"/>
              <a:sym typeface="IBM Plex Sans SmBld"/>
            </a:endParaRPr>
          </a:p>
          <a:p>
            <a:pPr marL="0" marR="0" lvl="0" indent="0" algn="ctr" defTabSz="2437912"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by Design</a:t>
            </a:r>
          </a:p>
        </p:txBody>
      </p:sp>
      <p:sp>
        <p:nvSpPr>
          <p:cNvPr id="131" name="文本框 60"/>
          <p:cNvSpPr txBox="1"/>
          <p:nvPr/>
        </p:nvSpPr>
        <p:spPr>
          <a:xfrm>
            <a:off x="1220030" y="5075670"/>
            <a:ext cx="88179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Technology </a:t>
            </a:r>
            <a:endParaRPr kumimoji="0" sz="900" b="1" i="0" u="none" strike="noStrike" kern="0" cap="none" spc="0" normalizeH="0" baseline="0" noProof="0">
              <a:ln>
                <a:noFill/>
              </a:ln>
              <a:solidFill>
                <a:srgbClr val="000000"/>
              </a:solidFill>
              <a:effectLst/>
              <a:uLnTx/>
              <a:uFillTx/>
              <a:latin typeface="IBM Plex Sans SmBld"/>
              <a:sym typeface="IBM Plex Sans SmBld"/>
            </a:endParaRPr>
          </a:p>
          <a:p>
            <a:pPr marL="0" marR="0" lvl="0" indent="0" algn="ctr"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r>
              <a:rPr kumimoji="0" sz="900" b="1" i="0" u="none" strike="noStrike" kern="0" cap="none" spc="0" normalizeH="0" baseline="0" noProof="0">
                <a:ln>
                  <a:noFill/>
                </a:ln>
                <a:solidFill>
                  <a:srgbClr val="FFFFFF"/>
                </a:solidFill>
                <a:effectLst/>
                <a:uLnTx/>
                <a:uFillTx/>
                <a:latin typeface="IBM Plex Sans SmBld"/>
                <a:sym typeface="IBM Plex Sans SmBld"/>
              </a:rPr>
              <a:t>by Design</a:t>
            </a:r>
          </a:p>
        </p:txBody>
      </p:sp>
      <p:sp>
        <p:nvSpPr>
          <p:cNvPr id="132" name="圆角矩形 246"/>
          <p:cNvSpPr/>
          <p:nvPr/>
        </p:nvSpPr>
        <p:spPr>
          <a:xfrm>
            <a:off x="2166430" y="1663169"/>
            <a:ext cx="1711802" cy="345601"/>
          </a:xfrm>
          <a:prstGeom prst="roundRect">
            <a:avLst>
              <a:gd name="adj" fmla="val 50000"/>
            </a:avLst>
          </a:prstGeom>
          <a:solidFill>
            <a:srgbClr val="BAE6FF"/>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endParaRPr kumimoji="0" sz="900" b="1" i="0" u="none" strike="noStrike" kern="0" cap="none" spc="0" normalizeH="0" baseline="0" noProof="0">
              <a:ln>
                <a:noFill/>
              </a:ln>
              <a:solidFill>
                <a:srgbClr val="FFFFFF"/>
              </a:solidFill>
              <a:effectLst/>
              <a:uLnTx/>
              <a:uFillTx/>
              <a:latin typeface="IBM Plex Sans SmBld"/>
              <a:sym typeface="IBM Plex Sans SmBld"/>
            </a:endParaRPr>
          </a:p>
        </p:txBody>
      </p:sp>
      <p:sp>
        <p:nvSpPr>
          <p:cNvPr id="133" name="圆角矩形 248"/>
          <p:cNvSpPr/>
          <p:nvPr/>
        </p:nvSpPr>
        <p:spPr>
          <a:xfrm>
            <a:off x="2166430" y="2060959"/>
            <a:ext cx="1711802" cy="345601"/>
          </a:xfrm>
          <a:prstGeom prst="roundRect">
            <a:avLst>
              <a:gd name="adj" fmla="val 50000"/>
            </a:avLst>
          </a:prstGeom>
          <a:solidFill>
            <a:srgbClr val="82CFFF"/>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endParaRPr kumimoji="0" sz="900" b="1" i="0" u="none" strike="noStrike" kern="0" cap="none" spc="0" normalizeH="0" baseline="0" noProof="0">
              <a:ln>
                <a:noFill/>
              </a:ln>
              <a:solidFill>
                <a:srgbClr val="FFFFFF"/>
              </a:solidFill>
              <a:effectLst/>
              <a:uLnTx/>
              <a:uFillTx/>
              <a:latin typeface="IBM Plex Sans SmBld"/>
              <a:sym typeface="IBM Plex Sans SmBld"/>
            </a:endParaRPr>
          </a:p>
        </p:txBody>
      </p:sp>
      <p:sp>
        <p:nvSpPr>
          <p:cNvPr id="134" name="文本框 249"/>
          <p:cNvSpPr txBox="1"/>
          <p:nvPr/>
        </p:nvSpPr>
        <p:spPr>
          <a:xfrm>
            <a:off x="2310429" y="2164509"/>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chemeClr val="accent1"/>
                </a:solidFill>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0F62FE"/>
                </a:solidFill>
                <a:effectLst/>
                <a:uLnTx/>
                <a:uFillTx/>
                <a:latin typeface="IBM Plex Sans SmBld"/>
                <a:sym typeface="IBM Plex Sans SmBld"/>
              </a:rPr>
              <a:t>Process &amp; Organization</a:t>
            </a:r>
          </a:p>
        </p:txBody>
      </p:sp>
      <p:sp>
        <p:nvSpPr>
          <p:cNvPr id="135" name="圆角矩形 250"/>
          <p:cNvSpPr/>
          <p:nvPr/>
        </p:nvSpPr>
        <p:spPr>
          <a:xfrm>
            <a:off x="2166429" y="2458748"/>
            <a:ext cx="1711806" cy="345601"/>
          </a:xfrm>
          <a:prstGeom prst="roundRect">
            <a:avLst>
              <a:gd name="adj" fmla="val 50000"/>
            </a:avLst>
          </a:prstGeom>
          <a:solidFill>
            <a:srgbClr val="33B1FF"/>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endParaRPr kumimoji="0" sz="900" b="1" i="0" u="none" strike="noStrike" kern="0" cap="none" spc="0" normalizeH="0" baseline="0" noProof="0">
              <a:ln>
                <a:noFill/>
              </a:ln>
              <a:solidFill>
                <a:srgbClr val="FFFFFF"/>
              </a:solidFill>
              <a:effectLst/>
              <a:uLnTx/>
              <a:uFillTx/>
              <a:latin typeface="IBM Plex Sans SmBld"/>
              <a:sym typeface="IBM Plex Sans SmBld"/>
            </a:endParaRPr>
          </a:p>
        </p:txBody>
      </p:sp>
      <p:sp>
        <p:nvSpPr>
          <p:cNvPr id="136" name="文本框 251"/>
          <p:cNvSpPr txBox="1"/>
          <p:nvPr/>
        </p:nvSpPr>
        <p:spPr>
          <a:xfrm>
            <a:off x="2310429" y="2562300"/>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People &amp; Culture</a:t>
            </a:r>
          </a:p>
        </p:txBody>
      </p:sp>
      <p:sp>
        <p:nvSpPr>
          <p:cNvPr id="137" name="圆角矩形 252"/>
          <p:cNvSpPr/>
          <p:nvPr/>
        </p:nvSpPr>
        <p:spPr>
          <a:xfrm>
            <a:off x="2166429" y="2856539"/>
            <a:ext cx="1711808" cy="345601"/>
          </a:xfrm>
          <a:prstGeom prst="roundRect">
            <a:avLst>
              <a:gd name="adj" fmla="val 50000"/>
            </a:avLst>
          </a:prstGeom>
          <a:solidFill>
            <a:srgbClr val="1192E8"/>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b="1">
                <a:latin typeface="IBM Plex Sans SmBld"/>
                <a:ea typeface="IBM Plex Sans SmBld"/>
                <a:cs typeface="IBM Plex Sans SmBld"/>
                <a:sym typeface="IBM Plex Sans SmBld"/>
              </a:defRPr>
            </a:pPr>
            <a:endParaRPr kumimoji="0" sz="900" b="1" i="0" u="none" strike="noStrike" kern="0" cap="none" spc="0" normalizeH="0" baseline="0" noProof="0">
              <a:ln>
                <a:noFill/>
              </a:ln>
              <a:solidFill>
                <a:srgbClr val="FFFFFF"/>
              </a:solidFill>
              <a:effectLst/>
              <a:uLnTx/>
              <a:uFillTx/>
              <a:latin typeface="IBM Plex Sans SmBld"/>
              <a:sym typeface="IBM Plex Sans SmBld"/>
            </a:endParaRPr>
          </a:p>
        </p:txBody>
      </p:sp>
      <p:sp>
        <p:nvSpPr>
          <p:cNvPr id="138" name="文本框 253"/>
          <p:cNvSpPr txBox="1"/>
          <p:nvPr/>
        </p:nvSpPr>
        <p:spPr>
          <a:xfrm>
            <a:off x="2310429" y="2960090"/>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Platform Operations</a:t>
            </a:r>
          </a:p>
        </p:txBody>
      </p:sp>
      <p:sp>
        <p:nvSpPr>
          <p:cNvPr id="139" name="圆角矩形 254"/>
          <p:cNvSpPr/>
          <p:nvPr/>
        </p:nvSpPr>
        <p:spPr>
          <a:xfrm>
            <a:off x="2166430" y="3652118"/>
            <a:ext cx="1711809" cy="345601"/>
          </a:xfrm>
          <a:prstGeom prst="roundRect">
            <a:avLst>
              <a:gd name="adj" fmla="val 50000"/>
            </a:avLst>
          </a:prstGeom>
          <a:solidFill>
            <a:srgbClr val="53C0CA"/>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40" name="文本框 255"/>
          <p:cNvSpPr txBox="1"/>
          <p:nvPr/>
        </p:nvSpPr>
        <p:spPr>
          <a:xfrm>
            <a:off x="2310429" y="3755669"/>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Integration Platform</a:t>
            </a:r>
          </a:p>
        </p:txBody>
      </p:sp>
      <p:sp>
        <p:nvSpPr>
          <p:cNvPr id="141" name="圆角矩形 256"/>
          <p:cNvSpPr/>
          <p:nvPr/>
        </p:nvSpPr>
        <p:spPr>
          <a:xfrm>
            <a:off x="2166429" y="4049908"/>
            <a:ext cx="1711812" cy="345602"/>
          </a:xfrm>
          <a:prstGeom prst="roundRect">
            <a:avLst>
              <a:gd name="adj" fmla="val 50000"/>
            </a:avLst>
          </a:prstGeom>
          <a:solidFill>
            <a:srgbClr val="4EA580"/>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42" name="文本框 257"/>
          <p:cNvSpPr txBox="1"/>
          <p:nvPr/>
        </p:nvSpPr>
        <p:spPr>
          <a:xfrm>
            <a:off x="2310429" y="4153460"/>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Security &amp; Compliance</a:t>
            </a:r>
          </a:p>
        </p:txBody>
      </p:sp>
      <p:sp>
        <p:nvSpPr>
          <p:cNvPr id="143" name="圆角矩形 258"/>
          <p:cNvSpPr/>
          <p:nvPr/>
        </p:nvSpPr>
        <p:spPr>
          <a:xfrm>
            <a:off x="2166430" y="4447699"/>
            <a:ext cx="1711815" cy="345601"/>
          </a:xfrm>
          <a:prstGeom prst="roundRect">
            <a:avLst>
              <a:gd name="adj" fmla="val 50000"/>
            </a:avLst>
          </a:prstGeom>
          <a:solidFill>
            <a:srgbClr val="55B38B"/>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800"/>
            </a:pPr>
            <a:endParaRPr kumimoji="0" sz="8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44" name="文本框 259"/>
          <p:cNvSpPr txBox="1"/>
          <p:nvPr/>
        </p:nvSpPr>
        <p:spPr>
          <a:xfrm>
            <a:off x="2310430" y="4551250"/>
            <a:ext cx="1476893"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a:ea typeface="IBM Plex Sans"/>
                <a:cs typeface="IBM Plex Sans"/>
                <a:sym typeface="IBM Plex Sans"/>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a:sym typeface="IBM Plex Sans"/>
              </a:rPr>
              <a:t>Gen AI Models &amp; Platform</a:t>
            </a:r>
          </a:p>
        </p:txBody>
      </p:sp>
      <p:sp>
        <p:nvSpPr>
          <p:cNvPr id="145" name="圆角矩形 260"/>
          <p:cNvSpPr/>
          <p:nvPr/>
        </p:nvSpPr>
        <p:spPr>
          <a:xfrm>
            <a:off x="2166430" y="4845489"/>
            <a:ext cx="1711817" cy="345601"/>
          </a:xfrm>
          <a:prstGeom prst="roundRect">
            <a:avLst>
              <a:gd name="adj" fmla="val 50000"/>
            </a:avLst>
          </a:prstGeom>
          <a:solidFill>
            <a:srgbClr val="5BC2A0"/>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800"/>
            </a:pPr>
            <a:endParaRPr kumimoji="0" sz="8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46" name="文本框 261"/>
          <p:cNvSpPr txBox="1"/>
          <p:nvPr/>
        </p:nvSpPr>
        <p:spPr>
          <a:xfrm>
            <a:off x="2310430" y="4949040"/>
            <a:ext cx="1540673"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Data Sharing &amp; Governance</a:t>
            </a:r>
          </a:p>
        </p:txBody>
      </p:sp>
      <p:sp>
        <p:nvSpPr>
          <p:cNvPr id="147" name="圆角矩形 262"/>
          <p:cNvSpPr/>
          <p:nvPr/>
        </p:nvSpPr>
        <p:spPr>
          <a:xfrm>
            <a:off x="2166429" y="5243279"/>
            <a:ext cx="1711814" cy="345601"/>
          </a:xfrm>
          <a:prstGeom prst="roundRect">
            <a:avLst>
              <a:gd name="adj" fmla="val 50000"/>
            </a:avLst>
          </a:prstGeom>
          <a:solidFill>
            <a:srgbClr val="54CD9F"/>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48" name="文本框 263"/>
          <p:cNvSpPr txBox="1"/>
          <p:nvPr/>
        </p:nvSpPr>
        <p:spPr>
          <a:xfrm>
            <a:off x="2334214" y="5346829"/>
            <a:ext cx="1275480"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Development Platform</a:t>
            </a:r>
          </a:p>
        </p:txBody>
      </p:sp>
      <p:sp>
        <p:nvSpPr>
          <p:cNvPr id="149" name="圆角矩形 264"/>
          <p:cNvSpPr/>
          <p:nvPr/>
        </p:nvSpPr>
        <p:spPr>
          <a:xfrm>
            <a:off x="2166429" y="5641068"/>
            <a:ext cx="1711814" cy="345601"/>
          </a:xfrm>
          <a:prstGeom prst="roundRect">
            <a:avLst>
              <a:gd name="adj" fmla="val 50000"/>
            </a:avLst>
          </a:prstGeom>
          <a:solidFill>
            <a:srgbClr val="4CD8AE"/>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50" name="文本框 265"/>
          <p:cNvSpPr txBox="1"/>
          <p:nvPr/>
        </p:nvSpPr>
        <p:spPr>
          <a:xfrm>
            <a:off x="2310429" y="5744619"/>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rgbClr val="198038"/>
                </a:solidFill>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198038"/>
                </a:solidFill>
                <a:effectLst/>
                <a:uLnTx/>
                <a:uFillTx/>
                <a:latin typeface="IBM Plex Sans SmBld"/>
                <a:sym typeface="IBM Plex Sans SmBld"/>
              </a:rPr>
              <a:t>K8s &amp; Hosting Platform</a:t>
            </a:r>
          </a:p>
        </p:txBody>
      </p:sp>
      <p:sp>
        <p:nvSpPr>
          <p:cNvPr id="151" name="圆角矩形 266"/>
          <p:cNvSpPr/>
          <p:nvPr/>
        </p:nvSpPr>
        <p:spPr>
          <a:xfrm>
            <a:off x="2166429" y="6038855"/>
            <a:ext cx="1711817" cy="345601"/>
          </a:xfrm>
          <a:prstGeom prst="roundRect">
            <a:avLst>
              <a:gd name="adj" fmla="val 50000"/>
            </a:avLst>
          </a:prstGeom>
          <a:solidFill>
            <a:srgbClr val="6CE2C2"/>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52" name="文本框 267"/>
          <p:cNvSpPr txBox="1"/>
          <p:nvPr/>
        </p:nvSpPr>
        <p:spPr>
          <a:xfrm>
            <a:off x="2310429" y="6142406"/>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rgbClr val="198038"/>
                </a:solidFill>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198038"/>
                </a:solidFill>
                <a:effectLst/>
                <a:uLnTx/>
                <a:uFillTx/>
                <a:latin typeface="IBM Plex Sans SmBld"/>
                <a:sym typeface="IBM Plex Sans SmBld"/>
              </a:rPr>
              <a:t>Operating Platform</a:t>
            </a:r>
          </a:p>
        </p:txBody>
      </p:sp>
      <p:sp>
        <p:nvSpPr>
          <p:cNvPr id="153" name="圆角矩形 26"/>
          <p:cNvSpPr/>
          <p:nvPr/>
        </p:nvSpPr>
        <p:spPr>
          <a:xfrm>
            <a:off x="2166430" y="3254328"/>
            <a:ext cx="1711809" cy="345601"/>
          </a:xfrm>
          <a:prstGeom prst="roundRect">
            <a:avLst>
              <a:gd name="adj" fmla="val 50000"/>
            </a:avLst>
          </a:prstGeom>
          <a:solidFill>
            <a:srgbClr val="3EB9C1"/>
          </a:solidFill>
          <a:ln w="12700">
            <a:miter lim="400000"/>
          </a:ln>
        </p:spPr>
        <p:txBody>
          <a:bodyPr tIns="91439" bIns="91439"/>
          <a:lstStyle/>
          <a:p>
            <a:pPr marL="0" marR="0" lvl="0" indent="0" algn="l" defTabSz="914216" rtl="0" eaLnBrk="1" fontAlgn="auto" latinLnBrk="0" hangingPunct="0">
              <a:lnSpc>
                <a:spcPct val="100000"/>
              </a:lnSpc>
              <a:spcBef>
                <a:spcPts val="0"/>
              </a:spcBef>
              <a:spcAft>
                <a:spcPts val="0"/>
              </a:spcAft>
              <a:buClrTx/>
              <a:buSzTx/>
              <a:buFontTx/>
              <a:buNone/>
              <a:tabLst/>
              <a:defRPr sz="900"/>
            </a:pPr>
            <a:endParaRPr kumimoji="0" sz="900" b="0" i="0" u="none" strike="noStrike" kern="0" cap="none" spc="0" normalizeH="0" baseline="0" noProof="0">
              <a:ln>
                <a:noFill/>
              </a:ln>
              <a:solidFill>
                <a:srgbClr val="FFFFFF"/>
              </a:solidFill>
              <a:effectLst/>
              <a:uLnTx/>
              <a:uFillTx/>
              <a:latin typeface="IBM Plex Sans Light"/>
              <a:sym typeface="IBM Plex Sans Light"/>
            </a:endParaRPr>
          </a:p>
        </p:txBody>
      </p:sp>
      <p:sp>
        <p:nvSpPr>
          <p:cNvPr id="154" name="文本框 27"/>
          <p:cNvSpPr txBox="1"/>
          <p:nvPr/>
        </p:nvSpPr>
        <p:spPr>
          <a:xfrm>
            <a:off x="2310429" y="3357879"/>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FFFFFF"/>
                </a:solidFill>
                <a:effectLst/>
                <a:uLnTx/>
                <a:uFillTx/>
                <a:latin typeface="IBM Plex Sans SmBld"/>
                <a:sym typeface="IBM Plex Sans SmBld"/>
              </a:rPr>
              <a:t>Integration Experience</a:t>
            </a:r>
          </a:p>
        </p:txBody>
      </p:sp>
      <p:sp>
        <p:nvSpPr>
          <p:cNvPr id="155" name="Hybrid by design"/>
          <p:cNvSpPr txBox="1"/>
          <p:nvPr/>
        </p:nvSpPr>
        <p:spPr>
          <a:xfrm>
            <a:off x="7487447" y="975850"/>
            <a:ext cx="934416" cy="228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defTabSz="1218483">
              <a:lnSpc>
                <a:spcPct val="80000"/>
              </a:lnSpc>
              <a:defRPr sz="1400">
                <a:solidFill>
                  <a:schemeClr val="accent1"/>
                </a:solidFill>
                <a:latin typeface="IBM Plex Sans Medm"/>
                <a:ea typeface="IBM Plex Sans Medm"/>
                <a:cs typeface="IBM Plex Sans Medm"/>
                <a:sym typeface="IBM Plex Sans Medm"/>
              </a:defRPr>
            </a:lvl1pPr>
          </a:lstStyle>
          <a:p>
            <a:pPr marL="0" marR="0" lvl="0" indent="0" algn="ctr" defTabSz="1218483" rtl="0" eaLnBrk="1" fontAlgn="auto" latinLnBrk="0" hangingPunct="0">
              <a:lnSpc>
                <a:spcPct val="80000"/>
              </a:lnSpc>
              <a:spcBef>
                <a:spcPts val="0"/>
              </a:spcBef>
              <a:spcAft>
                <a:spcPts val="0"/>
              </a:spcAft>
              <a:buClrTx/>
              <a:buSzTx/>
              <a:buFontTx/>
              <a:buNone/>
              <a:tabLst/>
              <a:defRPr/>
            </a:pPr>
            <a:r>
              <a:rPr kumimoji="0" sz="1400" b="0" i="0" u="none" strike="noStrike" kern="0" cap="none" spc="0" normalizeH="0" baseline="0" noProof="0">
                <a:ln>
                  <a:noFill/>
                </a:ln>
                <a:solidFill>
                  <a:srgbClr val="0F62FE"/>
                </a:solidFill>
                <a:effectLst/>
                <a:uLnTx/>
                <a:uFillTx/>
                <a:latin typeface="IBM Plex Sans Medm"/>
                <a:sym typeface="IBM Plex Sans Medm"/>
              </a:rPr>
              <a:t>IBM Assets</a:t>
            </a:r>
          </a:p>
        </p:txBody>
      </p:sp>
      <p:sp>
        <p:nvSpPr>
          <p:cNvPr id="156" name="Experimenting…"/>
          <p:cNvSpPr txBox="1"/>
          <p:nvPr/>
        </p:nvSpPr>
        <p:spPr>
          <a:xfrm>
            <a:off x="1059779" y="1246982"/>
            <a:ext cx="1174807" cy="297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0" marR="0" lvl="0" indent="0" algn="ctr" defTabSz="1218483" rtl="0" eaLnBrk="1" fontAlgn="auto" latinLnBrk="0" hangingPunct="0">
              <a:lnSpc>
                <a:spcPct val="80000"/>
              </a:lnSpc>
              <a:spcBef>
                <a:spcPts val="0"/>
              </a:spcBef>
              <a:spcAft>
                <a:spcPts val="0"/>
              </a:spcAft>
              <a:buClrTx/>
              <a:buSzTx/>
              <a:buFontTx/>
              <a:buNone/>
              <a:tabLst/>
              <a:defRPr sz="1000">
                <a:solidFill>
                  <a:srgbClr val="808080"/>
                </a:solidFill>
                <a:latin typeface="IBM Plex Sans Medm"/>
                <a:ea typeface="IBM Plex Sans Medm"/>
                <a:cs typeface="IBM Plex Sans Medm"/>
                <a:sym typeface="IBM Plex Sans Medm"/>
              </a:defRPr>
            </a:pPr>
            <a:r>
              <a:rPr kumimoji="0" sz="1000" b="0" i="0" u="none" strike="noStrike" kern="0" cap="none" spc="0" normalizeH="0" baseline="0" noProof="0">
                <a:ln>
                  <a:noFill/>
                </a:ln>
                <a:solidFill>
                  <a:srgbClr val="808080"/>
                </a:solidFill>
                <a:effectLst/>
                <a:uLnTx/>
                <a:uFillTx/>
                <a:latin typeface="IBM Plex Sans Medm"/>
                <a:sym typeface="IBM Plex Sans Medm"/>
              </a:rPr>
              <a:t>Transformation </a:t>
            </a:r>
            <a:br>
              <a:rPr kumimoji="0" sz="1000" b="0" i="0" u="none" strike="noStrike" kern="0" cap="none" spc="0" normalizeH="0" baseline="0" noProof="0">
                <a:ln>
                  <a:noFill/>
                </a:ln>
                <a:solidFill>
                  <a:srgbClr val="808080"/>
                </a:solidFill>
                <a:effectLst/>
                <a:uLnTx/>
                <a:uFillTx/>
                <a:latin typeface="IBM Plex Sans Medm"/>
                <a:sym typeface="IBM Plex Sans Medm"/>
              </a:rPr>
            </a:br>
            <a:r>
              <a:rPr kumimoji="0" sz="1000" b="0" i="0" u="none" strike="noStrike" kern="0" cap="none" spc="0" normalizeH="0" baseline="0" noProof="0">
                <a:ln>
                  <a:noFill/>
                </a:ln>
                <a:solidFill>
                  <a:srgbClr val="808080"/>
                </a:solidFill>
                <a:effectLst/>
                <a:uLnTx/>
                <a:uFillTx/>
                <a:latin typeface="IBM Plex Sans Medm"/>
                <a:sym typeface="IBM Plex Sans Medm"/>
              </a:rPr>
              <a:t>Areas</a:t>
            </a:r>
          </a:p>
        </p:txBody>
      </p:sp>
      <p:sp>
        <p:nvSpPr>
          <p:cNvPr id="157" name="Experimenting…"/>
          <p:cNvSpPr txBox="1"/>
          <p:nvPr/>
        </p:nvSpPr>
        <p:spPr>
          <a:xfrm>
            <a:off x="2709201" y="1241162"/>
            <a:ext cx="598171" cy="2971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marL="0" marR="0" lvl="0" indent="0" algn="ctr" defTabSz="1218483" rtl="0" eaLnBrk="1" fontAlgn="auto" latinLnBrk="0" hangingPunct="0">
              <a:lnSpc>
                <a:spcPct val="80000"/>
              </a:lnSpc>
              <a:spcBef>
                <a:spcPts val="0"/>
              </a:spcBef>
              <a:spcAft>
                <a:spcPts val="0"/>
              </a:spcAft>
              <a:buClrTx/>
              <a:buSzTx/>
              <a:buFontTx/>
              <a:buNone/>
              <a:tabLst/>
              <a:defRPr sz="1000">
                <a:solidFill>
                  <a:srgbClr val="808080"/>
                </a:solidFill>
                <a:latin typeface="IBM Plex Sans Medm"/>
                <a:ea typeface="IBM Plex Sans Medm"/>
                <a:cs typeface="IBM Plex Sans Medm"/>
                <a:sym typeface="IBM Plex Sans Medm"/>
              </a:defRPr>
            </a:pPr>
            <a:r>
              <a:rPr kumimoji="0" sz="1000" b="0" i="0" u="none" strike="noStrike" kern="0" cap="none" spc="0" normalizeH="0" baseline="0" noProof="0">
                <a:ln>
                  <a:noFill/>
                </a:ln>
                <a:solidFill>
                  <a:srgbClr val="808080"/>
                </a:solidFill>
                <a:effectLst/>
                <a:uLnTx/>
                <a:uFillTx/>
                <a:latin typeface="IBM Plex Sans Medm"/>
                <a:sym typeface="IBM Plex Sans Medm"/>
              </a:rPr>
              <a:t>Capability</a:t>
            </a:r>
            <a:endParaRPr kumimoji="0" sz="2000" b="0" i="0" u="none" strike="noStrike" kern="0" cap="none" spc="0" normalizeH="0" baseline="0" noProof="0">
              <a:ln>
                <a:noFill/>
              </a:ln>
              <a:solidFill>
                <a:srgbClr val="A7A7A7"/>
              </a:solidFill>
              <a:effectLst/>
              <a:uLnTx/>
              <a:uFillTx/>
              <a:latin typeface="IBM Plex Sans Medm"/>
              <a:sym typeface="IBM Plex Sans Medm"/>
            </a:endParaRPr>
          </a:p>
          <a:p>
            <a:pPr marL="0" marR="0" lvl="0" indent="0" algn="ctr" defTabSz="1218483" rtl="0" eaLnBrk="1" fontAlgn="auto" latinLnBrk="0" hangingPunct="0">
              <a:lnSpc>
                <a:spcPct val="80000"/>
              </a:lnSpc>
              <a:spcBef>
                <a:spcPts val="0"/>
              </a:spcBef>
              <a:spcAft>
                <a:spcPts val="0"/>
              </a:spcAft>
              <a:buClrTx/>
              <a:buSzTx/>
              <a:buFontTx/>
              <a:buNone/>
              <a:tabLst/>
              <a:defRPr sz="1000">
                <a:solidFill>
                  <a:srgbClr val="808080"/>
                </a:solidFill>
                <a:latin typeface="IBM Plex Sans Medm"/>
                <a:ea typeface="IBM Plex Sans Medm"/>
                <a:cs typeface="IBM Plex Sans Medm"/>
                <a:sym typeface="IBM Plex Sans Medm"/>
              </a:defRPr>
            </a:pPr>
            <a:r>
              <a:rPr kumimoji="0" sz="1000" b="0" i="0" u="none" strike="noStrike" kern="0" cap="none" spc="0" normalizeH="0" baseline="0" noProof="0">
                <a:ln>
                  <a:noFill/>
                </a:ln>
                <a:solidFill>
                  <a:srgbClr val="808080"/>
                </a:solidFill>
                <a:effectLst/>
                <a:uLnTx/>
                <a:uFillTx/>
                <a:latin typeface="IBM Plex Sans Medm"/>
                <a:sym typeface="IBM Plex Sans Medm"/>
              </a:rPr>
              <a:t>Domains</a:t>
            </a:r>
          </a:p>
        </p:txBody>
      </p:sp>
      <p:sp>
        <p:nvSpPr>
          <p:cNvPr id="158" name="Rectangle 5"/>
          <p:cNvSpPr/>
          <p:nvPr/>
        </p:nvSpPr>
        <p:spPr>
          <a:xfrm>
            <a:off x="0" y="-2672"/>
            <a:ext cx="12192000" cy="53992"/>
          </a:xfrm>
          <a:prstGeom prst="rect">
            <a:avLst/>
          </a:prstGeom>
          <a:solidFill>
            <a:schemeClr val="accent1"/>
          </a:solidFill>
          <a:ln w="19050">
            <a:solidFill>
              <a:schemeClr val="accent1"/>
            </a:solidFill>
          </a:ln>
        </p:spPr>
        <p:txBody>
          <a:bodyPr tIns="91439" bIns="91439"/>
          <a:lstStyle/>
          <a:p>
            <a:pPr marL="0" marR="0" lvl="0" indent="0" algn="l" defTabSz="457109" rtl="0" eaLnBrk="1" fontAlgn="auto" latinLnBrk="0" hangingPunct="0">
              <a:lnSpc>
                <a:spcPct val="100000"/>
              </a:lnSpc>
              <a:spcBef>
                <a:spcPts val="0"/>
              </a:spcBef>
              <a:spcAft>
                <a:spcPts val="0"/>
              </a:spcAft>
              <a:buClrTx/>
              <a:buSzTx/>
              <a:buFontTx/>
              <a:buNone/>
              <a:tabLst/>
              <a:defRPr sz="700"/>
            </a:pPr>
            <a:endParaRPr kumimoji="0" sz="700" b="0" i="0" u="none" strike="noStrike" kern="0" cap="none" spc="0" normalizeH="0" baseline="0" noProof="0">
              <a:ln>
                <a:noFill/>
              </a:ln>
              <a:solidFill>
                <a:srgbClr val="FFFFFF"/>
              </a:solidFill>
              <a:effectLst/>
              <a:uLnTx/>
              <a:uFillTx/>
              <a:latin typeface="IBM Plex Sans Light"/>
              <a:sym typeface="IBM Plex Sans Light"/>
            </a:endParaRPr>
          </a:p>
        </p:txBody>
      </p:sp>
      <p:grpSp>
        <p:nvGrpSpPr>
          <p:cNvPr id="165" name="组合 17"/>
          <p:cNvGrpSpPr/>
          <p:nvPr/>
        </p:nvGrpSpPr>
        <p:grpSpPr>
          <a:xfrm>
            <a:off x="146989" y="3910357"/>
            <a:ext cx="602487" cy="195820"/>
            <a:chOff x="0" y="0"/>
            <a:chExt cx="602485" cy="195818"/>
          </a:xfrm>
        </p:grpSpPr>
        <p:grpSp>
          <p:nvGrpSpPr>
            <p:cNvPr id="161" name="图形 9"/>
            <p:cNvGrpSpPr/>
            <p:nvPr/>
          </p:nvGrpSpPr>
          <p:grpSpPr>
            <a:xfrm>
              <a:off x="0" y="0"/>
              <a:ext cx="515897" cy="195363"/>
              <a:chOff x="0" y="0"/>
              <a:chExt cx="515896" cy="195362"/>
            </a:xfrm>
          </p:grpSpPr>
          <p:sp>
            <p:nvSpPr>
              <p:cNvPr id="159" name="任意形状 12"/>
              <p:cNvSpPr/>
              <p:nvPr/>
            </p:nvSpPr>
            <p:spPr>
              <a:xfrm>
                <a:off x="1749" y="0"/>
                <a:ext cx="514148" cy="154675"/>
              </a:xfrm>
              <a:custGeom>
                <a:avLst/>
                <a:gdLst/>
                <a:ahLst/>
                <a:cxnLst>
                  <a:cxn ang="0">
                    <a:pos x="wd2" y="hd2"/>
                  </a:cxn>
                  <a:cxn ang="5400000">
                    <a:pos x="wd2" y="hd2"/>
                  </a:cxn>
                  <a:cxn ang="10800000">
                    <a:pos x="wd2" y="hd2"/>
                  </a:cxn>
                  <a:cxn ang="16200000">
                    <a:pos x="wd2" y="hd2"/>
                  </a:cxn>
                </a:cxnLst>
                <a:rect l="0" t="0" r="r" b="b"/>
                <a:pathLst>
                  <a:path w="21600" h="21600" extrusionOk="0">
                    <a:moveTo>
                      <a:pt x="21600" y="13662"/>
                    </a:moveTo>
                    <a:lnTo>
                      <a:pt x="21398" y="13662"/>
                    </a:lnTo>
                    <a:cubicBezTo>
                      <a:pt x="20632" y="13662"/>
                      <a:pt x="19940" y="14769"/>
                      <a:pt x="19444" y="16556"/>
                    </a:cubicBezTo>
                    <a:lnTo>
                      <a:pt x="18703" y="19131"/>
                    </a:lnTo>
                    <a:cubicBezTo>
                      <a:pt x="18305" y="20536"/>
                      <a:pt x="17742" y="21387"/>
                      <a:pt x="17123" y="21387"/>
                    </a:cubicBezTo>
                    <a:lnTo>
                      <a:pt x="16523" y="21387"/>
                    </a:lnTo>
                    <a:cubicBezTo>
                      <a:pt x="15911" y="21387"/>
                      <a:pt x="15347" y="20536"/>
                      <a:pt x="14943" y="19131"/>
                    </a:cubicBezTo>
                    <a:lnTo>
                      <a:pt x="13387" y="13683"/>
                    </a:lnTo>
                    <a:lnTo>
                      <a:pt x="10736" y="4384"/>
                    </a:lnTo>
                    <a:cubicBezTo>
                      <a:pt x="10019" y="1702"/>
                      <a:pt x="8996" y="0"/>
                      <a:pt x="7857" y="0"/>
                    </a:cubicBezTo>
                    <a:cubicBezTo>
                      <a:pt x="6767" y="0"/>
                      <a:pt x="5769" y="1511"/>
                      <a:pt x="5059" y="4022"/>
                    </a:cubicBezTo>
                    <a:lnTo>
                      <a:pt x="0" y="21600"/>
                    </a:lnTo>
                  </a:path>
                </a:pathLst>
              </a:custGeom>
              <a:noFill/>
              <a:ln w="17050" cap="rnd">
                <a:solidFill>
                  <a:schemeClr val="accent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60" name="任意形状 13"/>
              <p:cNvSpPr/>
              <p:nvPr/>
            </p:nvSpPr>
            <p:spPr>
              <a:xfrm>
                <a:off x="0" y="38706"/>
                <a:ext cx="515896" cy="156657"/>
              </a:xfrm>
              <a:custGeom>
                <a:avLst/>
                <a:gdLst/>
                <a:ahLst/>
                <a:cxnLst>
                  <a:cxn ang="0">
                    <a:pos x="wd2" y="hd2"/>
                  </a:cxn>
                  <a:cxn ang="5400000">
                    <a:pos x="wd2" y="hd2"/>
                  </a:cxn>
                  <a:cxn ang="10800000">
                    <a:pos x="wd2" y="hd2"/>
                  </a:cxn>
                  <a:cxn ang="16200000">
                    <a:pos x="wd2" y="hd2"/>
                  </a:cxn>
                </a:cxnLst>
                <a:rect l="0" t="0" r="r" b="b"/>
                <a:pathLst>
                  <a:path w="21600" h="21600" extrusionOk="0">
                    <a:moveTo>
                      <a:pt x="21600" y="8111"/>
                    </a:moveTo>
                    <a:lnTo>
                      <a:pt x="21399" y="8111"/>
                    </a:lnTo>
                    <a:cubicBezTo>
                      <a:pt x="20636" y="8111"/>
                      <a:pt x="19946" y="7018"/>
                      <a:pt x="19452" y="5253"/>
                    </a:cubicBezTo>
                    <a:lnTo>
                      <a:pt x="18713" y="2816"/>
                    </a:lnTo>
                    <a:cubicBezTo>
                      <a:pt x="18316" y="1429"/>
                      <a:pt x="17755" y="588"/>
                      <a:pt x="17138" y="588"/>
                    </a:cubicBezTo>
                    <a:lnTo>
                      <a:pt x="16546" y="588"/>
                    </a:lnTo>
                    <a:cubicBezTo>
                      <a:pt x="15936" y="588"/>
                      <a:pt x="15375" y="1429"/>
                      <a:pt x="14972" y="2816"/>
                    </a:cubicBezTo>
                    <a:lnTo>
                      <a:pt x="13421" y="8153"/>
                    </a:lnTo>
                    <a:lnTo>
                      <a:pt x="10779" y="17272"/>
                    </a:lnTo>
                    <a:cubicBezTo>
                      <a:pt x="10065" y="19919"/>
                      <a:pt x="9045" y="21600"/>
                      <a:pt x="7910" y="21600"/>
                    </a:cubicBezTo>
                    <a:cubicBezTo>
                      <a:pt x="6824" y="21600"/>
                      <a:pt x="5829" y="20108"/>
                      <a:pt x="5121" y="17629"/>
                    </a:cubicBezTo>
                    <a:lnTo>
                      <a:pt x="0" y="0"/>
                    </a:lnTo>
                  </a:path>
                </a:pathLst>
              </a:custGeom>
              <a:noFill/>
              <a:ln w="17050" cap="rnd">
                <a:solidFill>
                  <a:schemeClr val="accent1"/>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grpSp>
        <p:grpSp>
          <p:nvGrpSpPr>
            <p:cNvPr id="164" name="图形 9"/>
            <p:cNvGrpSpPr/>
            <p:nvPr/>
          </p:nvGrpSpPr>
          <p:grpSpPr>
            <a:xfrm>
              <a:off x="64286" y="304"/>
              <a:ext cx="538201" cy="195515"/>
              <a:chOff x="0" y="0"/>
              <a:chExt cx="538199" cy="195514"/>
            </a:xfrm>
          </p:grpSpPr>
          <p:sp>
            <p:nvSpPr>
              <p:cNvPr id="162" name="任意形状 15"/>
              <p:cNvSpPr/>
              <p:nvPr/>
            </p:nvSpPr>
            <p:spPr>
              <a:xfrm>
                <a:off x="0" y="-1"/>
                <a:ext cx="538200" cy="179973"/>
              </a:xfrm>
              <a:custGeom>
                <a:avLst/>
                <a:gdLst/>
                <a:ahLst/>
                <a:cxnLst>
                  <a:cxn ang="0">
                    <a:pos x="wd2" y="hd2"/>
                  </a:cxn>
                  <a:cxn ang="5400000">
                    <a:pos x="wd2" y="hd2"/>
                  </a:cxn>
                  <a:cxn ang="10800000">
                    <a:pos x="wd2" y="hd2"/>
                  </a:cxn>
                  <a:cxn ang="16200000">
                    <a:pos x="wd2" y="hd2"/>
                  </a:cxn>
                </a:cxnLst>
                <a:rect l="0" t="0" r="r" b="b"/>
                <a:pathLst>
                  <a:path w="21600" h="21600" extrusionOk="0">
                    <a:moveTo>
                      <a:pt x="21600" y="11742"/>
                    </a:moveTo>
                    <a:lnTo>
                      <a:pt x="21407" y="11742"/>
                    </a:lnTo>
                    <a:cubicBezTo>
                      <a:pt x="20676" y="11742"/>
                      <a:pt x="20015" y="12693"/>
                      <a:pt x="19541" y="14229"/>
                    </a:cubicBezTo>
                    <a:lnTo>
                      <a:pt x="18833" y="16442"/>
                    </a:lnTo>
                    <a:cubicBezTo>
                      <a:pt x="18452" y="17649"/>
                      <a:pt x="17914" y="18381"/>
                      <a:pt x="17323" y="18381"/>
                    </a:cubicBezTo>
                    <a:lnTo>
                      <a:pt x="16756" y="18381"/>
                    </a:lnTo>
                    <a:cubicBezTo>
                      <a:pt x="16171" y="18381"/>
                      <a:pt x="15632" y="17649"/>
                      <a:pt x="15246" y="16442"/>
                    </a:cubicBezTo>
                    <a:lnTo>
                      <a:pt x="13760" y="11760"/>
                    </a:lnTo>
                    <a:lnTo>
                      <a:pt x="11227" y="3768"/>
                    </a:lnTo>
                    <a:cubicBezTo>
                      <a:pt x="10543" y="1463"/>
                      <a:pt x="9566" y="0"/>
                      <a:pt x="8477" y="0"/>
                    </a:cubicBezTo>
                    <a:cubicBezTo>
                      <a:pt x="7436" y="0"/>
                      <a:pt x="6482" y="1299"/>
                      <a:pt x="5804" y="3457"/>
                    </a:cubicBezTo>
                    <a:lnTo>
                      <a:pt x="0" y="21600"/>
                    </a:lnTo>
                  </a:path>
                </a:pathLst>
              </a:custGeom>
              <a:noFill/>
              <a:ln w="17050" cap="rnd">
                <a:solidFill>
                  <a:srgbClr val="31B69E"/>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63" name="任意形状 16"/>
              <p:cNvSpPr/>
              <p:nvPr/>
            </p:nvSpPr>
            <p:spPr>
              <a:xfrm>
                <a:off x="0" y="15543"/>
                <a:ext cx="538200" cy="179972"/>
              </a:xfrm>
              <a:custGeom>
                <a:avLst/>
                <a:gdLst/>
                <a:ahLst/>
                <a:cxnLst>
                  <a:cxn ang="0">
                    <a:pos x="wd2" y="hd2"/>
                  </a:cxn>
                  <a:cxn ang="5400000">
                    <a:pos x="wd2" y="hd2"/>
                  </a:cxn>
                  <a:cxn ang="10800000">
                    <a:pos x="wd2" y="hd2"/>
                  </a:cxn>
                  <a:cxn ang="16200000">
                    <a:pos x="wd2" y="hd2"/>
                  </a:cxn>
                </a:cxnLst>
                <a:rect l="0" t="0" r="r" b="b"/>
                <a:pathLst>
                  <a:path w="21600" h="21600" extrusionOk="0">
                    <a:moveTo>
                      <a:pt x="21600" y="9858"/>
                    </a:moveTo>
                    <a:lnTo>
                      <a:pt x="21407" y="9858"/>
                    </a:lnTo>
                    <a:cubicBezTo>
                      <a:pt x="20676" y="9858"/>
                      <a:pt x="20015" y="8907"/>
                      <a:pt x="19541" y="7371"/>
                    </a:cubicBezTo>
                    <a:lnTo>
                      <a:pt x="18833" y="5249"/>
                    </a:lnTo>
                    <a:cubicBezTo>
                      <a:pt x="18452" y="4042"/>
                      <a:pt x="17914" y="3310"/>
                      <a:pt x="17323" y="3310"/>
                    </a:cubicBezTo>
                    <a:lnTo>
                      <a:pt x="16756" y="3310"/>
                    </a:lnTo>
                    <a:cubicBezTo>
                      <a:pt x="16171" y="3310"/>
                      <a:pt x="15632" y="4042"/>
                      <a:pt x="15246" y="5249"/>
                    </a:cubicBezTo>
                    <a:lnTo>
                      <a:pt x="13760" y="9895"/>
                    </a:lnTo>
                    <a:lnTo>
                      <a:pt x="11227" y="17832"/>
                    </a:lnTo>
                    <a:cubicBezTo>
                      <a:pt x="10543" y="20137"/>
                      <a:pt x="9566" y="21600"/>
                      <a:pt x="8477" y="21600"/>
                    </a:cubicBezTo>
                    <a:cubicBezTo>
                      <a:pt x="7436" y="21600"/>
                      <a:pt x="6482" y="20301"/>
                      <a:pt x="5804" y="18143"/>
                    </a:cubicBezTo>
                    <a:lnTo>
                      <a:pt x="0" y="0"/>
                    </a:lnTo>
                  </a:path>
                </a:pathLst>
              </a:custGeom>
              <a:noFill/>
              <a:ln w="17050" cap="rnd">
                <a:solidFill>
                  <a:srgbClr val="31B69E"/>
                </a:solidFill>
                <a:prstDash val="solid"/>
                <a:miter lim="800000"/>
              </a:ln>
              <a:effectLst/>
            </p:spPr>
            <p:txBody>
              <a:bodyPr wrap="square" lIns="91439" tIns="91439" rIns="91439" bIns="91439" numCol="1" anchor="ctr">
                <a:noAutofit/>
              </a:bodyPr>
              <a:lstStyle/>
              <a:p>
                <a:pPr marL="0" marR="0" lvl="0" indent="0" algn="l" defTabSz="914216" rtl="0" eaLnBrk="1" fontAlgn="auto" latinLnBrk="0" hangingPunct="0">
                  <a:lnSpc>
                    <a:spcPct val="100000"/>
                  </a:lnSpc>
                  <a:spcBef>
                    <a:spcPts val="0"/>
                  </a:spcBef>
                  <a:spcAft>
                    <a:spcPts val="0"/>
                  </a:spcAft>
                  <a:buClrTx/>
                  <a:buSzTx/>
                  <a:buFontTx/>
                  <a:buNone/>
                  <a:tabLst/>
                  <a:defRPr>
                    <a:solidFill>
                      <a:srgbClr val="000000"/>
                    </a:solidFill>
                  </a:defRPr>
                </a:pPr>
                <a:endParaRPr kumimoji="0" sz="1800" b="0" i="0" u="none" strike="noStrike" kern="0" cap="none" spc="0" normalizeH="0" baseline="0" noProof="0">
                  <a:ln>
                    <a:noFill/>
                  </a:ln>
                  <a:solidFill>
                    <a:srgbClr val="000000"/>
                  </a:solidFill>
                  <a:effectLst/>
                  <a:uLnTx/>
                  <a:uFillTx/>
                  <a:latin typeface="IBM Plex Sans Light"/>
                  <a:sym typeface="IBM Plex Sans Light"/>
                </a:endParaRPr>
              </a:p>
            </p:txBody>
          </p:sp>
        </p:grpSp>
      </p:grpSp>
      <p:sp>
        <p:nvSpPr>
          <p:cNvPr id="166" name="Footer Placeholder 4"/>
          <p:cNvSpPr txBox="1"/>
          <p:nvPr/>
        </p:nvSpPr>
        <p:spPr>
          <a:xfrm>
            <a:off x="284124" y="6465205"/>
            <a:ext cx="2477767"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marL="0" marR="0" lvl="0" indent="0" algn="l" defTabSz="914506" rtl="0" eaLnBrk="1" fontAlgn="auto" latinLnBrk="0" hangingPunct="0">
              <a:lnSpc>
                <a:spcPct val="100000"/>
              </a:lnSpc>
              <a:spcBef>
                <a:spcPts val="0"/>
              </a:spcBef>
              <a:spcAft>
                <a:spcPts val="0"/>
              </a:spcAft>
              <a:buClrTx/>
              <a:buSzTx/>
              <a:buFontTx/>
              <a:buNone/>
              <a:tabLst/>
              <a:defRPr sz="800">
                <a:solidFill>
                  <a:srgbClr val="000000"/>
                </a:solidFill>
                <a:latin typeface="IBM Plex Sans"/>
                <a:ea typeface="IBM Plex Sans"/>
                <a:cs typeface="IBM Plex Sans"/>
                <a:sym typeface="IBM Plex Sans"/>
              </a:defRPr>
            </a:pPr>
            <a:r>
              <a:rPr kumimoji="0" sz="800" b="0" i="0" u="none" strike="noStrike" kern="0" cap="none" spc="0" normalizeH="0" baseline="0" noProof="0">
                <a:ln>
                  <a:noFill/>
                </a:ln>
                <a:solidFill>
                  <a:srgbClr val="000000"/>
                </a:solidFill>
                <a:effectLst/>
                <a:uLnTx/>
                <a:uFillTx/>
                <a:latin typeface="IBM Plex Sans"/>
                <a:sym typeface="IBM Plex Sans"/>
              </a:rPr>
              <a:t>HCS Enablement  |  </a:t>
            </a:r>
            <a:r>
              <a:rPr kumimoji="0" sz="800" b="1" i="0" u="none" strike="noStrike" kern="0" cap="none" spc="0" normalizeH="0" baseline="0" noProof="0">
                <a:ln>
                  <a:noFill/>
                </a:ln>
                <a:solidFill>
                  <a:srgbClr val="000000"/>
                </a:solidFill>
                <a:effectLst/>
                <a:uLnTx/>
                <a:uFillTx/>
                <a:latin typeface="IBM Plex Sans"/>
                <a:sym typeface="IBM Plex Sans"/>
              </a:rPr>
              <a:t>Hybrid by Design</a:t>
            </a:r>
          </a:p>
        </p:txBody>
      </p:sp>
      <p:grpSp>
        <p:nvGrpSpPr>
          <p:cNvPr id="169" name="Customer &amp; business value driving rapid Product evolution within portfolios"/>
          <p:cNvGrpSpPr/>
          <p:nvPr/>
        </p:nvGrpSpPr>
        <p:grpSpPr>
          <a:xfrm>
            <a:off x="3939890" y="1663169"/>
            <a:ext cx="2628002" cy="346280"/>
            <a:chOff x="0" y="0"/>
            <a:chExt cx="2628001" cy="346278"/>
          </a:xfrm>
        </p:grpSpPr>
        <p:sp>
          <p:nvSpPr>
            <p:cNvPr id="167"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168" name="CAT( HBD, ETOM), ICCA, IGX, CBM.Ai"/>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 HBD, ETOM), ICCA, IGX, CBM.Ai</a:t>
              </a:r>
            </a:p>
          </p:txBody>
        </p:sp>
      </p:grpSp>
      <p:grpSp>
        <p:nvGrpSpPr>
          <p:cNvPr id="172" name="Unified subset of tools"/>
          <p:cNvGrpSpPr/>
          <p:nvPr/>
        </p:nvGrpSpPr>
        <p:grpSpPr>
          <a:xfrm>
            <a:off x="6642072" y="5225918"/>
            <a:ext cx="2628002" cy="381001"/>
            <a:chOff x="0" y="0"/>
            <a:chExt cx="2628001" cy="381000"/>
          </a:xfrm>
        </p:grpSpPr>
        <p:sp>
          <p:nvSpPr>
            <p:cNvPr id="170" name="Rounded Rectangle"/>
            <p:cNvSpPr/>
            <p:nvPr/>
          </p:nvSpPr>
          <p:spPr>
            <a:xfrm>
              <a:off x="0" y="17361"/>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71" name="DevOps Commander, CTA, CMA, DMB,…"/>
            <p:cNvSpPr txBox="1"/>
            <p:nvPr/>
          </p:nvSpPr>
          <p:spPr>
            <a:xfrm>
              <a:off x="50711" y="0"/>
              <a:ext cx="2526578" cy="381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r>
                <a:rPr kumimoji="0" sz="800" b="0" i="0" u="none" strike="noStrike" kern="0" cap="none" spc="0" normalizeH="0" baseline="0" noProof="0">
                  <a:ln>
                    <a:noFill/>
                  </a:ln>
                  <a:solidFill>
                    <a:srgbClr val="000000"/>
                  </a:solidFill>
                  <a:effectLst/>
                  <a:uLnTx/>
                  <a:uFillTx/>
                  <a:latin typeface="IBM Plex Sans Cond"/>
                  <a:sym typeface="IBM Plex Sans Cond"/>
                </a:rPr>
                <a:t>DevOps Commander, CTA, CMA, DMB,</a:t>
              </a:r>
              <a:endParaRPr kumimoji="0" sz="1200" b="0" i="0" u="none" strike="noStrike" kern="0" cap="none" spc="0" normalizeH="0" baseline="0" noProof="0">
                <a:ln>
                  <a:noFill/>
                </a:ln>
                <a:solidFill>
                  <a:srgbClr val="000000"/>
                </a:solidFill>
                <a:effectLst/>
                <a:uLnTx/>
                <a:uFillTx/>
                <a:latin typeface="IBM Plex Sans Cond"/>
                <a:sym typeface="IBM Plex Sans Cond"/>
              </a:endParaRPr>
            </a:p>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r>
                <a:rPr kumimoji="0" sz="800" b="0" i="0" u="none" strike="noStrike" kern="0" cap="none" spc="0" normalizeH="0" baseline="0" noProof="0">
                  <a:ln>
                    <a:noFill/>
                  </a:ln>
                  <a:solidFill>
                    <a:srgbClr val="000000"/>
                  </a:solidFill>
                  <a:effectLst/>
                  <a:uLnTx/>
                  <a:uFillTx/>
                  <a:latin typeface="IBM Plex Sans Cond"/>
                  <a:sym typeface="IBM Plex Sans Cond"/>
                </a:rPr>
                <a:t>Code Transporter/CTI, Red Hat MTA, PRISM (Developer eXperience Portal), IDCP</a:t>
              </a:r>
            </a:p>
          </p:txBody>
        </p:sp>
      </p:grpSp>
      <p:grpSp>
        <p:nvGrpSpPr>
          <p:cNvPr id="175" name="Multiple siloed instances"/>
          <p:cNvGrpSpPr/>
          <p:nvPr/>
        </p:nvGrpSpPr>
        <p:grpSpPr>
          <a:xfrm>
            <a:off x="6642072" y="5641070"/>
            <a:ext cx="2628002" cy="346280"/>
            <a:chOff x="0" y="0"/>
            <a:chExt cx="2628001" cy="346278"/>
          </a:xfrm>
        </p:grpSpPr>
        <p:sp>
          <p:nvSpPr>
            <p:cNvPr id="173"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74" name="PRISM Architecture Blueprints &amp; Control Plane"/>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Architecture Blueprints &amp; Control Plane</a:t>
              </a:r>
            </a:p>
          </p:txBody>
        </p:sp>
      </p:grpSp>
      <p:grpSp>
        <p:nvGrpSpPr>
          <p:cNvPr id="178" name="Aligned vision with partial implementation / CCOE"/>
          <p:cNvGrpSpPr/>
          <p:nvPr/>
        </p:nvGrpSpPr>
        <p:grpSpPr>
          <a:xfrm>
            <a:off x="3939890" y="3652120"/>
            <a:ext cx="2628002" cy="346280"/>
            <a:chOff x="0" y="0"/>
            <a:chExt cx="2628001" cy="346278"/>
          </a:xfrm>
        </p:grpSpPr>
        <p:sp>
          <p:nvSpPr>
            <p:cNvPr id="176" name="Rounded Rectangle"/>
            <p:cNvSpPr/>
            <p:nvPr/>
          </p:nvSpPr>
          <p:spPr>
            <a:xfrm>
              <a:off x="0" y="0"/>
              <a:ext cx="2628001" cy="346278"/>
            </a:xfrm>
            <a:prstGeom prst="roundRect">
              <a:avLst>
                <a:gd name="adj" fmla="val 50000"/>
              </a:avLst>
            </a:prstGeom>
            <a:solidFill>
              <a:srgbClr val="CAF7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77" name="CAT, Cognitive architect"/>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 Cognitive architect</a:t>
              </a:r>
            </a:p>
          </p:txBody>
        </p:sp>
      </p:grpSp>
      <p:grpSp>
        <p:nvGrpSpPr>
          <p:cNvPr id="181" name="Aligned vision with partial implementation / CCOE"/>
          <p:cNvGrpSpPr/>
          <p:nvPr/>
        </p:nvGrpSpPr>
        <p:grpSpPr>
          <a:xfrm>
            <a:off x="6642072" y="2856539"/>
            <a:ext cx="2628002" cy="346280"/>
            <a:chOff x="0" y="0"/>
            <a:chExt cx="2628001" cy="346278"/>
          </a:xfrm>
        </p:grpSpPr>
        <p:sp>
          <p:nvSpPr>
            <p:cNvPr id="179"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80" name="PRISM  (Hybrid Cloud Control Plane, IBM Multicloud Fleet Control, AutoBackup, Machine Image Toolkit, DevOps Commander"/>
            <p:cNvSpPr txBox="1"/>
            <p:nvPr/>
          </p:nvSpPr>
          <p:spPr>
            <a:xfrm>
              <a:off x="50711" y="58839"/>
              <a:ext cx="2526578" cy="2286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7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IBM Multicloud Fleet Control, AutoBackup, Machine Image Toolkit, DevOps Commander</a:t>
              </a:r>
            </a:p>
          </p:txBody>
        </p:sp>
      </p:grpSp>
      <p:grpSp>
        <p:nvGrpSpPr>
          <p:cNvPr id="184" name="Aligned vision with partial implementation / CCOE"/>
          <p:cNvGrpSpPr/>
          <p:nvPr/>
        </p:nvGrpSpPr>
        <p:grpSpPr>
          <a:xfrm>
            <a:off x="9341425" y="3652120"/>
            <a:ext cx="2628002" cy="431713"/>
            <a:chOff x="0" y="0"/>
            <a:chExt cx="2628001" cy="431711"/>
          </a:xfrm>
        </p:grpSpPr>
        <p:sp>
          <p:nvSpPr>
            <p:cNvPr id="182" name="Rounded Rectangle"/>
            <p:cNvSpPr/>
            <p:nvPr/>
          </p:nvSpPr>
          <p:spPr>
            <a:xfrm>
              <a:off x="0" y="0"/>
              <a:ext cx="2628001" cy="346278"/>
            </a:xfrm>
            <a:prstGeom prst="roundRect">
              <a:avLst>
                <a:gd name="adj" fmla="val 50000"/>
              </a:avLst>
            </a:prstGeom>
            <a:solidFill>
              <a:srgbClr val="CAF7FF">
                <a:alpha val="6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183" name="PRISM (Hybrid Cloud Control Plane), Lightweight Master Data Management, Auto-ETL on Azure"/>
            <p:cNvSpPr txBox="1"/>
            <p:nvPr/>
          </p:nvSpPr>
          <p:spPr>
            <a:xfrm>
              <a:off x="50711" y="50710"/>
              <a:ext cx="252657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Lightweight Master Data Management, Auto-ETL on Azure</a:t>
              </a:r>
            </a:p>
          </p:txBody>
        </p:sp>
      </p:grpSp>
      <p:grpSp>
        <p:nvGrpSpPr>
          <p:cNvPr id="187" name="Aligned vision with partial implementation / CCOE"/>
          <p:cNvGrpSpPr/>
          <p:nvPr/>
        </p:nvGrpSpPr>
        <p:grpSpPr>
          <a:xfrm>
            <a:off x="3939890" y="3254330"/>
            <a:ext cx="2628002" cy="346280"/>
            <a:chOff x="0" y="0"/>
            <a:chExt cx="2628001" cy="346278"/>
          </a:xfrm>
        </p:grpSpPr>
        <p:sp>
          <p:nvSpPr>
            <p:cNvPr id="185" name="Rounded Rectangle"/>
            <p:cNvSpPr/>
            <p:nvPr/>
          </p:nvSpPr>
          <p:spPr>
            <a:xfrm>
              <a:off x="0" y="0"/>
              <a:ext cx="2628001" cy="346278"/>
            </a:xfrm>
            <a:prstGeom prst="roundRect">
              <a:avLst>
                <a:gd name="adj" fmla="val 50000"/>
              </a:avLst>
            </a:prstGeom>
            <a:solidFill>
              <a:srgbClr val="CAF7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86" name="CAT, Hybrid Architecture Kit"/>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 Hybrid Architecture Kit </a:t>
              </a:r>
            </a:p>
          </p:txBody>
        </p:sp>
      </p:grpSp>
      <p:grpSp>
        <p:nvGrpSpPr>
          <p:cNvPr id="190" name="Aligned vision with partial implementation / CCOE"/>
          <p:cNvGrpSpPr/>
          <p:nvPr/>
        </p:nvGrpSpPr>
        <p:grpSpPr>
          <a:xfrm>
            <a:off x="9341425" y="2856539"/>
            <a:ext cx="2628002" cy="346280"/>
            <a:chOff x="0" y="0"/>
            <a:chExt cx="2628001" cy="346278"/>
          </a:xfrm>
        </p:grpSpPr>
        <p:sp>
          <p:nvSpPr>
            <p:cNvPr id="188"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89" name="PRISM  (Hybrid Cloud Control Plane, IBM Multicloud Fleet Control, AutoBackup, Machine Image Toolkit, DevOps Commander, IBM Consulting AIOps"/>
            <p:cNvSpPr txBox="1"/>
            <p:nvPr/>
          </p:nvSpPr>
          <p:spPr>
            <a:xfrm>
              <a:off x="50711" y="1688"/>
              <a:ext cx="2526578" cy="3429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7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IBM Multicloud Fleet Control, AutoBackup, Machine Image Toolkit, DevOps Commander, IBM Consulting AIOps</a:t>
              </a:r>
            </a:p>
          </p:txBody>
        </p:sp>
      </p:grpSp>
      <p:grpSp>
        <p:nvGrpSpPr>
          <p:cNvPr id="193" name="Unified subset of tools"/>
          <p:cNvGrpSpPr/>
          <p:nvPr/>
        </p:nvGrpSpPr>
        <p:grpSpPr>
          <a:xfrm>
            <a:off x="9341425" y="5243279"/>
            <a:ext cx="2628002" cy="346280"/>
            <a:chOff x="0" y="0"/>
            <a:chExt cx="2628001" cy="346278"/>
          </a:xfrm>
        </p:grpSpPr>
        <p:sp>
          <p:nvSpPr>
            <p:cNvPr id="191"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92" name="DevOps Commander, IBM Consulting AIOps, PRISM (Developer eXperience Portal)"/>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 DevOps Commander, IBM Consulting AIOps, PRISM (Developer eXperience Portal)</a:t>
              </a:r>
            </a:p>
          </p:txBody>
        </p:sp>
      </p:grpSp>
      <p:grpSp>
        <p:nvGrpSpPr>
          <p:cNvPr id="196" name="Unified subset of tools"/>
          <p:cNvGrpSpPr/>
          <p:nvPr/>
        </p:nvGrpSpPr>
        <p:grpSpPr>
          <a:xfrm>
            <a:off x="3939890" y="5243279"/>
            <a:ext cx="2628001" cy="346279"/>
            <a:chOff x="0" y="0"/>
            <a:chExt cx="2628000" cy="346277"/>
          </a:xfrm>
        </p:grpSpPr>
        <p:sp>
          <p:nvSpPr>
            <p:cNvPr id="194"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95" name="CAT, ICCA, IBM Consulting AIOps Playbook"/>
            <p:cNvSpPr txBox="1"/>
            <p:nvPr/>
          </p:nvSpPr>
          <p:spPr>
            <a:xfrm>
              <a:off x="50711" y="50710"/>
              <a:ext cx="2526578" cy="2448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 ICCA, IBM Consulting AIOps Playbook</a:t>
              </a:r>
            </a:p>
          </p:txBody>
        </p:sp>
      </p:grpSp>
      <p:grpSp>
        <p:nvGrpSpPr>
          <p:cNvPr id="199" name="Unified subset of tools"/>
          <p:cNvGrpSpPr/>
          <p:nvPr/>
        </p:nvGrpSpPr>
        <p:grpSpPr>
          <a:xfrm>
            <a:off x="9341425" y="5641070"/>
            <a:ext cx="2628002" cy="346280"/>
            <a:chOff x="0" y="0"/>
            <a:chExt cx="2628001" cy="346278"/>
          </a:xfrm>
        </p:grpSpPr>
        <p:sp>
          <p:nvSpPr>
            <p:cNvPr id="197"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98" name="PRISM (Hybrid Cloud Control Plane)"/>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 PRISM (Hybrid Cloud Control Plane)</a:t>
              </a:r>
            </a:p>
          </p:txBody>
        </p:sp>
      </p:grpSp>
      <p:grpSp>
        <p:nvGrpSpPr>
          <p:cNvPr id="202" name="Aligned vision with partial implementation / CCOE"/>
          <p:cNvGrpSpPr/>
          <p:nvPr/>
        </p:nvGrpSpPr>
        <p:grpSpPr>
          <a:xfrm>
            <a:off x="6642072" y="3652120"/>
            <a:ext cx="2628002" cy="346280"/>
            <a:chOff x="0" y="0"/>
            <a:chExt cx="2628001" cy="346278"/>
          </a:xfrm>
        </p:grpSpPr>
        <p:sp>
          <p:nvSpPr>
            <p:cNvPr id="200" name="Rounded Rectangle"/>
            <p:cNvSpPr/>
            <p:nvPr/>
          </p:nvSpPr>
          <p:spPr>
            <a:xfrm>
              <a:off x="0" y="0"/>
              <a:ext cx="2628001" cy="346278"/>
            </a:xfrm>
            <a:prstGeom prst="roundRect">
              <a:avLst>
                <a:gd name="adj" fmla="val 50000"/>
              </a:avLst>
            </a:prstGeom>
            <a:solidFill>
              <a:srgbClr val="CAF7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01" name="PRISM (Hybrid Cloud Control Plane), DevOps Commander, Intelligent Integration Engine"/>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DevOps Commander, Intelligent Integration Engine</a:t>
              </a:r>
            </a:p>
          </p:txBody>
        </p:sp>
      </p:grpSp>
      <p:grpSp>
        <p:nvGrpSpPr>
          <p:cNvPr id="205" name="Aligned vision with partial implementation / CCOE"/>
          <p:cNvGrpSpPr/>
          <p:nvPr/>
        </p:nvGrpSpPr>
        <p:grpSpPr>
          <a:xfrm>
            <a:off x="9341425" y="1663169"/>
            <a:ext cx="2628002" cy="346280"/>
            <a:chOff x="0" y="0"/>
            <a:chExt cx="2628001" cy="346278"/>
          </a:xfrm>
        </p:grpSpPr>
        <p:sp>
          <p:nvSpPr>
            <p:cNvPr id="203"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04" name="ICCA Playbook"/>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ICCA Playbook</a:t>
              </a:r>
            </a:p>
          </p:txBody>
        </p:sp>
      </p:grpSp>
      <p:sp>
        <p:nvSpPr>
          <p:cNvPr id="206" name="文本框 247"/>
          <p:cNvSpPr txBox="1"/>
          <p:nvPr/>
        </p:nvSpPr>
        <p:spPr>
          <a:xfrm>
            <a:off x="2310429" y="1766720"/>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chemeClr val="accent1"/>
                </a:solidFill>
                <a:latin typeface="IBM Plex Sans SmBld"/>
                <a:ea typeface="IBM Plex Sans SmBld"/>
                <a:cs typeface="IBM Plex Sans SmBld"/>
                <a:sym typeface="IBM Plex Sans SmBld"/>
              </a:defRPr>
            </a:lvl1pPr>
          </a:lstStyle>
          <a:p>
            <a:pPr marL="0" marR="0" lvl="0" indent="0" algn="l" defTabSz="2437912" rtl="0" eaLnBrk="1" fontAlgn="auto" latinLnBrk="0" hangingPunct="0">
              <a:lnSpc>
                <a:spcPct val="100000"/>
              </a:lnSpc>
              <a:spcBef>
                <a:spcPts val="2800"/>
              </a:spcBef>
              <a:spcAft>
                <a:spcPts val="0"/>
              </a:spcAft>
              <a:buClrTx/>
              <a:buSzTx/>
              <a:buFontTx/>
              <a:buNone/>
              <a:tabLst/>
              <a:defRPr/>
            </a:pPr>
            <a:r>
              <a:rPr kumimoji="0" sz="900" b="1" i="0" u="none" strike="noStrike" kern="0" cap="none" spc="0" normalizeH="0" baseline="0" noProof="0">
                <a:ln>
                  <a:noFill/>
                </a:ln>
                <a:solidFill>
                  <a:srgbClr val="0F62FE"/>
                </a:solidFill>
                <a:effectLst/>
                <a:uLnTx/>
                <a:uFillTx/>
                <a:latin typeface="IBM Plex Sans SmBld"/>
                <a:sym typeface="IBM Plex Sans SmBld"/>
              </a:rPr>
              <a:t>Product-led</a:t>
            </a:r>
          </a:p>
        </p:txBody>
      </p:sp>
      <p:grpSp>
        <p:nvGrpSpPr>
          <p:cNvPr id="209" name="Aligned vision with partial implementation / CCOE"/>
          <p:cNvGrpSpPr/>
          <p:nvPr/>
        </p:nvGrpSpPr>
        <p:grpSpPr>
          <a:xfrm>
            <a:off x="3939890" y="2856534"/>
            <a:ext cx="2628002" cy="346280"/>
            <a:chOff x="0" y="0"/>
            <a:chExt cx="2628001" cy="346278"/>
          </a:xfrm>
        </p:grpSpPr>
        <p:sp>
          <p:nvSpPr>
            <p:cNvPr id="207"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08" name="CAT(HBD, ETOM, FinOps), PRISM (Architecture Blueprints)"/>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CAT(HBD, ETOM, FinOps), PRISM (Architecture Blueprints)</a:t>
              </a:r>
            </a:p>
          </p:txBody>
        </p:sp>
      </p:grpSp>
      <p:grpSp>
        <p:nvGrpSpPr>
          <p:cNvPr id="212" name="Aligned vision with partial implementation / CCOE"/>
          <p:cNvGrpSpPr/>
          <p:nvPr/>
        </p:nvGrpSpPr>
        <p:grpSpPr>
          <a:xfrm>
            <a:off x="6642072" y="3254330"/>
            <a:ext cx="5327355" cy="346280"/>
            <a:chOff x="0" y="0"/>
            <a:chExt cx="5327354" cy="346278"/>
          </a:xfrm>
        </p:grpSpPr>
        <p:sp>
          <p:nvSpPr>
            <p:cNvPr id="210" name="Rounded Rectangle"/>
            <p:cNvSpPr/>
            <p:nvPr/>
          </p:nvSpPr>
          <p:spPr>
            <a:xfrm>
              <a:off x="0" y="0"/>
              <a:ext cx="5327354" cy="346278"/>
            </a:xfrm>
            <a:prstGeom prst="roundRect">
              <a:avLst>
                <a:gd name="adj" fmla="val 50000"/>
              </a:avLst>
            </a:prstGeom>
            <a:solidFill>
              <a:srgbClr val="CAF7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11" name="Coexistence Playbook, Hybrid Architecture Kit"/>
            <p:cNvSpPr txBox="1"/>
            <p:nvPr/>
          </p:nvSpPr>
          <p:spPr>
            <a:xfrm>
              <a:off x="50710" y="109639"/>
              <a:ext cx="5225933"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Coexistence Playbook, Hybrid Architecture Kit </a:t>
              </a:r>
            </a:p>
          </p:txBody>
        </p:sp>
      </p:grpSp>
      <p:grpSp>
        <p:nvGrpSpPr>
          <p:cNvPr id="215" name="Unified subset of tools"/>
          <p:cNvGrpSpPr/>
          <p:nvPr/>
        </p:nvGrpSpPr>
        <p:grpSpPr>
          <a:xfrm>
            <a:off x="3939890" y="5640620"/>
            <a:ext cx="2628001" cy="346279"/>
            <a:chOff x="0" y="0"/>
            <a:chExt cx="2628000" cy="346277"/>
          </a:xfrm>
        </p:grpSpPr>
        <p:sp>
          <p:nvSpPr>
            <p:cNvPr id="213"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14" name="Hybrid Cloud Architecture Kit  (HAK),PRISM Architecture Blueprints &amp; Control Plane"/>
            <p:cNvSpPr txBox="1"/>
            <p:nvPr/>
          </p:nvSpPr>
          <p:spPr>
            <a:xfrm>
              <a:off x="50711" y="50710"/>
              <a:ext cx="2526578" cy="25717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algn="ctr" defTabSz="831937">
                <a:defRPr sz="728">
                  <a:solidFill>
                    <a:srgbClr val="000000"/>
                  </a:solidFill>
                  <a:latin typeface="IBM Plex Sans Cond"/>
                  <a:ea typeface="IBM Plex Sans Cond"/>
                  <a:cs typeface="IBM Plex Sans Cond"/>
                  <a:sym typeface="IBM Plex Sans Cond"/>
                </a:defRPr>
              </a:lvl1pPr>
            </a:lstStyle>
            <a:p>
              <a:pPr marL="0" marR="0" lvl="0" indent="0" algn="ctr" defTabSz="831937"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Hybrid Cloud Architecture Kit  (HAK),PRISM Architecture Blueprints &amp; Control Plane </a:t>
              </a:r>
            </a:p>
          </p:txBody>
        </p:sp>
      </p:grpSp>
      <p:grpSp>
        <p:nvGrpSpPr>
          <p:cNvPr id="218" name="Customer &amp; business value driving rapid Product evolution within portfolios"/>
          <p:cNvGrpSpPr/>
          <p:nvPr/>
        </p:nvGrpSpPr>
        <p:grpSpPr>
          <a:xfrm>
            <a:off x="6642072" y="1658310"/>
            <a:ext cx="2628002" cy="346280"/>
            <a:chOff x="0" y="0"/>
            <a:chExt cx="2628001" cy="346278"/>
          </a:xfrm>
        </p:grpSpPr>
        <p:sp>
          <p:nvSpPr>
            <p:cNvPr id="216"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17" name="ICCA( MAM, ARC), CMA, IGX, , CBM.Ai"/>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ICCA( MAM, ARC), CMA, IGX, , CBM.Ai</a:t>
              </a:r>
            </a:p>
          </p:txBody>
        </p:sp>
      </p:grpSp>
      <p:grpSp>
        <p:nvGrpSpPr>
          <p:cNvPr id="221" name="Customer &amp; business value driving rapid Product evolution within portfolios"/>
          <p:cNvGrpSpPr/>
          <p:nvPr/>
        </p:nvGrpSpPr>
        <p:grpSpPr>
          <a:xfrm>
            <a:off x="3939890" y="2060510"/>
            <a:ext cx="2628002" cy="346280"/>
            <a:chOff x="0" y="0"/>
            <a:chExt cx="2628001" cy="346278"/>
          </a:xfrm>
        </p:grpSpPr>
        <p:sp>
          <p:nvSpPr>
            <p:cNvPr id="219"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20" name="CAT (HBD, ETOM, FinOps), ApptioOne, CBM.Ai"/>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 (HBD, ETOM, FinOps), ApptioOne, CBM.Ai</a:t>
              </a:r>
            </a:p>
          </p:txBody>
        </p:sp>
      </p:grpSp>
      <p:grpSp>
        <p:nvGrpSpPr>
          <p:cNvPr id="224" name="Aligned vision with partial implementation / CCOE"/>
          <p:cNvGrpSpPr/>
          <p:nvPr/>
        </p:nvGrpSpPr>
        <p:grpSpPr>
          <a:xfrm>
            <a:off x="9341425" y="2060510"/>
            <a:ext cx="2628002" cy="346280"/>
            <a:chOff x="0" y="0"/>
            <a:chExt cx="2628001" cy="346278"/>
          </a:xfrm>
        </p:grpSpPr>
        <p:sp>
          <p:nvSpPr>
            <p:cNvPr id="222"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23" name="ApptioOne , Cloudability"/>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ApptioOne , Cloudability</a:t>
              </a:r>
            </a:p>
          </p:txBody>
        </p:sp>
      </p:grpSp>
      <p:grpSp>
        <p:nvGrpSpPr>
          <p:cNvPr id="227" name="Customer &amp; business value driving rapid Product evolution within portfolios"/>
          <p:cNvGrpSpPr/>
          <p:nvPr/>
        </p:nvGrpSpPr>
        <p:grpSpPr>
          <a:xfrm>
            <a:off x="6642072" y="2055652"/>
            <a:ext cx="2628002" cy="346280"/>
            <a:chOff x="0" y="0"/>
            <a:chExt cx="2628001" cy="346278"/>
          </a:xfrm>
        </p:grpSpPr>
        <p:sp>
          <p:nvSpPr>
            <p:cNvPr id="225"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26" name="ApptioOne, CBM.Ai"/>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ApptioOne, CBM.Ai</a:t>
              </a:r>
            </a:p>
          </p:txBody>
        </p:sp>
      </p:grpSp>
      <p:grpSp>
        <p:nvGrpSpPr>
          <p:cNvPr id="230" name="Customer &amp; business value driving rapid Product evolution within portfolios"/>
          <p:cNvGrpSpPr/>
          <p:nvPr/>
        </p:nvGrpSpPr>
        <p:grpSpPr>
          <a:xfrm>
            <a:off x="3939890" y="2457850"/>
            <a:ext cx="2628002" cy="346280"/>
            <a:chOff x="0" y="0"/>
            <a:chExt cx="2628001" cy="346278"/>
          </a:xfrm>
        </p:grpSpPr>
        <p:sp>
          <p:nvSpPr>
            <p:cNvPr id="228"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29" name="CAT(ETOM, HBD), IT Talent Marketplace, Talent &amp; Transformation Assets"/>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CAT(ETOM, HBD), IT Talent Marketplace, Talent &amp; Transformation Assets</a:t>
              </a:r>
            </a:p>
          </p:txBody>
        </p:sp>
      </p:grpSp>
      <p:grpSp>
        <p:nvGrpSpPr>
          <p:cNvPr id="233" name="Aligned vision with partial implementation / CCOE"/>
          <p:cNvGrpSpPr/>
          <p:nvPr/>
        </p:nvGrpSpPr>
        <p:grpSpPr>
          <a:xfrm>
            <a:off x="9341425" y="2457850"/>
            <a:ext cx="2628002" cy="346280"/>
            <a:chOff x="0" y="0"/>
            <a:chExt cx="2628001" cy="346278"/>
          </a:xfrm>
        </p:grpSpPr>
        <p:sp>
          <p:nvSpPr>
            <p:cNvPr id="231"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32" name="ICCA Playbook"/>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ICCA Playbook</a:t>
              </a:r>
            </a:p>
          </p:txBody>
        </p:sp>
      </p:grpSp>
      <p:grpSp>
        <p:nvGrpSpPr>
          <p:cNvPr id="236" name="Customer &amp; business value driving rapid Product evolution within portfolios"/>
          <p:cNvGrpSpPr/>
          <p:nvPr/>
        </p:nvGrpSpPr>
        <p:grpSpPr>
          <a:xfrm>
            <a:off x="6642072" y="2452992"/>
            <a:ext cx="2628002" cy="346280"/>
            <a:chOff x="0" y="0"/>
            <a:chExt cx="2628001" cy="346278"/>
          </a:xfrm>
        </p:grpSpPr>
        <p:sp>
          <p:nvSpPr>
            <p:cNvPr id="234" name="Rounded Rectangle"/>
            <p:cNvSpPr/>
            <p:nvPr/>
          </p:nvSpPr>
          <p:spPr>
            <a:xfrm>
              <a:off x="0" y="0"/>
              <a:ext cx="2628001" cy="346278"/>
            </a:xfrm>
            <a:prstGeom prst="roundRect">
              <a:avLst>
                <a:gd name="adj" fmla="val 50000"/>
              </a:avLst>
            </a:prstGeom>
            <a:solidFill>
              <a:srgbClr val="BAE6FF">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35" name="Talent &amp; Transformation Assets"/>
            <p:cNvSpPr txBox="1"/>
            <p:nvPr/>
          </p:nvSpPr>
          <p:spPr>
            <a:xfrm>
              <a:off x="50711" y="109639"/>
              <a:ext cx="2526578" cy="127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Talent &amp; Transformation Assets</a:t>
              </a:r>
            </a:p>
          </p:txBody>
        </p:sp>
      </p:grpSp>
      <p:grpSp>
        <p:nvGrpSpPr>
          <p:cNvPr id="239" name="Unified subset of tools"/>
          <p:cNvGrpSpPr/>
          <p:nvPr/>
        </p:nvGrpSpPr>
        <p:grpSpPr>
          <a:xfrm>
            <a:off x="6642072" y="4839734"/>
            <a:ext cx="2628002" cy="431713"/>
            <a:chOff x="0" y="0"/>
            <a:chExt cx="2628001" cy="431711"/>
          </a:xfrm>
        </p:grpSpPr>
        <p:sp>
          <p:nvSpPr>
            <p:cNvPr id="237"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38" name="Data Migration Assistant, Data Product Console, Cognitive Classifier, Lightweight Master Data Management"/>
            <p:cNvSpPr txBox="1"/>
            <p:nvPr/>
          </p:nvSpPr>
          <p:spPr>
            <a:xfrm>
              <a:off x="50711" y="50710"/>
              <a:ext cx="2526578" cy="381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Data Migration Assistant, Data Product Console, Cognitive Classifier, Lightweight Master Data Management</a:t>
              </a:r>
            </a:p>
          </p:txBody>
        </p:sp>
      </p:grpSp>
      <p:grpSp>
        <p:nvGrpSpPr>
          <p:cNvPr id="242" name="Unified subset of tools"/>
          <p:cNvGrpSpPr/>
          <p:nvPr/>
        </p:nvGrpSpPr>
        <p:grpSpPr>
          <a:xfrm>
            <a:off x="9341425" y="4839734"/>
            <a:ext cx="2628002" cy="346280"/>
            <a:chOff x="0" y="0"/>
            <a:chExt cx="2628001" cy="346278"/>
          </a:xfrm>
        </p:grpSpPr>
        <p:sp>
          <p:nvSpPr>
            <p:cNvPr id="240"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41" name="Auto-ETL on Azure, Intelligent Workflows, BI &amp; Visualization, Truedat Data Catalog"/>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Auto-ETL on Azure, Intelligent Workflows, BI &amp; Visualization, Truedat Data Catalog</a:t>
              </a:r>
            </a:p>
          </p:txBody>
        </p:sp>
      </p:grpSp>
      <p:grpSp>
        <p:nvGrpSpPr>
          <p:cNvPr id="245" name="Unified subset of tools"/>
          <p:cNvGrpSpPr/>
          <p:nvPr/>
        </p:nvGrpSpPr>
        <p:grpSpPr>
          <a:xfrm>
            <a:off x="3939890" y="4839734"/>
            <a:ext cx="2628002" cy="346280"/>
            <a:chOff x="0" y="0"/>
            <a:chExt cx="2628001" cy="346278"/>
          </a:xfrm>
        </p:grpSpPr>
        <p:sp>
          <p:nvSpPr>
            <p:cNvPr id="243"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44" name="DreamInitiator, DreamAdvisor, Data Quality &amp; Data Reconciliation"/>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 DreamInitiator, DreamAdvisor, Data Quality &amp; Data Reconciliation  </a:t>
              </a:r>
            </a:p>
          </p:txBody>
        </p:sp>
      </p:grpSp>
      <p:grpSp>
        <p:nvGrpSpPr>
          <p:cNvPr id="248" name="Unified subset of tools"/>
          <p:cNvGrpSpPr/>
          <p:nvPr/>
        </p:nvGrpSpPr>
        <p:grpSpPr>
          <a:xfrm>
            <a:off x="6642072" y="4418827"/>
            <a:ext cx="2628002" cy="381001"/>
            <a:chOff x="0" y="0"/>
            <a:chExt cx="2628001" cy="381000"/>
          </a:xfrm>
        </p:grpSpPr>
        <p:sp>
          <p:nvSpPr>
            <p:cNvPr id="246" name="Rounded Rectangle"/>
            <p:cNvSpPr/>
            <p:nvPr/>
          </p:nvSpPr>
          <p:spPr>
            <a:xfrm>
              <a:off x="0" y="17361"/>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47" name="IBM Consulting Advantage Assistant (Migration and, Modernization Assistant Pack), Data and AI Marketplace, GenAI Data Migration Assistant"/>
            <p:cNvSpPr txBox="1"/>
            <p:nvPr/>
          </p:nvSpPr>
          <p:spPr>
            <a:xfrm>
              <a:off x="50711" y="0"/>
              <a:ext cx="2526578" cy="381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IBM Consulting Advantage Assistant (Migration and, Modernization Assistant Pack), Data and AI Marketplace, GenAI Data Migration Assistant</a:t>
              </a:r>
            </a:p>
          </p:txBody>
        </p:sp>
      </p:grpSp>
      <p:grpSp>
        <p:nvGrpSpPr>
          <p:cNvPr id="251" name="Unified subset of tools"/>
          <p:cNvGrpSpPr/>
          <p:nvPr/>
        </p:nvGrpSpPr>
        <p:grpSpPr>
          <a:xfrm>
            <a:off x="9341425" y="4418827"/>
            <a:ext cx="2628002" cy="381001"/>
            <a:chOff x="0" y="0"/>
            <a:chExt cx="2628001" cy="381000"/>
          </a:xfrm>
        </p:grpSpPr>
        <p:sp>
          <p:nvSpPr>
            <p:cNvPr id="249" name="Rounded Rectangle"/>
            <p:cNvSpPr/>
            <p:nvPr/>
          </p:nvSpPr>
          <p:spPr>
            <a:xfrm>
              <a:off x="0" y="17361"/>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50" name="IBM Consulting Advantage Assistant (Manage Pack), AI Marketplace Platform (ATOM), IBM Consulting Advantage Assistant (Security Pac)k"/>
            <p:cNvSpPr txBox="1"/>
            <p:nvPr/>
          </p:nvSpPr>
          <p:spPr>
            <a:xfrm>
              <a:off x="50711" y="0"/>
              <a:ext cx="2526578" cy="3810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IBM Consulting Advantage Assistant (Manage Pack), AI Marketplace Platform (ATOM), IBM Consulting Advantage Assistant (Security Pac)k</a:t>
              </a:r>
            </a:p>
          </p:txBody>
        </p:sp>
      </p:grpSp>
      <p:grpSp>
        <p:nvGrpSpPr>
          <p:cNvPr id="254" name="Unified subset of tools"/>
          <p:cNvGrpSpPr/>
          <p:nvPr/>
        </p:nvGrpSpPr>
        <p:grpSpPr>
          <a:xfrm>
            <a:off x="6647894" y="6037962"/>
            <a:ext cx="2628003" cy="346280"/>
            <a:chOff x="0" y="0"/>
            <a:chExt cx="2628001" cy="346278"/>
          </a:xfrm>
        </p:grpSpPr>
        <p:sp>
          <p:nvSpPr>
            <p:cNvPr id="252"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53" name="PRISM (Hybrid Cloud Control Plane, IBM Multicloud Fleet Control, AutoBackup, Machine Image Toolkit)"/>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IBM Multicloud Fleet Control, AutoBackup, Machine Image Toolkit)</a:t>
              </a:r>
            </a:p>
          </p:txBody>
        </p:sp>
      </p:grpSp>
      <p:grpSp>
        <p:nvGrpSpPr>
          <p:cNvPr id="257" name="Unified subset of tools"/>
          <p:cNvGrpSpPr/>
          <p:nvPr/>
        </p:nvGrpSpPr>
        <p:grpSpPr>
          <a:xfrm>
            <a:off x="9347248" y="6037962"/>
            <a:ext cx="2628002" cy="346280"/>
            <a:chOff x="0" y="0"/>
            <a:chExt cx="2628001" cy="346278"/>
          </a:xfrm>
        </p:grpSpPr>
        <p:sp>
          <p:nvSpPr>
            <p:cNvPr id="255"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56" name="PRISM (Hybrid Cloud Control Plane, IBM Multicloud Fleet Control, AutoBackup, Machine Image Toolkit)"/>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(Hybrid Cloud Control Plane, IBM Multicloud Fleet Control, AutoBackup, Machine Image Toolkit)</a:t>
              </a:r>
            </a:p>
          </p:txBody>
        </p:sp>
      </p:grpSp>
      <p:grpSp>
        <p:nvGrpSpPr>
          <p:cNvPr id="260" name="Unified subset of tools"/>
          <p:cNvGrpSpPr/>
          <p:nvPr/>
        </p:nvGrpSpPr>
        <p:grpSpPr>
          <a:xfrm>
            <a:off x="3945713" y="6037962"/>
            <a:ext cx="2628001" cy="346279"/>
            <a:chOff x="0" y="0"/>
            <a:chExt cx="2628000" cy="346277"/>
          </a:xfrm>
        </p:grpSpPr>
        <p:sp>
          <p:nvSpPr>
            <p:cNvPr id="258"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59" name="PRISM (Architecture Blueprints)"/>
            <p:cNvSpPr txBox="1"/>
            <p:nvPr/>
          </p:nvSpPr>
          <p:spPr>
            <a:xfrm>
              <a:off x="50711" y="50710"/>
              <a:ext cx="2526578" cy="2448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norm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PRISM (Architecture Blueprints)</a:t>
              </a:r>
            </a:p>
          </p:txBody>
        </p:sp>
      </p:grpSp>
      <p:grpSp>
        <p:nvGrpSpPr>
          <p:cNvPr id="263" name="Unified subset of tools"/>
          <p:cNvGrpSpPr/>
          <p:nvPr/>
        </p:nvGrpSpPr>
        <p:grpSpPr>
          <a:xfrm>
            <a:off x="3939890" y="4433234"/>
            <a:ext cx="2628002" cy="346280"/>
            <a:chOff x="0" y="0"/>
            <a:chExt cx="2628001" cy="346278"/>
          </a:xfrm>
        </p:grpSpPr>
        <p:sp>
          <p:nvSpPr>
            <p:cNvPr id="261"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2" name="IBM Consulting Advantage Assistant (Discovery Assistant Pack), GenAI Data Platform Genius"/>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IBM Consulting Advantage Assistant (Discovery Assistant Pack), GenAI Data Platform Genius</a:t>
              </a:r>
            </a:p>
          </p:txBody>
        </p:sp>
      </p:grpSp>
      <p:grpSp>
        <p:nvGrpSpPr>
          <p:cNvPr id="266" name="Prescriptive guidance &amp; gate with security analytics"/>
          <p:cNvGrpSpPr/>
          <p:nvPr/>
        </p:nvGrpSpPr>
        <p:grpSpPr>
          <a:xfrm>
            <a:off x="9338153" y="4014337"/>
            <a:ext cx="2656416" cy="373876"/>
            <a:chOff x="0" y="0"/>
            <a:chExt cx="2909116" cy="373874"/>
          </a:xfrm>
        </p:grpSpPr>
        <p:sp>
          <p:nvSpPr>
            <p:cNvPr id="264" name="Rounded Rectangle"/>
            <p:cNvSpPr/>
            <p:nvPr/>
          </p:nvSpPr>
          <p:spPr>
            <a:xfrm>
              <a:off x="0" y="0"/>
              <a:ext cx="2909116"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t">
              <a:noAutofit/>
            </a:bodyPr>
            <a:lstStyle/>
            <a:p>
              <a:pPr marL="0" marR="0" lvl="0" indent="0" algn="l"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65" name="IBM Managed Security Service Platform for hybrid cloud security controls, PRISM  (Secure by Design GPTs, Automation Library), IBM Concert"/>
            <p:cNvSpPr txBox="1"/>
            <p:nvPr/>
          </p:nvSpPr>
          <p:spPr>
            <a:xfrm>
              <a:off x="50711" y="50710"/>
              <a:ext cx="2807693" cy="3231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defTabSz="914216">
                <a:defRPr sz="800">
                  <a:solidFill>
                    <a:srgbClr val="000000"/>
                  </a:solidFill>
                  <a:latin typeface="IBM Plex Sans Cond"/>
                  <a:ea typeface="IBM Plex Sans Cond"/>
                  <a:cs typeface="IBM Plex Sans Cond"/>
                  <a:sym typeface="IBM Plex Sans Cond"/>
                </a:defRPr>
              </a:lvl1pPr>
            </a:lstStyle>
            <a:p>
              <a:pPr marL="0" marR="0" lvl="0" indent="0" algn="l" defTabSz="914216"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dirty="0">
                  <a:ln>
                    <a:noFill/>
                  </a:ln>
                  <a:solidFill>
                    <a:srgbClr val="000000"/>
                  </a:solidFill>
                  <a:effectLst/>
                  <a:uLnTx/>
                  <a:uFillTx/>
                  <a:latin typeface="IBM Plex Sans Cond"/>
                  <a:sym typeface="IBM Plex Sans Cond"/>
                </a:rPr>
                <a:t>IBM Managed Security Service Platform for hybrid cloud security controls, PRISM  (Secure by Design GPTs, Automation Library), IBM Concert</a:t>
              </a:r>
            </a:p>
          </p:txBody>
        </p:sp>
      </p:grpSp>
      <p:grpSp>
        <p:nvGrpSpPr>
          <p:cNvPr id="269" name="Prescriptive guidance &amp; gate with security analytics"/>
          <p:cNvGrpSpPr/>
          <p:nvPr/>
        </p:nvGrpSpPr>
        <p:grpSpPr>
          <a:xfrm>
            <a:off x="3884586" y="4026734"/>
            <a:ext cx="2689130" cy="495213"/>
            <a:chOff x="0" y="0"/>
            <a:chExt cx="2689128" cy="495212"/>
          </a:xfrm>
        </p:grpSpPr>
        <p:sp>
          <p:nvSpPr>
            <p:cNvPr id="267" name="Rounded Rectangle"/>
            <p:cNvSpPr/>
            <p:nvPr/>
          </p:nvSpPr>
          <p:spPr>
            <a:xfrm>
              <a:off x="0" y="0"/>
              <a:ext cx="2689128"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t">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800">
                  <a:solidFill>
                    <a:srgbClr val="000000"/>
                  </a:solidFill>
                  <a:latin typeface="IBM Plex Sans Cond"/>
                  <a:ea typeface="IBM Plex Sans Cond"/>
                  <a:cs typeface="IBM Plex Sans Cond"/>
                  <a:sym typeface="IBM Plex Sans Cond"/>
                </a:defRPr>
              </a:pPr>
              <a:endParaRPr kumimoji="0" sz="800" b="0" i="0" u="none" strike="noStrike" kern="0" cap="none" spc="0" normalizeH="0" baseline="0" noProof="0">
                <a:ln>
                  <a:noFill/>
                </a:ln>
                <a:solidFill>
                  <a:srgbClr val="000000"/>
                </a:solidFill>
                <a:effectLst/>
                <a:uLnTx/>
                <a:uFillTx/>
                <a:latin typeface="IBM Plex Sans Cond"/>
                <a:sym typeface="IBM Plex Sans Cond"/>
              </a:endParaRPr>
            </a:p>
          </p:txBody>
        </p:sp>
        <p:sp>
          <p:nvSpPr>
            <p:cNvPr id="268" name="Rapid Cloud &amp; Data Security Posture Assessment; Cloud Security Maturity Modeling, IBM Concert"/>
            <p:cNvSpPr txBox="1"/>
            <p:nvPr/>
          </p:nvSpPr>
          <p:spPr>
            <a:xfrm>
              <a:off x="50711" y="50710"/>
              <a:ext cx="2587706" cy="4445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t">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Rapid Cloud &amp; Data Security Posture Assessment; Cloud Security Maturity Modeling, IBM Concert</a:t>
              </a:r>
              <a:endParaRPr kumimoji="0" sz="1200" b="0" i="0" u="none" strike="noStrike" kern="0" cap="none" spc="0" normalizeH="0" baseline="0" noProof="0">
                <a:ln>
                  <a:noFill/>
                </a:ln>
                <a:solidFill>
                  <a:srgbClr val="000000"/>
                </a:solidFill>
                <a:effectLst/>
                <a:uLnTx/>
                <a:uFillTx/>
                <a:latin typeface="IBM Plex Sans Cond"/>
                <a:sym typeface="IBM Plex Sans Cond"/>
              </a:endParaRPr>
            </a:p>
          </p:txBody>
        </p:sp>
      </p:grpSp>
      <p:grpSp>
        <p:nvGrpSpPr>
          <p:cNvPr id="272" name="Prescriptive guidance &amp; gate with security analytics"/>
          <p:cNvGrpSpPr/>
          <p:nvPr/>
        </p:nvGrpSpPr>
        <p:grpSpPr>
          <a:xfrm>
            <a:off x="6625074" y="4041697"/>
            <a:ext cx="2628002" cy="346280"/>
            <a:chOff x="0" y="0"/>
            <a:chExt cx="2628001" cy="346278"/>
          </a:xfrm>
        </p:grpSpPr>
        <p:sp>
          <p:nvSpPr>
            <p:cNvPr id="270" name="Rounded Rectangle"/>
            <p:cNvSpPr/>
            <p:nvPr/>
          </p:nvSpPr>
          <p:spPr>
            <a:xfrm>
              <a:off x="0" y="0"/>
              <a:ext cx="2628001" cy="34627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marL="0" marR="0" lvl="0" indent="0" algn="ctr" defTabSz="914216" rtl="0" eaLnBrk="1" fontAlgn="auto" latinLnBrk="0" hangingPunct="0">
                <a:lnSpc>
                  <a:spcPct val="100000"/>
                </a:lnSpc>
                <a:spcBef>
                  <a:spcPts val="0"/>
                </a:spcBef>
                <a:spcAft>
                  <a:spcPts val="0"/>
                </a:spcAft>
                <a:buClrTx/>
                <a:buSzTx/>
                <a:buFontTx/>
                <a:buNone/>
                <a:tabLst/>
                <a:defRPr sz="1200">
                  <a:solidFill>
                    <a:srgbClr val="000000"/>
                  </a:solidFill>
                </a:defRPr>
              </a:pPr>
              <a:endParaRPr kumimoji="0" sz="12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1" name="Active Governance Framework Accelerator; Secure By Design domain accelerators, IBM Concert"/>
            <p:cNvSpPr txBox="1"/>
            <p:nvPr/>
          </p:nvSpPr>
          <p:spPr>
            <a:xfrm>
              <a:off x="50711" y="46139"/>
              <a:ext cx="2526578" cy="2540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800">
                  <a:solidFill>
                    <a:srgbClr val="000000"/>
                  </a:solidFill>
                  <a:latin typeface="IBM Plex Sans Cond"/>
                  <a:ea typeface="IBM Plex Sans Cond"/>
                  <a:cs typeface="IBM Plex Sans Cond"/>
                  <a:sym typeface="IBM Plex Sans Cond"/>
                </a:defRPr>
              </a:lvl1pPr>
            </a:lstStyle>
            <a:p>
              <a:pPr marL="0" marR="0" lvl="0" indent="0" algn="ctr" defTabSz="914216" rtl="0" eaLnBrk="1" fontAlgn="auto" latinLnBrk="0" hangingPunct="0">
                <a:lnSpc>
                  <a:spcPct val="100000"/>
                </a:lnSpc>
                <a:spcBef>
                  <a:spcPts val="0"/>
                </a:spcBef>
                <a:spcAft>
                  <a:spcPts val="0"/>
                </a:spcAft>
                <a:buClrTx/>
                <a:buSzTx/>
                <a:buFontTx/>
                <a:buNone/>
                <a:tabLst/>
                <a:defRPr/>
              </a:pPr>
              <a:r>
                <a:rPr kumimoji="0" b="0" i="0" u="none" strike="noStrike" kern="0" cap="none" spc="0" normalizeH="0" baseline="0" noProof="0">
                  <a:ln>
                    <a:noFill/>
                  </a:ln>
                  <a:solidFill>
                    <a:srgbClr val="000000"/>
                  </a:solidFill>
                  <a:effectLst/>
                  <a:uLnTx/>
                  <a:uFillTx/>
                  <a:latin typeface="IBM Plex Sans Cond"/>
                  <a:sym typeface="IBM Plex Sans Cond"/>
                </a:rPr>
                <a:t>Active Governance Framework Accelerator; Secure By Design domain accelerators, IBM Concert</a:t>
              </a:r>
            </a:p>
          </p:txBody>
        </p:sp>
      </p:gr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descr="Sample 3-lobed Venn diagram with Black and Blue 60 labels for segments and Blue 10 fill on the intersecting areas">
            <a:extLst>
              <a:ext uri="{FF2B5EF4-FFF2-40B4-BE49-F238E27FC236}">
                <a16:creationId xmlns:a16="http://schemas.microsoft.com/office/drawing/2014/main" id="{5E00113A-F54B-9667-D4E6-63CFF5B77CCC}"/>
              </a:ext>
            </a:extLst>
          </p:cNvPr>
          <p:cNvGrpSpPr/>
          <p:nvPr/>
        </p:nvGrpSpPr>
        <p:grpSpPr>
          <a:xfrm>
            <a:off x="5180368" y="319254"/>
            <a:ext cx="6098254" cy="5718827"/>
            <a:chOff x="9144000" y="1143001"/>
            <a:chExt cx="12198096" cy="11439143"/>
          </a:xfrm>
        </p:grpSpPr>
        <p:sp>
          <p:nvSpPr>
            <p:cNvPr id="22" name="Freeform 21">
              <a:extLst>
                <a:ext uri="{FF2B5EF4-FFF2-40B4-BE49-F238E27FC236}">
                  <a16:creationId xmlns:a16="http://schemas.microsoft.com/office/drawing/2014/main" id="{8CAF439D-20DB-F62D-60AF-49749310A20D}"/>
                </a:ext>
              </a:extLst>
            </p:cNvPr>
            <p:cNvSpPr/>
            <p:nvPr/>
          </p:nvSpPr>
          <p:spPr bwMode="auto">
            <a:xfrm>
              <a:off x="11411712" y="1143001"/>
              <a:ext cx="7626096" cy="4579483"/>
            </a:xfrm>
            <a:custGeom>
              <a:avLst/>
              <a:gdLst>
                <a:gd name="connsiteX0" fmla="*/ 3813048 w 7626096"/>
                <a:gd name="connsiteY0" fmla="*/ 0 h 4579483"/>
                <a:gd name="connsiteX1" fmla="*/ 7626096 w 7626096"/>
                <a:gd name="connsiteY1" fmla="*/ 3813048 h 4579483"/>
                <a:gd name="connsiteX2" fmla="*/ 7621134 w 7626096"/>
                <a:gd name="connsiteY2" fmla="*/ 4009267 h 4579483"/>
                <a:gd name="connsiteX3" fmla="*/ 7612880 w 7626096"/>
                <a:gd name="connsiteY3" fmla="*/ 4117820 h 4579483"/>
                <a:gd name="connsiteX4" fmla="*/ 7601546 w 7626096"/>
                <a:gd name="connsiteY4" fmla="*/ 4112696 h 4579483"/>
                <a:gd name="connsiteX5" fmla="*/ 6117336 w 7626096"/>
                <a:gd name="connsiteY5" fmla="*/ 3813048 h 4579483"/>
                <a:gd name="connsiteX6" fmla="*/ 3985425 w 7626096"/>
                <a:gd name="connsiteY6" fmla="*/ 4464257 h 4579483"/>
                <a:gd name="connsiteX7" fmla="*/ 3831336 w 7626096"/>
                <a:gd name="connsiteY7" fmla="*/ 4579483 h 4579483"/>
                <a:gd name="connsiteX8" fmla="*/ 3677247 w 7626096"/>
                <a:gd name="connsiteY8" fmla="*/ 4464257 h 4579483"/>
                <a:gd name="connsiteX9" fmla="*/ 1545336 w 7626096"/>
                <a:gd name="connsiteY9" fmla="*/ 3813048 h 4579483"/>
                <a:gd name="connsiteX10" fmla="*/ 61126 w 7626096"/>
                <a:gd name="connsiteY10" fmla="*/ 4112696 h 4579483"/>
                <a:gd name="connsiteX11" fmla="*/ 14432 w 7626096"/>
                <a:gd name="connsiteY11" fmla="*/ 4133806 h 4579483"/>
                <a:gd name="connsiteX12" fmla="*/ 4962 w 7626096"/>
                <a:gd name="connsiteY12" fmla="*/ 4009267 h 4579483"/>
                <a:gd name="connsiteX13" fmla="*/ 0 w 7626096"/>
                <a:gd name="connsiteY13" fmla="*/ 3813048 h 4579483"/>
                <a:gd name="connsiteX14" fmla="*/ 3813048 w 7626096"/>
                <a:gd name="connsiteY14" fmla="*/ 0 h 457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6096" h="4579483">
                  <a:moveTo>
                    <a:pt x="3813048" y="0"/>
                  </a:moveTo>
                  <a:cubicBezTo>
                    <a:pt x="5918936" y="0"/>
                    <a:pt x="7626096" y="1707160"/>
                    <a:pt x="7626096" y="3813048"/>
                  </a:cubicBezTo>
                  <a:cubicBezTo>
                    <a:pt x="7626096" y="3878857"/>
                    <a:pt x="7624428" y="3944277"/>
                    <a:pt x="7621134" y="4009267"/>
                  </a:cubicBezTo>
                  <a:lnTo>
                    <a:pt x="7612880" y="4117820"/>
                  </a:lnTo>
                  <a:lnTo>
                    <a:pt x="7601546" y="4112696"/>
                  </a:lnTo>
                  <a:cubicBezTo>
                    <a:pt x="7145360" y="3919746"/>
                    <a:pt x="6643808" y="3813048"/>
                    <a:pt x="6117336" y="3813048"/>
                  </a:cubicBezTo>
                  <a:cubicBezTo>
                    <a:pt x="5327628" y="3813048"/>
                    <a:pt x="4593991" y="4053118"/>
                    <a:pt x="3985425" y="4464257"/>
                  </a:cubicBezTo>
                  <a:lnTo>
                    <a:pt x="3831336" y="4579483"/>
                  </a:lnTo>
                  <a:lnTo>
                    <a:pt x="3677247" y="4464257"/>
                  </a:lnTo>
                  <a:cubicBezTo>
                    <a:pt x="3068681" y="4053118"/>
                    <a:pt x="2335044" y="3813048"/>
                    <a:pt x="1545336" y="3813048"/>
                  </a:cubicBezTo>
                  <a:cubicBezTo>
                    <a:pt x="1018864" y="3813048"/>
                    <a:pt x="517312" y="3919746"/>
                    <a:pt x="61126" y="4112696"/>
                  </a:cubicBezTo>
                  <a:lnTo>
                    <a:pt x="14432" y="4133806"/>
                  </a:lnTo>
                  <a:lnTo>
                    <a:pt x="4962" y="4009267"/>
                  </a:lnTo>
                  <a:cubicBezTo>
                    <a:pt x="1667" y="3944277"/>
                    <a:pt x="0" y="3878857"/>
                    <a:pt x="0" y="3813048"/>
                  </a:cubicBezTo>
                  <a:cubicBezTo>
                    <a:pt x="0" y="1707160"/>
                    <a:pt x="1707160" y="0"/>
                    <a:pt x="3813048"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137142" numCol="1" rtlCol="0" anchor="ctr" anchorCtr="0" compatLnSpc="1">
              <a:prstTxWarp prst="textNoShape">
                <a:avLst/>
              </a:prstTxWarp>
              <a:noAutofit/>
            </a:bodyPr>
            <a:lstStyle/>
            <a:p>
              <a:pPr algn="ctr" defTabSz="457109" fontAlgn="base">
                <a:spcBef>
                  <a:spcPct val="0"/>
                </a:spcBef>
                <a:spcAft>
                  <a:spcPct val="0"/>
                </a:spcAft>
              </a:pPr>
              <a:endParaRPr lang="en-US" sz="1400" b="1">
                <a:solidFill>
                  <a:srgbClr val="000000"/>
                </a:solidFill>
                <a:latin typeface="IBM Plex Sans Light"/>
              </a:endParaRPr>
            </a:p>
            <a:p>
              <a:pPr algn="ctr" defTabSz="457109" fontAlgn="base">
                <a:spcBef>
                  <a:spcPct val="0"/>
                </a:spcBef>
                <a:spcAft>
                  <a:spcPct val="0"/>
                </a:spcAft>
              </a:pPr>
              <a:endParaRPr lang="en-US" sz="1400" b="1">
                <a:solidFill>
                  <a:srgbClr val="000000"/>
                </a:solidFill>
                <a:latin typeface="IBM Plex Sans Light"/>
              </a:endParaRPr>
            </a:p>
          </p:txBody>
        </p:sp>
        <p:sp>
          <p:nvSpPr>
            <p:cNvPr id="24" name="Freeform 23">
              <a:extLst>
                <a:ext uri="{FF2B5EF4-FFF2-40B4-BE49-F238E27FC236}">
                  <a16:creationId xmlns:a16="http://schemas.microsoft.com/office/drawing/2014/main" id="{215BA295-E479-F658-5467-54024B21A5CE}"/>
                </a:ext>
              </a:extLst>
            </p:cNvPr>
            <p:cNvSpPr/>
            <p:nvPr/>
          </p:nvSpPr>
          <p:spPr bwMode="auto">
            <a:xfrm>
              <a:off x="9144000" y="5276806"/>
              <a:ext cx="6099048" cy="7305338"/>
            </a:xfrm>
            <a:custGeom>
              <a:avLst/>
              <a:gdLst>
                <a:gd name="connsiteX0" fmla="*/ 2282144 w 6099048"/>
                <a:gd name="connsiteY0" fmla="*/ 0 h 7305338"/>
                <a:gd name="connsiteX1" fmla="*/ 2287398 w 6099048"/>
                <a:gd name="connsiteY1" fmla="*/ 69104 h 7305338"/>
                <a:gd name="connsiteX2" fmla="*/ 4427646 w 6099048"/>
                <a:gd name="connsiteY2" fmla="*/ 3116282 h 7305338"/>
                <a:gd name="connsiteX3" fmla="*/ 4585216 w 6099048"/>
                <a:gd name="connsiteY3" fmla="*/ 3187518 h 7305338"/>
                <a:gd name="connsiteX4" fmla="*/ 4576962 w 6099048"/>
                <a:gd name="connsiteY4" fmla="*/ 3296071 h 7305338"/>
                <a:gd name="connsiteX5" fmla="*/ 4572000 w 6099048"/>
                <a:gd name="connsiteY5" fmla="*/ 3492290 h 7305338"/>
                <a:gd name="connsiteX6" fmla="*/ 5959595 w 6099048"/>
                <a:gd name="connsiteY6" fmla="*/ 6434623 h 7305338"/>
                <a:gd name="connsiteX7" fmla="*/ 6099048 w 6099048"/>
                <a:gd name="connsiteY7" fmla="*/ 6538904 h 7305338"/>
                <a:gd name="connsiteX8" fmla="*/ 5944959 w 6099048"/>
                <a:gd name="connsiteY8" fmla="*/ 6654129 h 7305338"/>
                <a:gd name="connsiteX9" fmla="*/ 3813048 w 6099048"/>
                <a:gd name="connsiteY9" fmla="*/ 7305338 h 7305338"/>
                <a:gd name="connsiteX10" fmla="*/ 0 w 6099048"/>
                <a:gd name="connsiteY10" fmla="*/ 3492290 h 7305338"/>
                <a:gd name="connsiteX11" fmla="*/ 2159934 w 6099048"/>
                <a:gd name="connsiteY11" fmla="*/ 55250 h 7305338"/>
                <a:gd name="connsiteX12" fmla="*/ 2282144 w 6099048"/>
                <a:gd name="connsiteY12" fmla="*/ 0 h 73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05338">
                  <a:moveTo>
                    <a:pt x="2282144" y="0"/>
                  </a:moveTo>
                  <a:lnTo>
                    <a:pt x="2287398" y="69104"/>
                  </a:lnTo>
                  <a:cubicBezTo>
                    <a:pt x="2424085" y="1415031"/>
                    <a:pt x="3260765" y="2554021"/>
                    <a:pt x="4427646" y="3116282"/>
                  </a:cubicBezTo>
                  <a:lnTo>
                    <a:pt x="4585216" y="3187518"/>
                  </a:lnTo>
                  <a:lnTo>
                    <a:pt x="4576962" y="3296071"/>
                  </a:lnTo>
                  <a:cubicBezTo>
                    <a:pt x="4573667" y="3361061"/>
                    <a:pt x="4572000" y="3426481"/>
                    <a:pt x="4572000" y="3492290"/>
                  </a:cubicBezTo>
                  <a:cubicBezTo>
                    <a:pt x="4572000" y="4676852"/>
                    <a:pt x="5112156" y="5735254"/>
                    <a:pt x="5959595" y="6434623"/>
                  </a:cubicBezTo>
                  <a:lnTo>
                    <a:pt x="6099048" y="6538904"/>
                  </a:lnTo>
                  <a:lnTo>
                    <a:pt x="5944959" y="6654129"/>
                  </a:lnTo>
                  <a:cubicBezTo>
                    <a:pt x="5336393" y="7065269"/>
                    <a:pt x="4602756" y="7305338"/>
                    <a:pt x="3813048" y="7305338"/>
                  </a:cubicBezTo>
                  <a:cubicBezTo>
                    <a:pt x="1707160" y="7305338"/>
                    <a:pt x="0" y="5598178"/>
                    <a:pt x="0" y="3492290"/>
                  </a:cubicBezTo>
                  <a:cubicBezTo>
                    <a:pt x="0" y="1978683"/>
                    <a:pt x="881922" y="671060"/>
                    <a:pt x="2159934" y="55250"/>
                  </a:cubicBezTo>
                  <a:lnTo>
                    <a:pt x="22821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1234279" rIns="45714" bIns="45714" numCol="1" rtlCol="0" anchor="ctr" anchorCtr="0" compatLnSpc="1">
              <a:prstTxWarp prst="textNoShape">
                <a:avLst/>
              </a:prstTxWarp>
              <a:noAutofit/>
            </a:bodyPr>
            <a:lstStyle/>
            <a:p>
              <a:pPr algn="ctr" defTabSz="457109" fontAlgn="base">
                <a:spcBef>
                  <a:spcPct val="0"/>
                </a:spcBef>
                <a:spcAft>
                  <a:spcPct val="0"/>
                </a:spcAft>
              </a:pPr>
              <a:endParaRPr lang="en-US" sz="1400" b="1">
                <a:solidFill>
                  <a:srgbClr val="000000"/>
                </a:solidFill>
                <a:latin typeface="IBM Plex Sans Light"/>
              </a:endParaRPr>
            </a:p>
          </p:txBody>
        </p:sp>
        <p:sp>
          <p:nvSpPr>
            <p:cNvPr id="23" name="Freeform 22">
              <a:extLst>
                <a:ext uri="{FF2B5EF4-FFF2-40B4-BE49-F238E27FC236}">
                  <a16:creationId xmlns:a16="http://schemas.microsoft.com/office/drawing/2014/main" id="{98353C21-5BA9-8EB4-3038-F4482E73DD84}"/>
                </a:ext>
              </a:extLst>
            </p:cNvPr>
            <p:cNvSpPr/>
            <p:nvPr/>
          </p:nvSpPr>
          <p:spPr bwMode="auto">
            <a:xfrm>
              <a:off x="15243048" y="5260820"/>
              <a:ext cx="6099048" cy="7321324"/>
            </a:xfrm>
            <a:custGeom>
              <a:avLst/>
              <a:gdLst>
                <a:gd name="connsiteX0" fmla="*/ 3781544 w 6099048"/>
                <a:gd name="connsiteY0" fmla="*/ 0 h 7321324"/>
                <a:gd name="connsiteX1" fmla="*/ 3939114 w 6099048"/>
                <a:gd name="connsiteY1" fmla="*/ 71236 h 7321324"/>
                <a:gd name="connsiteX2" fmla="*/ 6099048 w 6099048"/>
                <a:gd name="connsiteY2" fmla="*/ 3508276 h 7321324"/>
                <a:gd name="connsiteX3" fmla="*/ 2286000 w 6099048"/>
                <a:gd name="connsiteY3" fmla="*/ 7321324 h 7321324"/>
                <a:gd name="connsiteX4" fmla="*/ 154089 w 6099048"/>
                <a:gd name="connsiteY4" fmla="*/ 6670115 h 7321324"/>
                <a:gd name="connsiteX5" fmla="*/ 0 w 6099048"/>
                <a:gd name="connsiteY5" fmla="*/ 6554890 h 7321324"/>
                <a:gd name="connsiteX6" fmla="*/ 139453 w 6099048"/>
                <a:gd name="connsiteY6" fmla="*/ 6450609 h 7321324"/>
                <a:gd name="connsiteX7" fmla="*/ 1527048 w 6099048"/>
                <a:gd name="connsiteY7" fmla="*/ 3508276 h 7321324"/>
                <a:gd name="connsiteX8" fmla="*/ 1522086 w 6099048"/>
                <a:gd name="connsiteY8" fmla="*/ 3312057 h 7321324"/>
                <a:gd name="connsiteX9" fmla="*/ 1512616 w 6099048"/>
                <a:gd name="connsiteY9" fmla="*/ 3187518 h 7321324"/>
                <a:gd name="connsiteX10" fmla="*/ 1634826 w 6099048"/>
                <a:gd name="connsiteY10" fmla="*/ 3132268 h 7321324"/>
                <a:gd name="connsiteX11" fmla="*/ 3775074 w 6099048"/>
                <a:gd name="connsiteY11" fmla="*/ 85090 h 7321324"/>
                <a:gd name="connsiteX12" fmla="*/ 3781544 w 6099048"/>
                <a:gd name="connsiteY12" fmla="*/ 0 h 73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21324">
                  <a:moveTo>
                    <a:pt x="3781544" y="0"/>
                  </a:moveTo>
                  <a:lnTo>
                    <a:pt x="3939114" y="71236"/>
                  </a:lnTo>
                  <a:cubicBezTo>
                    <a:pt x="5217126" y="687046"/>
                    <a:pt x="6099048" y="1994669"/>
                    <a:pt x="6099048" y="3508276"/>
                  </a:cubicBezTo>
                  <a:cubicBezTo>
                    <a:pt x="6099048" y="5614164"/>
                    <a:pt x="4391888" y="7321324"/>
                    <a:pt x="2286000" y="7321324"/>
                  </a:cubicBezTo>
                  <a:cubicBezTo>
                    <a:pt x="1496292" y="7321324"/>
                    <a:pt x="762655" y="7081255"/>
                    <a:pt x="154089" y="6670115"/>
                  </a:cubicBezTo>
                  <a:lnTo>
                    <a:pt x="0" y="6554890"/>
                  </a:lnTo>
                  <a:lnTo>
                    <a:pt x="139453" y="6450609"/>
                  </a:lnTo>
                  <a:cubicBezTo>
                    <a:pt x="986892" y="5751240"/>
                    <a:pt x="1527048" y="4692838"/>
                    <a:pt x="1527048" y="3508276"/>
                  </a:cubicBezTo>
                  <a:cubicBezTo>
                    <a:pt x="1527048" y="3442467"/>
                    <a:pt x="1525381" y="3377047"/>
                    <a:pt x="1522086" y="3312057"/>
                  </a:cubicBezTo>
                  <a:lnTo>
                    <a:pt x="1512616" y="3187518"/>
                  </a:lnTo>
                  <a:lnTo>
                    <a:pt x="1634826" y="3132268"/>
                  </a:lnTo>
                  <a:cubicBezTo>
                    <a:pt x="2801706" y="2570007"/>
                    <a:pt x="3638388" y="1431017"/>
                    <a:pt x="3775074" y="85090"/>
                  </a:cubicBezTo>
                  <a:lnTo>
                    <a:pt x="37815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1234279" rIns="45714" bIns="45714" numCol="1" rtlCol="0" anchor="ctr" anchorCtr="0" compatLnSpc="1">
              <a:prstTxWarp prst="textNoShape">
                <a:avLst/>
              </a:prstTxWarp>
              <a:noAutofit/>
            </a:bodyPr>
            <a:lstStyle/>
            <a:p>
              <a:pPr algn="ctr" defTabSz="457109" fontAlgn="base">
                <a:spcBef>
                  <a:spcPct val="0"/>
                </a:spcBef>
                <a:spcAft>
                  <a:spcPct val="0"/>
                </a:spcAft>
              </a:pPr>
              <a:r>
                <a:rPr lang="en-US" sz="1200" b="1">
                  <a:solidFill>
                    <a:srgbClr val="000000"/>
                  </a:solidFill>
                  <a:latin typeface="IBM Plex Sans Light"/>
                </a:rPr>
                <a:t> </a:t>
              </a:r>
            </a:p>
          </p:txBody>
        </p:sp>
        <p:sp>
          <p:nvSpPr>
            <p:cNvPr id="19" name="Freeform 18">
              <a:extLst>
                <a:ext uri="{FF2B5EF4-FFF2-40B4-BE49-F238E27FC236}">
                  <a16:creationId xmlns:a16="http://schemas.microsoft.com/office/drawing/2014/main" id="{158AD27A-B386-9D30-8F9E-3E45D43D6B08}"/>
                </a:ext>
              </a:extLst>
            </p:cNvPr>
            <p:cNvSpPr/>
            <p:nvPr/>
          </p:nvSpPr>
          <p:spPr bwMode="auto">
            <a:xfrm>
              <a:off x="11426144" y="4956048"/>
              <a:ext cx="3816904" cy="3508276"/>
            </a:xfrm>
            <a:custGeom>
              <a:avLst/>
              <a:gdLst>
                <a:gd name="connsiteX0" fmla="*/ 1530904 w 3816904"/>
                <a:gd name="connsiteY0" fmla="*/ 0 h 3508276"/>
                <a:gd name="connsiteX1" fmla="*/ 3662815 w 3816904"/>
                <a:gd name="connsiteY1" fmla="*/ 651209 h 3508276"/>
                <a:gd name="connsiteX2" fmla="*/ 3816904 w 3816904"/>
                <a:gd name="connsiteY2" fmla="*/ 766435 h 3508276"/>
                <a:gd name="connsiteX3" fmla="*/ 3677451 w 3816904"/>
                <a:gd name="connsiteY3" fmla="*/ 870715 h 3508276"/>
                <a:gd name="connsiteX4" fmla="*/ 2309542 w 3816904"/>
                <a:gd name="connsiteY4" fmla="*/ 3423186 h 3508276"/>
                <a:gd name="connsiteX5" fmla="*/ 2303072 w 3816904"/>
                <a:gd name="connsiteY5" fmla="*/ 3508276 h 3508276"/>
                <a:gd name="connsiteX6" fmla="*/ 2145502 w 3816904"/>
                <a:gd name="connsiteY6" fmla="*/ 3437040 h 3508276"/>
                <a:gd name="connsiteX7" fmla="*/ 5254 w 3816904"/>
                <a:gd name="connsiteY7" fmla="*/ 389862 h 3508276"/>
                <a:gd name="connsiteX8" fmla="*/ 0 w 3816904"/>
                <a:gd name="connsiteY8" fmla="*/ 320758 h 3508276"/>
                <a:gd name="connsiteX9" fmla="*/ 46694 w 3816904"/>
                <a:gd name="connsiteY9" fmla="*/ 299648 h 3508276"/>
                <a:gd name="connsiteX10" fmla="*/ 1530904 w 3816904"/>
                <a:gd name="connsiteY10" fmla="*/ 0 h 350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6904" h="3508276">
                  <a:moveTo>
                    <a:pt x="1530904" y="0"/>
                  </a:moveTo>
                  <a:cubicBezTo>
                    <a:pt x="2320612" y="0"/>
                    <a:pt x="3054249" y="240070"/>
                    <a:pt x="3662815" y="651209"/>
                  </a:cubicBezTo>
                  <a:lnTo>
                    <a:pt x="3816904" y="766435"/>
                  </a:lnTo>
                  <a:lnTo>
                    <a:pt x="3677451" y="870715"/>
                  </a:lnTo>
                  <a:cubicBezTo>
                    <a:pt x="2924172" y="1492377"/>
                    <a:pt x="2413684" y="2397718"/>
                    <a:pt x="2309542" y="3423186"/>
                  </a:cubicBezTo>
                  <a:lnTo>
                    <a:pt x="2303072" y="3508276"/>
                  </a:lnTo>
                  <a:lnTo>
                    <a:pt x="2145502" y="3437040"/>
                  </a:lnTo>
                  <a:cubicBezTo>
                    <a:pt x="978621" y="2874779"/>
                    <a:pt x="141941" y="1735789"/>
                    <a:pt x="5254" y="389862"/>
                  </a:cubicBezTo>
                  <a:lnTo>
                    <a:pt x="0" y="320758"/>
                  </a:lnTo>
                  <a:lnTo>
                    <a:pt x="46694" y="299648"/>
                  </a:lnTo>
                  <a:cubicBezTo>
                    <a:pt x="502880" y="106698"/>
                    <a:pt x="1004432" y="0"/>
                    <a:pt x="1530904"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274284" rIns="45714" bIns="45714" numCol="1" rtlCol="0" anchor="t" anchorCtr="0" compatLnSpc="1">
              <a:prstTxWarp prst="textNoShape">
                <a:avLst/>
              </a:prstTxWarp>
              <a:noAutofit/>
            </a:bodyPr>
            <a:lstStyle/>
            <a:p>
              <a:pPr algn="ctr" defTabSz="457109" fontAlgn="base">
                <a:spcBef>
                  <a:spcPct val="0"/>
                </a:spcBef>
                <a:spcAft>
                  <a:spcPct val="0"/>
                </a:spcAft>
              </a:pPr>
              <a:endParaRPr lang="en-US" sz="1400">
                <a:solidFill>
                  <a:srgbClr val="0F62FE"/>
                </a:solidFill>
                <a:latin typeface="IBM Plex Sans Light"/>
              </a:endParaRPr>
            </a:p>
            <a:p>
              <a:pPr algn="ctr" defTabSz="457109" fontAlgn="base">
                <a:spcBef>
                  <a:spcPct val="0"/>
                </a:spcBef>
                <a:spcAft>
                  <a:spcPct val="0"/>
                </a:spcAft>
              </a:pPr>
              <a:r>
                <a:rPr lang="en-US" sz="1400">
                  <a:solidFill>
                    <a:srgbClr val="0F62FE"/>
                  </a:solidFill>
                  <a:latin typeface="IBM Plex Sans Light"/>
                </a:rPr>
                <a:t>Efficiency</a:t>
              </a:r>
            </a:p>
          </p:txBody>
        </p:sp>
        <p:sp>
          <p:nvSpPr>
            <p:cNvPr id="21" name="Freeform 20">
              <a:extLst>
                <a:ext uri="{FF2B5EF4-FFF2-40B4-BE49-F238E27FC236}">
                  <a16:creationId xmlns:a16="http://schemas.microsoft.com/office/drawing/2014/main" id="{D990FC76-8C12-1418-9744-ACDAAB117D32}"/>
                </a:ext>
              </a:extLst>
            </p:cNvPr>
            <p:cNvSpPr/>
            <p:nvPr/>
          </p:nvSpPr>
          <p:spPr bwMode="auto">
            <a:xfrm>
              <a:off x="13716000" y="8448338"/>
              <a:ext cx="3054096" cy="3367372"/>
            </a:xfrm>
            <a:custGeom>
              <a:avLst/>
              <a:gdLst>
                <a:gd name="connsiteX0" fmla="*/ 3039664 w 3054096"/>
                <a:gd name="connsiteY0" fmla="*/ 0 h 3367372"/>
                <a:gd name="connsiteX1" fmla="*/ 3049134 w 3054096"/>
                <a:gd name="connsiteY1" fmla="*/ 124539 h 3367372"/>
                <a:gd name="connsiteX2" fmla="*/ 3054096 w 3054096"/>
                <a:gd name="connsiteY2" fmla="*/ 320758 h 3367372"/>
                <a:gd name="connsiteX3" fmla="*/ 1666501 w 3054096"/>
                <a:gd name="connsiteY3" fmla="*/ 3263091 h 3367372"/>
                <a:gd name="connsiteX4" fmla="*/ 1527048 w 3054096"/>
                <a:gd name="connsiteY4" fmla="*/ 3367372 h 3367372"/>
                <a:gd name="connsiteX5" fmla="*/ 1387595 w 3054096"/>
                <a:gd name="connsiteY5" fmla="*/ 3263091 h 3367372"/>
                <a:gd name="connsiteX6" fmla="*/ 0 w 3054096"/>
                <a:gd name="connsiteY6" fmla="*/ 320758 h 3367372"/>
                <a:gd name="connsiteX7" fmla="*/ 4962 w 3054096"/>
                <a:gd name="connsiteY7" fmla="*/ 124539 h 3367372"/>
                <a:gd name="connsiteX8" fmla="*/ 13216 w 3054096"/>
                <a:gd name="connsiteY8" fmla="*/ 15986 h 3367372"/>
                <a:gd name="connsiteX9" fmla="*/ 24550 w 3054096"/>
                <a:gd name="connsiteY9" fmla="*/ 21110 h 3367372"/>
                <a:gd name="connsiteX10" fmla="*/ 1508760 w 3054096"/>
                <a:gd name="connsiteY10" fmla="*/ 320758 h 3367372"/>
                <a:gd name="connsiteX11" fmla="*/ 2992970 w 3054096"/>
                <a:gd name="connsiteY11" fmla="*/ 21110 h 3367372"/>
                <a:gd name="connsiteX12" fmla="*/ 3039664 w 3054096"/>
                <a:gd name="connsiteY12" fmla="*/ 0 h 33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4096" h="3367372">
                  <a:moveTo>
                    <a:pt x="3039664" y="0"/>
                  </a:moveTo>
                  <a:lnTo>
                    <a:pt x="3049134" y="124539"/>
                  </a:lnTo>
                  <a:cubicBezTo>
                    <a:pt x="3052429" y="189529"/>
                    <a:pt x="3054096" y="254949"/>
                    <a:pt x="3054096" y="320758"/>
                  </a:cubicBezTo>
                  <a:cubicBezTo>
                    <a:pt x="3054096" y="1505320"/>
                    <a:pt x="2513940" y="2563722"/>
                    <a:pt x="1666501" y="3263091"/>
                  </a:cubicBezTo>
                  <a:lnTo>
                    <a:pt x="1527048" y="3367372"/>
                  </a:lnTo>
                  <a:lnTo>
                    <a:pt x="1387595" y="3263091"/>
                  </a:lnTo>
                  <a:cubicBezTo>
                    <a:pt x="540156" y="2563722"/>
                    <a:pt x="0" y="1505320"/>
                    <a:pt x="0" y="320758"/>
                  </a:cubicBezTo>
                  <a:cubicBezTo>
                    <a:pt x="0" y="254949"/>
                    <a:pt x="1667" y="189529"/>
                    <a:pt x="4962" y="124539"/>
                  </a:cubicBezTo>
                  <a:lnTo>
                    <a:pt x="13216" y="15986"/>
                  </a:lnTo>
                  <a:lnTo>
                    <a:pt x="24550" y="21110"/>
                  </a:lnTo>
                  <a:cubicBezTo>
                    <a:pt x="480736" y="214060"/>
                    <a:pt x="982288" y="320758"/>
                    <a:pt x="1508760" y="320758"/>
                  </a:cubicBezTo>
                  <a:cubicBezTo>
                    <a:pt x="2035232" y="320758"/>
                    <a:pt x="2536784" y="214060"/>
                    <a:pt x="2992970" y="21110"/>
                  </a:cubicBezTo>
                  <a:lnTo>
                    <a:pt x="303966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noAutofit/>
            </a:bodyPr>
            <a:lstStyle/>
            <a:p>
              <a:pPr algn="ctr" defTabSz="457109" fontAlgn="base">
                <a:spcBef>
                  <a:spcPct val="0"/>
                </a:spcBef>
                <a:spcAft>
                  <a:spcPct val="0"/>
                </a:spcAft>
              </a:pPr>
              <a:r>
                <a:rPr lang="en-US" sz="1400">
                  <a:solidFill>
                    <a:srgbClr val="0F62FE"/>
                  </a:solidFill>
                  <a:latin typeface="IBM Plex Sans Light"/>
                </a:rPr>
                <a:t>Time To Market</a:t>
              </a:r>
            </a:p>
            <a:p>
              <a:pPr algn="ctr" defTabSz="457109" fontAlgn="base">
                <a:spcBef>
                  <a:spcPct val="0"/>
                </a:spcBef>
                <a:spcAft>
                  <a:spcPct val="0"/>
                </a:spcAft>
              </a:pPr>
              <a:endParaRPr lang="en-US" sz="1400">
                <a:solidFill>
                  <a:srgbClr val="0F62FE"/>
                </a:solidFill>
                <a:latin typeface="IBM Plex Sans Light"/>
              </a:endParaRPr>
            </a:p>
          </p:txBody>
        </p:sp>
        <p:sp>
          <p:nvSpPr>
            <p:cNvPr id="20" name="Freeform 19">
              <a:extLst>
                <a:ext uri="{FF2B5EF4-FFF2-40B4-BE49-F238E27FC236}">
                  <a16:creationId xmlns:a16="http://schemas.microsoft.com/office/drawing/2014/main" id="{3172C968-8F2D-A095-83FF-D91B73B3F77D}"/>
                </a:ext>
              </a:extLst>
            </p:cNvPr>
            <p:cNvSpPr/>
            <p:nvPr/>
          </p:nvSpPr>
          <p:spPr bwMode="auto">
            <a:xfrm>
              <a:off x="15243048" y="4956048"/>
              <a:ext cx="3781544" cy="3492290"/>
            </a:xfrm>
            <a:custGeom>
              <a:avLst/>
              <a:gdLst>
                <a:gd name="connsiteX0" fmla="*/ 2286000 w 3781544"/>
                <a:gd name="connsiteY0" fmla="*/ 0 h 3492290"/>
                <a:gd name="connsiteX1" fmla="*/ 3770210 w 3781544"/>
                <a:gd name="connsiteY1" fmla="*/ 299648 h 3492290"/>
                <a:gd name="connsiteX2" fmla="*/ 3781544 w 3781544"/>
                <a:gd name="connsiteY2" fmla="*/ 304772 h 3492290"/>
                <a:gd name="connsiteX3" fmla="*/ 3775074 w 3781544"/>
                <a:gd name="connsiteY3" fmla="*/ 389862 h 3492290"/>
                <a:gd name="connsiteX4" fmla="*/ 1634826 w 3781544"/>
                <a:gd name="connsiteY4" fmla="*/ 3437040 h 3492290"/>
                <a:gd name="connsiteX5" fmla="*/ 1512616 w 3781544"/>
                <a:gd name="connsiteY5" fmla="*/ 3492290 h 3492290"/>
                <a:gd name="connsiteX6" fmla="*/ 1507362 w 3781544"/>
                <a:gd name="connsiteY6" fmla="*/ 3423186 h 3492290"/>
                <a:gd name="connsiteX7" fmla="*/ 139453 w 3781544"/>
                <a:gd name="connsiteY7" fmla="*/ 870715 h 3492290"/>
                <a:gd name="connsiteX8" fmla="*/ 0 w 3781544"/>
                <a:gd name="connsiteY8" fmla="*/ 766435 h 3492290"/>
                <a:gd name="connsiteX9" fmla="*/ 154089 w 3781544"/>
                <a:gd name="connsiteY9" fmla="*/ 651209 h 3492290"/>
                <a:gd name="connsiteX10" fmla="*/ 2286000 w 3781544"/>
                <a:gd name="connsiteY10" fmla="*/ 0 h 34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544" h="3492290">
                  <a:moveTo>
                    <a:pt x="2286000" y="0"/>
                  </a:moveTo>
                  <a:cubicBezTo>
                    <a:pt x="2812472" y="0"/>
                    <a:pt x="3314024" y="106698"/>
                    <a:pt x="3770210" y="299648"/>
                  </a:cubicBezTo>
                  <a:lnTo>
                    <a:pt x="3781544" y="304772"/>
                  </a:lnTo>
                  <a:lnTo>
                    <a:pt x="3775074" y="389862"/>
                  </a:lnTo>
                  <a:cubicBezTo>
                    <a:pt x="3638388" y="1735789"/>
                    <a:pt x="2801706" y="2874779"/>
                    <a:pt x="1634826" y="3437040"/>
                  </a:cubicBezTo>
                  <a:lnTo>
                    <a:pt x="1512616" y="3492290"/>
                  </a:lnTo>
                  <a:lnTo>
                    <a:pt x="1507362" y="3423186"/>
                  </a:lnTo>
                  <a:cubicBezTo>
                    <a:pt x="1403220" y="2397718"/>
                    <a:pt x="892732" y="1492377"/>
                    <a:pt x="139453" y="870715"/>
                  </a:cubicBezTo>
                  <a:lnTo>
                    <a:pt x="0" y="766435"/>
                  </a:lnTo>
                  <a:lnTo>
                    <a:pt x="154089" y="651209"/>
                  </a:lnTo>
                  <a:cubicBezTo>
                    <a:pt x="762655" y="240070"/>
                    <a:pt x="1496292" y="0"/>
                    <a:pt x="2286000"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274284" rIns="45714" bIns="45714" numCol="1" rtlCol="0" anchor="t" anchorCtr="0" compatLnSpc="1">
              <a:prstTxWarp prst="textNoShape">
                <a:avLst/>
              </a:prstTxWarp>
              <a:noAutofit/>
            </a:bodyPr>
            <a:lstStyle/>
            <a:p>
              <a:pPr algn="ctr" defTabSz="457109" fontAlgn="base">
                <a:spcBef>
                  <a:spcPct val="0"/>
                </a:spcBef>
                <a:spcAft>
                  <a:spcPct val="0"/>
                </a:spcAft>
              </a:pPr>
              <a:endParaRPr lang="en-US" sz="1400">
                <a:solidFill>
                  <a:srgbClr val="0F62FE"/>
                </a:solidFill>
                <a:latin typeface="IBM Plex Sans Light"/>
              </a:endParaRPr>
            </a:p>
            <a:p>
              <a:pPr algn="ctr" defTabSz="457109" fontAlgn="base">
                <a:spcBef>
                  <a:spcPct val="0"/>
                </a:spcBef>
                <a:spcAft>
                  <a:spcPct val="0"/>
                </a:spcAft>
              </a:pPr>
              <a:r>
                <a:rPr lang="en-US" sz="1400">
                  <a:solidFill>
                    <a:srgbClr val="0F62FE"/>
                  </a:solidFill>
                  <a:latin typeface="IBM Plex Sans Light"/>
                </a:rPr>
                <a:t>Onboarding</a:t>
              </a:r>
            </a:p>
          </p:txBody>
        </p:sp>
        <p:sp>
          <p:nvSpPr>
            <p:cNvPr id="25" name="Freeform 24">
              <a:extLst>
                <a:ext uri="{FF2B5EF4-FFF2-40B4-BE49-F238E27FC236}">
                  <a16:creationId xmlns:a16="http://schemas.microsoft.com/office/drawing/2014/main" id="{C68F5D50-DA06-852A-C08B-5B76B9A85FFF}"/>
                </a:ext>
              </a:extLst>
            </p:cNvPr>
            <p:cNvSpPr/>
            <p:nvPr/>
          </p:nvSpPr>
          <p:spPr bwMode="auto">
            <a:xfrm>
              <a:off x="13729216" y="5722484"/>
              <a:ext cx="3026448" cy="3046613"/>
            </a:xfrm>
            <a:custGeom>
              <a:avLst/>
              <a:gdLst>
                <a:gd name="connsiteX0" fmla="*/ 1513832 w 3026448"/>
                <a:gd name="connsiteY0" fmla="*/ 0 h 3046613"/>
                <a:gd name="connsiteX1" fmla="*/ 1653285 w 3026448"/>
                <a:gd name="connsiteY1" fmla="*/ 104280 h 3046613"/>
                <a:gd name="connsiteX2" fmla="*/ 3021194 w 3026448"/>
                <a:gd name="connsiteY2" fmla="*/ 2656751 h 3046613"/>
                <a:gd name="connsiteX3" fmla="*/ 3026448 w 3026448"/>
                <a:gd name="connsiteY3" fmla="*/ 2725855 h 3046613"/>
                <a:gd name="connsiteX4" fmla="*/ 2979754 w 3026448"/>
                <a:gd name="connsiteY4" fmla="*/ 2746965 h 3046613"/>
                <a:gd name="connsiteX5" fmla="*/ 1495544 w 3026448"/>
                <a:gd name="connsiteY5" fmla="*/ 3046613 h 3046613"/>
                <a:gd name="connsiteX6" fmla="*/ 11334 w 3026448"/>
                <a:gd name="connsiteY6" fmla="*/ 2746965 h 3046613"/>
                <a:gd name="connsiteX7" fmla="*/ 0 w 3026448"/>
                <a:gd name="connsiteY7" fmla="*/ 2741841 h 3046613"/>
                <a:gd name="connsiteX8" fmla="*/ 6470 w 3026448"/>
                <a:gd name="connsiteY8" fmla="*/ 2656751 h 3046613"/>
                <a:gd name="connsiteX9" fmla="*/ 1374379 w 3026448"/>
                <a:gd name="connsiteY9" fmla="*/ 104280 h 3046613"/>
                <a:gd name="connsiteX10" fmla="*/ 1513832 w 3026448"/>
                <a:gd name="connsiteY10" fmla="*/ 0 h 30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6448" h="3046613">
                  <a:moveTo>
                    <a:pt x="1513832" y="0"/>
                  </a:moveTo>
                  <a:lnTo>
                    <a:pt x="1653285" y="104280"/>
                  </a:lnTo>
                  <a:cubicBezTo>
                    <a:pt x="2406564" y="725942"/>
                    <a:pt x="2917052" y="1631283"/>
                    <a:pt x="3021194" y="2656751"/>
                  </a:cubicBezTo>
                  <a:lnTo>
                    <a:pt x="3026448" y="2725855"/>
                  </a:lnTo>
                  <a:lnTo>
                    <a:pt x="2979754" y="2746965"/>
                  </a:lnTo>
                  <a:cubicBezTo>
                    <a:pt x="2523568" y="2939915"/>
                    <a:pt x="2022016" y="3046613"/>
                    <a:pt x="1495544" y="3046613"/>
                  </a:cubicBezTo>
                  <a:cubicBezTo>
                    <a:pt x="969072" y="3046613"/>
                    <a:pt x="467520" y="2939915"/>
                    <a:pt x="11334" y="2746965"/>
                  </a:cubicBezTo>
                  <a:lnTo>
                    <a:pt x="0" y="2741841"/>
                  </a:lnTo>
                  <a:lnTo>
                    <a:pt x="6470" y="2656751"/>
                  </a:lnTo>
                  <a:cubicBezTo>
                    <a:pt x="110612" y="1631283"/>
                    <a:pt x="621100" y="725942"/>
                    <a:pt x="1374379" y="104280"/>
                  </a:cubicBezTo>
                  <a:lnTo>
                    <a:pt x="1513832" y="0"/>
                  </a:lnTo>
                  <a:close/>
                </a:path>
              </a:pathLst>
            </a:custGeom>
            <a:solidFill>
              <a:srgbClr val="E5F6FF"/>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319998" rIns="45714" bIns="45714" numCol="1" rtlCol="0" anchor="ctr" anchorCtr="0" compatLnSpc="1">
              <a:prstTxWarp prst="textNoShape">
                <a:avLst/>
              </a:prstTxWarp>
              <a:noAutofit/>
            </a:bodyPr>
            <a:lstStyle/>
            <a:p>
              <a:pPr algn="ctr" defTabSz="457109" fontAlgn="base">
                <a:spcBef>
                  <a:spcPct val="0"/>
                </a:spcBef>
                <a:spcAft>
                  <a:spcPct val="0"/>
                </a:spcAft>
              </a:pPr>
              <a:r>
                <a:rPr lang="en-US" sz="1400">
                  <a:solidFill>
                    <a:srgbClr val="0F62FE"/>
                  </a:solidFill>
                  <a:latin typeface="IBM Plex Sans Light"/>
                </a:rPr>
                <a:t>Sustainable Impact</a:t>
              </a:r>
            </a:p>
          </p:txBody>
        </p:sp>
      </p:grpSp>
      <p:sp>
        <p:nvSpPr>
          <p:cNvPr id="6" name="Slide Number Placeholder 5">
            <a:extLst>
              <a:ext uri="{FF2B5EF4-FFF2-40B4-BE49-F238E27FC236}">
                <a16:creationId xmlns:a16="http://schemas.microsoft.com/office/drawing/2014/main" id="{7B50686E-EF17-CE07-C770-89D8E591E76E}"/>
              </a:ext>
            </a:extLst>
          </p:cNvPr>
          <p:cNvSpPr>
            <a:spLocks noGrp="1"/>
          </p:cNvSpPr>
          <p:nvPr>
            <p:ph type="sldNum" sz="quarter" idx="4"/>
          </p:nvPr>
        </p:nvSpPr>
        <p:spPr>
          <a:xfrm>
            <a:off x="11782174" y="6529644"/>
            <a:ext cx="121828" cy="123111"/>
          </a:xfrm>
        </p:spPr>
        <p:txBody>
          <a:bodyPr/>
          <a:lstStyle/>
          <a:p>
            <a:pPr defTabSz="914507"/>
            <a:fld id="{86CB4B4D-7CA3-9044-876B-883B54F8677D}" type="slidenum">
              <a:rPr lang="en-US">
                <a:solidFill>
                  <a:srgbClr val="000000"/>
                </a:solidFill>
              </a:rPr>
              <a:pPr defTabSz="914507"/>
              <a:t>40</a:t>
            </a:fld>
            <a:endParaRPr lang="en-US">
              <a:solidFill>
                <a:srgbClr val="000000"/>
              </a:solidFill>
            </a:endParaRPr>
          </a:p>
        </p:txBody>
      </p:sp>
      <p:pic>
        <p:nvPicPr>
          <p:cNvPr id="5124" name="Picture 4" descr="Primer: Codespaces - GitHub Education">
            <a:extLst>
              <a:ext uri="{FF2B5EF4-FFF2-40B4-BE49-F238E27FC236}">
                <a16:creationId xmlns:a16="http://schemas.microsoft.com/office/drawing/2014/main" id="{5AE5E3EC-F9DC-0C67-F330-9CBB909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66151" y="884663"/>
            <a:ext cx="728288" cy="731127"/>
          </a:xfrm>
          <a:prstGeom prst="rect">
            <a:avLst/>
          </a:prstGeom>
          <a:noFill/>
          <a:extLst>
            <a:ext uri="{909E8E84-426E-40DD-AFC4-6F175D3DCCD1}">
              <a14:hiddenFill xmlns:a14="http://schemas.microsoft.com/office/drawing/2010/main">
                <a:solidFill>
                  <a:srgbClr val="FFFFFF"/>
                </a:solidFill>
              </a14:hiddenFill>
            </a:ext>
          </a:extLst>
        </p:spPr>
      </p:pic>
      <p:pic>
        <p:nvPicPr>
          <p:cNvPr id="4" name="Google Shape;3915;p203">
            <a:extLst>
              <a:ext uri="{FF2B5EF4-FFF2-40B4-BE49-F238E27FC236}">
                <a16:creationId xmlns:a16="http://schemas.microsoft.com/office/drawing/2014/main" id="{C241ED8B-BB06-4620-2A56-CE212F860E30}"/>
              </a:ext>
            </a:extLst>
          </p:cNvPr>
          <p:cNvPicPr preferRelativeResize="0">
            <a:picLocks noChangeAspect="1"/>
          </p:cNvPicPr>
          <p:nvPr/>
        </p:nvPicPr>
        <p:blipFill rotWithShape="1">
          <a:blip r:embed="rId3">
            <a:alphaModFix/>
          </a:blip>
          <a:srcRect/>
          <a:stretch/>
        </p:blipFill>
        <p:spPr>
          <a:xfrm>
            <a:off x="10056493" y="3362324"/>
            <a:ext cx="639713" cy="639713"/>
          </a:xfrm>
          <a:prstGeom prst="rect">
            <a:avLst/>
          </a:prstGeom>
          <a:noFill/>
          <a:ln>
            <a:noFill/>
          </a:ln>
        </p:spPr>
      </p:pic>
      <p:pic>
        <p:nvPicPr>
          <p:cNvPr id="5" name="Graphic 4">
            <a:extLst>
              <a:ext uri="{FF2B5EF4-FFF2-40B4-BE49-F238E27FC236}">
                <a16:creationId xmlns:a16="http://schemas.microsoft.com/office/drawing/2014/main" id="{03D5C282-9CAC-68A2-95B1-0C7AB0E4FC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72765" y="4453844"/>
            <a:ext cx="472368" cy="600086"/>
          </a:xfrm>
          <a:prstGeom prst="rect">
            <a:avLst/>
          </a:prstGeom>
        </p:spPr>
      </p:pic>
      <p:grpSp>
        <p:nvGrpSpPr>
          <p:cNvPr id="15" name="Group 14">
            <a:extLst>
              <a:ext uri="{FF2B5EF4-FFF2-40B4-BE49-F238E27FC236}">
                <a16:creationId xmlns:a16="http://schemas.microsoft.com/office/drawing/2014/main" id="{8FA976A1-D07C-6217-7C39-9CE64573889D}"/>
              </a:ext>
            </a:extLst>
          </p:cNvPr>
          <p:cNvGrpSpPr>
            <a:grpSpLocks noChangeAspect="1"/>
          </p:cNvGrpSpPr>
          <p:nvPr/>
        </p:nvGrpSpPr>
        <p:grpSpPr>
          <a:xfrm>
            <a:off x="5613859" y="2920098"/>
            <a:ext cx="850291" cy="1380058"/>
            <a:chOff x="2474216" y="1374442"/>
            <a:chExt cx="915079" cy="1485213"/>
          </a:xfrm>
        </p:grpSpPr>
        <p:pic>
          <p:nvPicPr>
            <p:cNvPr id="16" name="Graphic 15">
              <a:extLst>
                <a:ext uri="{FF2B5EF4-FFF2-40B4-BE49-F238E27FC236}">
                  <a16:creationId xmlns:a16="http://schemas.microsoft.com/office/drawing/2014/main" id="{30031AB8-9CCA-7DAC-9646-A3EDB6A878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79589" y="1374442"/>
              <a:ext cx="839325" cy="839325"/>
            </a:xfrm>
            <a:prstGeom prst="rect">
              <a:avLst/>
            </a:prstGeom>
          </p:spPr>
        </p:pic>
        <p:sp>
          <p:nvSpPr>
            <p:cNvPr id="17" name="TextBox 16">
              <a:extLst>
                <a:ext uri="{FF2B5EF4-FFF2-40B4-BE49-F238E27FC236}">
                  <a16:creationId xmlns:a16="http://schemas.microsoft.com/office/drawing/2014/main" id="{D8D055B9-BDCB-9210-A405-814505280D68}"/>
                </a:ext>
              </a:extLst>
            </p:cNvPr>
            <p:cNvSpPr txBox="1"/>
            <p:nvPr/>
          </p:nvSpPr>
          <p:spPr>
            <a:xfrm>
              <a:off x="2474216" y="2213767"/>
              <a:ext cx="915079" cy="645888"/>
            </a:xfrm>
            <a:prstGeom prst="rect">
              <a:avLst/>
            </a:prstGeom>
            <a:noFill/>
          </p:spPr>
          <p:txBody>
            <a:bodyPr wrap="square" lIns="45714" tIns="22857" rIns="45714" bIns="22857" rtlCol="0" anchor="t">
              <a:spAutoFit/>
            </a:bodyPr>
            <a:lstStyle/>
            <a:p>
              <a:pPr algn="ctr" defTabSz="914507"/>
              <a:r>
                <a:rPr lang="en-US" sz="1200" b="1">
                  <a:solidFill>
                    <a:srgbClr val="000000"/>
                  </a:solidFill>
                  <a:latin typeface="IBM Plex Sans Light"/>
                </a:rPr>
                <a:t>WatsonX Code Assist</a:t>
              </a:r>
            </a:p>
          </p:txBody>
        </p:sp>
      </p:grpSp>
      <p:grpSp>
        <p:nvGrpSpPr>
          <p:cNvPr id="28" name="Group 27">
            <a:extLst>
              <a:ext uri="{FF2B5EF4-FFF2-40B4-BE49-F238E27FC236}">
                <a16:creationId xmlns:a16="http://schemas.microsoft.com/office/drawing/2014/main" id="{D73EAC7E-9E49-A3B5-DCB0-9FC8C74B77FB}"/>
              </a:ext>
            </a:extLst>
          </p:cNvPr>
          <p:cNvGrpSpPr/>
          <p:nvPr/>
        </p:nvGrpSpPr>
        <p:grpSpPr>
          <a:xfrm>
            <a:off x="6317477" y="3636309"/>
            <a:ext cx="1045808" cy="1601628"/>
            <a:chOff x="11002488" y="7793534"/>
            <a:chExt cx="2091889" cy="3203672"/>
          </a:xfrm>
        </p:grpSpPr>
        <p:pic>
          <p:nvPicPr>
            <p:cNvPr id="12" name="Google Shape;5979;p493">
              <a:extLst>
                <a:ext uri="{FF2B5EF4-FFF2-40B4-BE49-F238E27FC236}">
                  <a16:creationId xmlns:a16="http://schemas.microsoft.com/office/drawing/2014/main" id="{4A643EAF-44EF-7798-74C9-D2E917BEC1B2}"/>
                </a:ext>
              </a:extLst>
            </p:cNvPr>
            <p:cNvPicPr preferRelativeResize="0">
              <a:picLocks noChangeAspect="1"/>
            </p:cNvPicPr>
            <p:nvPr/>
          </p:nvPicPr>
          <p:blipFill rotWithShape="1">
            <a:blip r:embed="rId8">
              <a:alphaModFix/>
            </a:blip>
            <a:srcRect/>
            <a:stretch/>
          </p:blipFill>
          <p:spPr>
            <a:xfrm>
              <a:off x="11002488" y="7793534"/>
              <a:ext cx="2091889" cy="2091889"/>
            </a:xfrm>
            <a:prstGeom prst="rect">
              <a:avLst/>
            </a:prstGeom>
            <a:noFill/>
            <a:ln>
              <a:noFill/>
            </a:ln>
            <a:effectLst>
              <a:outerShdw blurRad="292100" dist="139700" dir="2700000" algn="tl" rotWithShape="0">
                <a:srgbClr val="333333">
                  <a:alpha val="64709"/>
                </a:srgbClr>
              </a:outerShdw>
            </a:effectLst>
          </p:spPr>
        </p:pic>
        <p:sp>
          <p:nvSpPr>
            <p:cNvPr id="27" name="TextBox 26">
              <a:extLst>
                <a:ext uri="{FF2B5EF4-FFF2-40B4-BE49-F238E27FC236}">
                  <a16:creationId xmlns:a16="http://schemas.microsoft.com/office/drawing/2014/main" id="{B6262E0D-B792-CD71-6546-3DE67608F458}"/>
                </a:ext>
              </a:extLst>
            </p:cNvPr>
            <p:cNvSpPr txBox="1"/>
            <p:nvPr/>
          </p:nvSpPr>
          <p:spPr>
            <a:xfrm>
              <a:off x="11188070" y="9704376"/>
              <a:ext cx="1720725" cy="12928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457109" fontAlgn="base">
                <a:spcBef>
                  <a:spcPct val="0"/>
                </a:spcBef>
                <a:spcAft>
                  <a:spcPct val="0"/>
                </a:spcAft>
              </a:pPr>
              <a:r>
                <a:rPr lang="en-US" sz="1200" b="1">
                  <a:solidFill>
                    <a:srgbClr val="000000"/>
                  </a:solidFill>
                  <a:latin typeface="IBM Plex Sans Light"/>
                </a:rPr>
                <a:t>GitHub Copilot AI</a:t>
              </a:r>
            </a:p>
          </p:txBody>
        </p:sp>
      </p:grpSp>
      <p:pic>
        <p:nvPicPr>
          <p:cNvPr id="29" name="Picture 28" descr="A red circle with a black background&#10;&#10;Description automatically generated">
            <a:extLst>
              <a:ext uri="{FF2B5EF4-FFF2-40B4-BE49-F238E27FC236}">
                <a16:creationId xmlns:a16="http://schemas.microsoft.com/office/drawing/2014/main" id="{43F4DBE7-0843-FFBD-9A62-E0020F239F15}"/>
              </a:ext>
            </a:extLst>
          </p:cNvPr>
          <p:cNvPicPr>
            <a:picLocks noChangeAspect="1"/>
          </p:cNvPicPr>
          <p:nvPr/>
        </p:nvPicPr>
        <p:blipFill>
          <a:blip r:embed="rId9"/>
          <a:stretch>
            <a:fillRect/>
          </a:stretch>
        </p:blipFill>
        <p:spPr>
          <a:xfrm>
            <a:off x="6909042" y="909762"/>
            <a:ext cx="626825" cy="626827"/>
          </a:xfrm>
          <a:prstGeom prst="rect">
            <a:avLst/>
          </a:prstGeom>
        </p:spPr>
      </p:pic>
      <p:sp>
        <p:nvSpPr>
          <p:cNvPr id="30" name="Oval 29">
            <a:extLst>
              <a:ext uri="{FF2B5EF4-FFF2-40B4-BE49-F238E27FC236}">
                <a16:creationId xmlns:a16="http://schemas.microsoft.com/office/drawing/2014/main" id="{9A6B3522-773F-19C7-0656-B65BE5651AD0}"/>
              </a:ext>
            </a:extLst>
          </p:cNvPr>
          <p:cNvSpPr>
            <a:spLocks noChangeAspect="1"/>
          </p:cNvSpPr>
          <p:nvPr/>
        </p:nvSpPr>
        <p:spPr bwMode="auto">
          <a:xfrm>
            <a:off x="4840982" y="80438"/>
            <a:ext cx="6758740" cy="6758740"/>
          </a:xfrm>
          <a:prstGeom prst="ellipse">
            <a:avLst/>
          </a:prstGeom>
          <a:noFill/>
          <a:ln w="19050">
            <a:solidFill>
              <a:schemeClr val="accent3"/>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a:solidFill>
                <a:srgbClr val="FFFFFF"/>
              </a:solidFill>
              <a:latin typeface="IBM Plex Sans Light"/>
            </a:endParaRPr>
          </a:p>
        </p:txBody>
      </p:sp>
      <p:sp>
        <p:nvSpPr>
          <p:cNvPr id="9" name="TextBox 8">
            <a:extLst>
              <a:ext uri="{FF2B5EF4-FFF2-40B4-BE49-F238E27FC236}">
                <a16:creationId xmlns:a16="http://schemas.microsoft.com/office/drawing/2014/main" id="{8533857D-0EC4-288E-2458-A00A28BB4111}"/>
              </a:ext>
            </a:extLst>
          </p:cNvPr>
          <p:cNvSpPr txBox="1"/>
          <p:nvPr/>
        </p:nvSpPr>
        <p:spPr>
          <a:xfrm>
            <a:off x="8574014" y="1723206"/>
            <a:ext cx="1313651" cy="46166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457109" fontAlgn="base">
              <a:spcBef>
                <a:spcPct val="0"/>
              </a:spcBef>
              <a:spcAft>
                <a:spcPct val="0"/>
              </a:spcAft>
            </a:pPr>
            <a:r>
              <a:rPr lang="en-US" sz="1200" b="1">
                <a:solidFill>
                  <a:srgbClr val="000000"/>
                </a:solidFill>
                <a:latin typeface="IBM Plex Sans Light"/>
              </a:rPr>
              <a:t>GitHub Codespaces</a:t>
            </a:r>
          </a:p>
        </p:txBody>
      </p:sp>
      <p:sp>
        <p:nvSpPr>
          <p:cNvPr id="11" name="TextBox 10">
            <a:extLst>
              <a:ext uri="{FF2B5EF4-FFF2-40B4-BE49-F238E27FC236}">
                <a16:creationId xmlns:a16="http://schemas.microsoft.com/office/drawing/2014/main" id="{D8777CFE-81E6-48CD-3F50-6E1395BD31C5}"/>
              </a:ext>
            </a:extLst>
          </p:cNvPr>
          <p:cNvSpPr txBox="1"/>
          <p:nvPr/>
        </p:nvSpPr>
        <p:spPr>
          <a:xfrm>
            <a:off x="6763948" y="1597368"/>
            <a:ext cx="933358"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457109" fontAlgn="base">
              <a:spcBef>
                <a:spcPct val="0"/>
              </a:spcBef>
              <a:spcAft>
                <a:spcPct val="0"/>
              </a:spcAft>
            </a:pPr>
            <a:r>
              <a:rPr lang="en-US" sz="1200" b="1">
                <a:solidFill>
                  <a:srgbClr val="000000"/>
                </a:solidFill>
                <a:latin typeface="IBM Plex Sans Light"/>
              </a:rPr>
              <a:t>Red Hat Dev Spaces</a:t>
            </a:r>
          </a:p>
        </p:txBody>
      </p:sp>
      <p:sp>
        <p:nvSpPr>
          <p:cNvPr id="14" name="TextBox 13">
            <a:extLst>
              <a:ext uri="{FF2B5EF4-FFF2-40B4-BE49-F238E27FC236}">
                <a16:creationId xmlns:a16="http://schemas.microsoft.com/office/drawing/2014/main" id="{FB33F89A-D31F-CD51-CA32-DF3532DBEA40}"/>
              </a:ext>
            </a:extLst>
          </p:cNvPr>
          <p:cNvSpPr txBox="1"/>
          <p:nvPr/>
        </p:nvSpPr>
        <p:spPr>
          <a:xfrm>
            <a:off x="9828172" y="4028776"/>
            <a:ext cx="1144846" cy="646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algn="ctr" defTabSz="457109" fontAlgn="base">
              <a:spcBef>
                <a:spcPct val="0"/>
              </a:spcBef>
              <a:spcAft>
                <a:spcPct val="0"/>
              </a:spcAft>
            </a:pPr>
            <a:r>
              <a:rPr lang="en-US" sz="1200" b="1">
                <a:solidFill>
                  <a:srgbClr val="000000"/>
                </a:solidFill>
                <a:latin typeface="IBM Plex Sans Light"/>
              </a:rPr>
              <a:t>Red Hat Developer Hub</a:t>
            </a:r>
          </a:p>
        </p:txBody>
      </p:sp>
      <p:sp>
        <p:nvSpPr>
          <p:cNvPr id="33" name="TextBox 32">
            <a:extLst>
              <a:ext uri="{FF2B5EF4-FFF2-40B4-BE49-F238E27FC236}">
                <a16:creationId xmlns:a16="http://schemas.microsoft.com/office/drawing/2014/main" id="{953181D5-17FF-C8C1-0429-B0A4F335C130}"/>
              </a:ext>
            </a:extLst>
          </p:cNvPr>
          <p:cNvSpPr txBox="1"/>
          <p:nvPr/>
        </p:nvSpPr>
        <p:spPr>
          <a:xfrm>
            <a:off x="9095374" y="5092631"/>
            <a:ext cx="1144846" cy="2769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defTabSz="914507"/>
            <a:r>
              <a:rPr lang="en-US" sz="1200" b="1">
                <a:solidFill>
                  <a:srgbClr val="000000"/>
                </a:solidFill>
                <a:latin typeface="IBM Plex Sans Light"/>
              </a:rPr>
              <a:t>Backstage</a:t>
            </a:r>
            <a:endParaRPr lang="en-US" sz="1200">
              <a:solidFill>
                <a:srgbClr val="000000"/>
              </a:solidFill>
              <a:latin typeface="IBM Plex Sans Light"/>
            </a:endParaRPr>
          </a:p>
        </p:txBody>
      </p:sp>
      <p:grpSp>
        <p:nvGrpSpPr>
          <p:cNvPr id="59" name="Group 58">
            <a:extLst>
              <a:ext uri="{FF2B5EF4-FFF2-40B4-BE49-F238E27FC236}">
                <a16:creationId xmlns:a16="http://schemas.microsoft.com/office/drawing/2014/main" id="{F88D2018-38C1-DCB2-EB8B-B50A5CE486FA}"/>
              </a:ext>
            </a:extLst>
          </p:cNvPr>
          <p:cNvGrpSpPr/>
          <p:nvPr/>
        </p:nvGrpSpPr>
        <p:grpSpPr>
          <a:xfrm>
            <a:off x="9959261" y="509090"/>
            <a:ext cx="794530" cy="1027546"/>
            <a:chOff x="9959261" y="509090"/>
            <a:chExt cx="794530" cy="1027546"/>
          </a:xfrm>
        </p:grpSpPr>
        <p:pic>
          <p:nvPicPr>
            <p:cNvPr id="32" name="object 62">
              <a:extLst>
                <a:ext uri="{FF2B5EF4-FFF2-40B4-BE49-F238E27FC236}">
                  <a16:creationId xmlns:a16="http://schemas.microsoft.com/office/drawing/2014/main" id="{D0FA5CE7-5AAA-C287-A4BF-B7A5B48DC2C3}"/>
                </a:ext>
              </a:extLst>
            </p:cNvPr>
            <p:cNvPicPr>
              <a:picLocks noChangeAspect="1"/>
            </p:cNvPicPr>
            <p:nvPr/>
          </p:nvPicPr>
          <p:blipFill>
            <a:blip r:embed="rId10" cstate="print"/>
            <a:stretch>
              <a:fillRect/>
            </a:stretch>
          </p:blipFill>
          <p:spPr>
            <a:xfrm>
              <a:off x="10019424" y="509090"/>
              <a:ext cx="632535" cy="632517"/>
            </a:xfrm>
            <a:prstGeom prst="rect">
              <a:avLst/>
            </a:prstGeom>
          </p:spPr>
        </p:pic>
        <p:sp>
          <p:nvSpPr>
            <p:cNvPr id="34" name="TextBox 33">
              <a:extLst>
                <a:ext uri="{FF2B5EF4-FFF2-40B4-BE49-F238E27FC236}">
                  <a16:creationId xmlns:a16="http://schemas.microsoft.com/office/drawing/2014/main" id="{D85D57B5-ABA1-00E1-01CE-A020E48BA176}"/>
                </a:ext>
              </a:extLst>
            </p:cNvPr>
            <p:cNvSpPr txBox="1"/>
            <p:nvPr/>
          </p:nvSpPr>
          <p:spPr>
            <a:xfrm>
              <a:off x="9959261" y="1121144"/>
              <a:ext cx="794530" cy="41549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algn="ctr" defTabSz="457109" fontAlgn="base">
                <a:spcBef>
                  <a:spcPct val="0"/>
                </a:spcBef>
                <a:spcAft>
                  <a:spcPct val="0"/>
                </a:spcAft>
              </a:pPr>
              <a:r>
                <a:rPr lang="en-US" sz="1200" b="1">
                  <a:solidFill>
                    <a:srgbClr val="000000"/>
                  </a:solidFill>
                  <a:latin typeface="IBM Plex Sans Light"/>
                </a:rPr>
                <a:t>Red Hat ACM </a:t>
              </a:r>
            </a:p>
          </p:txBody>
        </p:sp>
      </p:grpSp>
      <p:pic>
        <p:nvPicPr>
          <p:cNvPr id="36" name="Picture 35" descr="General Availability: Azure API Management | Azure updates | Microsoft Azure">
            <a:extLst>
              <a:ext uri="{FF2B5EF4-FFF2-40B4-BE49-F238E27FC236}">
                <a16:creationId xmlns:a16="http://schemas.microsoft.com/office/drawing/2014/main" id="{3DF2D7CF-8EE7-A227-9B16-19D405FCCAA2}"/>
              </a:ext>
            </a:extLst>
          </p:cNvPr>
          <p:cNvPicPr>
            <a:picLocks noChangeAspect="1"/>
          </p:cNvPicPr>
          <p:nvPr/>
        </p:nvPicPr>
        <p:blipFill>
          <a:blip r:embed="rId11"/>
          <a:stretch>
            <a:fillRect/>
          </a:stretch>
        </p:blipFill>
        <p:spPr>
          <a:xfrm>
            <a:off x="7857563" y="509089"/>
            <a:ext cx="744991" cy="744895"/>
          </a:xfrm>
          <a:prstGeom prst="rect">
            <a:avLst/>
          </a:prstGeom>
        </p:spPr>
      </p:pic>
      <p:sp>
        <p:nvSpPr>
          <p:cNvPr id="37" name="TextBox 36">
            <a:extLst>
              <a:ext uri="{FF2B5EF4-FFF2-40B4-BE49-F238E27FC236}">
                <a16:creationId xmlns:a16="http://schemas.microsoft.com/office/drawing/2014/main" id="{D94C3D6B-B772-4C10-C194-022E19036B41}"/>
              </a:ext>
            </a:extLst>
          </p:cNvPr>
          <p:cNvSpPr txBox="1"/>
          <p:nvPr/>
        </p:nvSpPr>
        <p:spPr>
          <a:xfrm>
            <a:off x="7736143" y="1308019"/>
            <a:ext cx="1144846" cy="2308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1200" b="1">
                <a:solidFill>
                  <a:srgbClr val="000000"/>
                </a:solidFill>
                <a:latin typeface="IBM Plex Sans Light"/>
              </a:rPr>
              <a:t>Azure DevBox</a:t>
            </a:r>
          </a:p>
        </p:txBody>
      </p:sp>
      <p:pic>
        <p:nvPicPr>
          <p:cNvPr id="38" name="Picture 37" descr="openai&quot; Icon - Download for free – Iconduck">
            <a:extLst>
              <a:ext uri="{FF2B5EF4-FFF2-40B4-BE49-F238E27FC236}">
                <a16:creationId xmlns:a16="http://schemas.microsoft.com/office/drawing/2014/main" id="{5F223890-F85C-4476-95CA-0B80C6B8FFFB}"/>
              </a:ext>
            </a:extLst>
          </p:cNvPr>
          <p:cNvPicPr>
            <a:picLocks noChangeAspect="1"/>
          </p:cNvPicPr>
          <p:nvPr/>
        </p:nvPicPr>
        <p:blipFill>
          <a:blip r:embed="rId12"/>
          <a:stretch>
            <a:fillRect/>
          </a:stretch>
        </p:blipFill>
        <p:spPr>
          <a:xfrm>
            <a:off x="7032323" y="5094175"/>
            <a:ext cx="544108" cy="508116"/>
          </a:xfrm>
          <a:prstGeom prst="rect">
            <a:avLst/>
          </a:prstGeom>
        </p:spPr>
      </p:pic>
      <p:sp>
        <p:nvSpPr>
          <p:cNvPr id="39" name="TextBox 38">
            <a:extLst>
              <a:ext uri="{FF2B5EF4-FFF2-40B4-BE49-F238E27FC236}">
                <a16:creationId xmlns:a16="http://schemas.microsoft.com/office/drawing/2014/main" id="{D23CE1B3-E182-6C03-F0B2-B58B2F705D6E}"/>
              </a:ext>
            </a:extLst>
          </p:cNvPr>
          <p:cNvSpPr txBox="1"/>
          <p:nvPr/>
        </p:nvSpPr>
        <p:spPr>
          <a:xfrm>
            <a:off x="6791043" y="5607930"/>
            <a:ext cx="1144846" cy="23082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4" tIns="22857" rIns="45714" bIns="22857" anchor="t">
            <a:spAutoFit/>
          </a:bodyPr>
          <a:lstStyle/>
          <a:p>
            <a:pPr defTabSz="914507"/>
            <a:r>
              <a:rPr lang="en-US" sz="1200" b="1">
                <a:solidFill>
                  <a:srgbClr val="000000"/>
                </a:solidFill>
                <a:latin typeface="IBM Plex Sans Light"/>
              </a:rPr>
              <a:t>OpenAI CodeX</a:t>
            </a:r>
          </a:p>
        </p:txBody>
      </p:sp>
      <p:sp>
        <p:nvSpPr>
          <p:cNvPr id="3" name="Text Placeholder 3">
            <a:extLst>
              <a:ext uri="{FF2B5EF4-FFF2-40B4-BE49-F238E27FC236}">
                <a16:creationId xmlns:a16="http://schemas.microsoft.com/office/drawing/2014/main" id="{7558AFDC-976E-73B9-711B-873125BC18E8}"/>
              </a:ext>
            </a:extLst>
          </p:cNvPr>
          <p:cNvSpPr txBox="1">
            <a:spLocks/>
          </p:cNvSpPr>
          <p:nvPr/>
        </p:nvSpPr>
        <p:spPr>
          <a:xfrm>
            <a:off x="326641" y="1051870"/>
            <a:ext cx="4446280" cy="5134815"/>
          </a:xfrm>
          <a:prstGeom prst="rect">
            <a:avLst/>
          </a:prstGeom>
        </p:spPr>
        <p:txBody>
          <a:bodyPr vert="horz" lIns="0" tIns="0" rIns="0" bIns="0" rtlCol="0" anchor="t"/>
          <a:lstStyle>
            <a:defPPr>
              <a:defRPr lang="en-US"/>
            </a:defPPr>
            <a:lvl1pPr marL="0" algn="l" defTabSz="1829379" rtl="0" eaLnBrk="1" latinLnBrk="0" hangingPunct="1">
              <a:defRPr sz="1600" b="0" i="0" kern="1200">
                <a:solidFill>
                  <a:schemeClr val="tx1"/>
                </a:solidFill>
                <a:latin typeface="IBM Plex Sans" panose="020B0503050203000203" pitchFamily="34" charset="0"/>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a:lstStyle>
          <a:p>
            <a:pPr defTabSz="914507">
              <a:lnSpc>
                <a:spcPct val="110000"/>
              </a:lnSpc>
            </a:pPr>
            <a:r>
              <a:rPr lang="en-US" sz="2000" b="1">
                <a:solidFill>
                  <a:srgbClr val="161616"/>
                </a:solidFill>
                <a:highlight>
                  <a:srgbClr val="FFFFFF"/>
                </a:highlight>
                <a:latin typeface="IBM Plex Sans Light" panose="020B0403050203000203" pitchFamily="34" charset="0"/>
              </a:rPr>
              <a:t>Unlock Developer Productivity with IBM Consulting</a:t>
            </a:r>
          </a:p>
          <a:p>
            <a:pPr defTabSz="914507">
              <a:lnSpc>
                <a:spcPct val="110000"/>
              </a:lnSpc>
            </a:pPr>
            <a:endParaRPr lang="en-US" sz="2000">
              <a:solidFill>
                <a:srgbClr val="161616"/>
              </a:solidFill>
              <a:highlight>
                <a:srgbClr val="FFFFFF"/>
              </a:highlight>
              <a:latin typeface="IBM Plex Sans Light" panose="020B0403050203000203" pitchFamily="34" charset="0"/>
            </a:endParaRPr>
          </a:p>
          <a:p>
            <a:pPr marL="285693" indent="-285693" defTabSz="914507">
              <a:lnSpc>
                <a:spcPct val="110000"/>
              </a:lnSpc>
              <a:buFont typeface="Wingdings" pitchFamily="2" charset="2"/>
              <a:buChar char="ü"/>
            </a:pPr>
            <a:r>
              <a:rPr lang="en-US" sz="2000">
                <a:solidFill>
                  <a:srgbClr val="161616"/>
                </a:solidFill>
                <a:highlight>
                  <a:srgbClr val="FFFFFF"/>
                </a:highlight>
                <a:latin typeface="IBM Plex Sans Light" panose="020B0403050203000203" pitchFamily="34" charset="0"/>
              </a:rPr>
              <a:t>Boost developer efficiency and code quality </a:t>
            </a:r>
            <a:br>
              <a:rPr lang="en-US" sz="2000">
                <a:solidFill>
                  <a:srgbClr val="161616"/>
                </a:solidFill>
                <a:highlight>
                  <a:srgbClr val="FFFFFF"/>
                </a:highlight>
                <a:latin typeface="IBM Plex Sans Light" panose="020B0403050203000203" pitchFamily="34" charset="0"/>
              </a:rPr>
            </a:br>
            <a:endParaRPr lang="en-US" sz="2000">
              <a:solidFill>
                <a:srgbClr val="161616"/>
              </a:solidFill>
              <a:highlight>
                <a:srgbClr val="FFFFFF"/>
              </a:highlight>
              <a:latin typeface="IBM Plex Sans Light" panose="020B0403050203000203" pitchFamily="34" charset="0"/>
            </a:endParaRPr>
          </a:p>
          <a:p>
            <a:pPr marL="285693" indent="-285693" defTabSz="914507">
              <a:lnSpc>
                <a:spcPct val="110000"/>
              </a:lnSpc>
              <a:buFont typeface="Wingdings" pitchFamily="2" charset="2"/>
              <a:buChar char="ü"/>
            </a:pPr>
            <a:r>
              <a:rPr lang="en-US" sz="2000">
                <a:solidFill>
                  <a:srgbClr val="161616"/>
                </a:solidFill>
                <a:highlight>
                  <a:srgbClr val="FFFFFF"/>
                </a:highlight>
                <a:latin typeface="IBM Plex Sans Light" panose="020B0403050203000203" pitchFamily="34" charset="0"/>
              </a:rPr>
              <a:t>Reduce onboarding time</a:t>
            </a:r>
            <a:br>
              <a:rPr lang="en-US" sz="2000">
                <a:solidFill>
                  <a:srgbClr val="161616"/>
                </a:solidFill>
                <a:highlight>
                  <a:srgbClr val="FFFFFF"/>
                </a:highlight>
                <a:latin typeface="IBM Plex Sans Light" panose="020B0403050203000203" pitchFamily="34" charset="0"/>
              </a:rPr>
            </a:br>
            <a:endParaRPr lang="en-US" sz="2000">
              <a:solidFill>
                <a:srgbClr val="161616"/>
              </a:solidFill>
              <a:highlight>
                <a:srgbClr val="FFFFFF"/>
              </a:highlight>
              <a:latin typeface="IBM Plex Sans Light" panose="020B0403050203000203" pitchFamily="34" charset="0"/>
            </a:endParaRPr>
          </a:p>
          <a:p>
            <a:pPr marL="285693" indent="-285693" defTabSz="914507">
              <a:lnSpc>
                <a:spcPct val="110000"/>
              </a:lnSpc>
              <a:buFont typeface="Wingdings" pitchFamily="2" charset="2"/>
              <a:buChar char="ü"/>
            </a:pPr>
            <a:r>
              <a:rPr lang="en-US" sz="2000">
                <a:solidFill>
                  <a:srgbClr val="161616"/>
                </a:solidFill>
                <a:highlight>
                  <a:srgbClr val="FFFFFF"/>
                </a:highlight>
                <a:latin typeface="IBM Plex Sans Light" panose="020B0403050203000203" pitchFamily="34" charset="0"/>
              </a:rPr>
              <a:t>Provide secure, standardized building blocks for value creation </a:t>
            </a:r>
            <a:br>
              <a:rPr lang="en-US" sz="2000">
                <a:solidFill>
                  <a:srgbClr val="161616"/>
                </a:solidFill>
                <a:highlight>
                  <a:srgbClr val="FFFFFF"/>
                </a:highlight>
                <a:latin typeface="IBM Plex Sans Light" panose="020B0403050203000203" pitchFamily="34" charset="0"/>
              </a:rPr>
            </a:br>
            <a:endParaRPr lang="en-US" sz="2000">
              <a:solidFill>
                <a:srgbClr val="161616"/>
              </a:solidFill>
              <a:highlight>
                <a:srgbClr val="FFFFFF"/>
              </a:highlight>
              <a:latin typeface="IBM Plex Sans Light" panose="020B0403050203000203" pitchFamily="34" charset="0"/>
            </a:endParaRPr>
          </a:p>
          <a:p>
            <a:pPr marL="285693" indent="-285693" defTabSz="914507">
              <a:lnSpc>
                <a:spcPct val="110000"/>
              </a:lnSpc>
              <a:buFont typeface="Wingdings" pitchFamily="2" charset="2"/>
              <a:buChar char="ü"/>
            </a:pPr>
            <a:r>
              <a:rPr lang="en-US" sz="2000">
                <a:solidFill>
                  <a:srgbClr val="161616"/>
                </a:solidFill>
                <a:highlight>
                  <a:srgbClr val="FFFFFF"/>
                </a:highlight>
                <a:latin typeface="IBM Plex Sans Light" panose="020B0403050203000203" pitchFamily="34" charset="0"/>
              </a:rPr>
              <a:t>Ensure consistent deployment across hyperscalers and on-premise environments</a:t>
            </a:r>
            <a:endParaRPr lang="en-US" sz="1800">
              <a:solidFill>
                <a:srgbClr val="000000"/>
              </a:solidFill>
              <a:latin typeface="IBM Plex Sans Light" panose="020B0403050203000203" pitchFamily="34" charset="0"/>
            </a:endParaRPr>
          </a:p>
        </p:txBody>
      </p:sp>
      <p:sp>
        <p:nvSpPr>
          <p:cNvPr id="41" name="Title 1">
            <a:extLst>
              <a:ext uri="{FF2B5EF4-FFF2-40B4-BE49-F238E27FC236}">
                <a16:creationId xmlns:a16="http://schemas.microsoft.com/office/drawing/2014/main" id="{E5354BE1-9002-AD24-D6B4-6C457A027D9D}"/>
              </a:ext>
            </a:extLst>
          </p:cNvPr>
          <p:cNvSpPr>
            <a:spLocks noGrp="1"/>
          </p:cNvSpPr>
          <p:nvPr>
            <p:ph type="title"/>
          </p:nvPr>
        </p:nvSpPr>
        <p:spPr>
          <a:xfrm>
            <a:off x="287999" y="288445"/>
            <a:ext cx="6022915" cy="763425"/>
          </a:xfrm>
        </p:spPr>
        <p:txBody>
          <a:bodyPr/>
          <a:lstStyle/>
          <a:p>
            <a:r>
              <a:rPr lang="en-US" sz="2699" b="1">
                <a:solidFill>
                  <a:schemeClr val="accent1"/>
                </a:solidFill>
              </a:rPr>
              <a:t>The Modern Developer Ecosystem</a:t>
            </a:r>
          </a:p>
        </p:txBody>
      </p:sp>
      <p:grpSp>
        <p:nvGrpSpPr>
          <p:cNvPr id="58" name="Group 57">
            <a:extLst>
              <a:ext uri="{FF2B5EF4-FFF2-40B4-BE49-F238E27FC236}">
                <a16:creationId xmlns:a16="http://schemas.microsoft.com/office/drawing/2014/main" id="{CECA7459-2811-2C6A-0C70-01A6F490C559}"/>
              </a:ext>
            </a:extLst>
          </p:cNvPr>
          <p:cNvGrpSpPr/>
          <p:nvPr/>
        </p:nvGrpSpPr>
        <p:grpSpPr>
          <a:xfrm>
            <a:off x="3998768" y="319253"/>
            <a:ext cx="8307046" cy="6838957"/>
            <a:chOff x="3998768" y="319253"/>
            <a:chExt cx="8307046" cy="6838957"/>
          </a:xfrm>
        </p:grpSpPr>
        <p:grpSp>
          <p:nvGrpSpPr>
            <p:cNvPr id="45" name="Group 44" descr="Sample 3-lobed Venn diagram with Black and Blue 60 labels for segments and Blue 10 fill on the intersecting areas">
              <a:extLst>
                <a:ext uri="{FF2B5EF4-FFF2-40B4-BE49-F238E27FC236}">
                  <a16:creationId xmlns:a16="http://schemas.microsoft.com/office/drawing/2014/main" id="{58438D1A-720A-C20D-7FAC-194E3A2CFB06}"/>
                </a:ext>
              </a:extLst>
            </p:cNvPr>
            <p:cNvGrpSpPr/>
            <p:nvPr/>
          </p:nvGrpSpPr>
          <p:grpSpPr>
            <a:xfrm>
              <a:off x="5189954" y="319253"/>
              <a:ext cx="6098254" cy="5718827"/>
              <a:chOff x="9144000" y="1143001"/>
              <a:chExt cx="12198096" cy="11439143"/>
            </a:xfrm>
          </p:grpSpPr>
          <p:sp>
            <p:nvSpPr>
              <p:cNvPr id="46" name="Freeform 45">
                <a:extLst>
                  <a:ext uri="{FF2B5EF4-FFF2-40B4-BE49-F238E27FC236}">
                    <a16:creationId xmlns:a16="http://schemas.microsoft.com/office/drawing/2014/main" id="{930E4FF4-06DD-2194-7D75-89E50CED02DA}"/>
                  </a:ext>
                </a:extLst>
              </p:cNvPr>
              <p:cNvSpPr/>
              <p:nvPr/>
            </p:nvSpPr>
            <p:spPr bwMode="auto">
              <a:xfrm>
                <a:off x="11411712" y="1143001"/>
                <a:ext cx="7626096" cy="4579483"/>
              </a:xfrm>
              <a:custGeom>
                <a:avLst/>
                <a:gdLst>
                  <a:gd name="connsiteX0" fmla="*/ 3813048 w 7626096"/>
                  <a:gd name="connsiteY0" fmla="*/ 0 h 4579483"/>
                  <a:gd name="connsiteX1" fmla="*/ 7626096 w 7626096"/>
                  <a:gd name="connsiteY1" fmla="*/ 3813048 h 4579483"/>
                  <a:gd name="connsiteX2" fmla="*/ 7621134 w 7626096"/>
                  <a:gd name="connsiteY2" fmla="*/ 4009267 h 4579483"/>
                  <a:gd name="connsiteX3" fmla="*/ 7612880 w 7626096"/>
                  <a:gd name="connsiteY3" fmla="*/ 4117820 h 4579483"/>
                  <a:gd name="connsiteX4" fmla="*/ 7601546 w 7626096"/>
                  <a:gd name="connsiteY4" fmla="*/ 4112696 h 4579483"/>
                  <a:gd name="connsiteX5" fmla="*/ 6117336 w 7626096"/>
                  <a:gd name="connsiteY5" fmla="*/ 3813048 h 4579483"/>
                  <a:gd name="connsiteX6" fmla="*/ 3985425 w 7626096"/>
                  <a:gd name="connsiteY6" fmla="*/ 4464257 h 4579483"/>
                  <a:gd name="connsiteX7" fmla="*/ 3831336 w 7626096"/>
                  <a:gd name="connsiteY7" fmla="*/ 4579483 h 4579483"/>
                  <a:gd name="connsiteX8" fmla="*/ 3677247 w 7626096"/>
                  <a:gd name="connsiteY8" fmla="*/ 4464257 h 4579483"/>
                  <a:gd name="connsiteX9" fmla="*/ 1545336 w 7626096"/>
                  <a:gd name="connsiteY9" fmla="*/ 3813048 h 4579483"/>
                  <a:gd name="connsiteX10" fmla="*/ 61126 w 7626096"/>
                  <a:gd name="connsiteY10" fmla="*/ 4112696 h 4579483"/>
                  <a:gd name="connsiteX11" fmla="*/ 14432 w 7626096"/>
                  <a:gd name="connsiteY11" fmla="*/ 4133806 h 4579483"/>
                  <a:gd name="connsiteX12" fmla="*/ 4962 w 7626096"/>
                  <a:gd name="connsiteY12" fmla="*/ 4009267 h 4579483"/>
                  <a:gd name="connsiteX13" fmla="*/ 0 w 7626096"/>
                  <a:gd name="connsiteY13" fmla="*/ 3813048 h 4579483"/>
                  <a:gd name="connsiteX14" fmla="*/ 3813048 w 7626096"/>
                  <a:gd name="connsiteY14" fmla="*/ 0 h 457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6096" h="4579483">
                    <a:moveTo>
                      <a:pt x="3813048" y="0"/>
                    </a:moveTo>
                    <a:cubicBezTo>
                      <a:pt x="5918936" y="0"/>
                      <a:pt x="7626096" y="1707160"/>
                      <a:pt x="7626096" y="3813048"/>
                    </a:cubicBezTo>
                    <a:cubicBezTo>
                      <a:pt x="7626096" y="3878857"/>
                      <a:pt x="7624428" y="3944277"/>
                      <a:pt x="7621134" y="4009267"/>
                    </a:cubicBezTo>
                    <a:lnTo>
                      <a:pt x="7612880" y="4117820"/>
                    </a:lnTo>
                    <a:lnTo>
                      <a:pt x="7601546" y="4112696"/>
                    </a:lnTo>
                    <a:cubicBezTo>
                      <a:pt x="7145360" y="3919746"/>
                      <a:pt x="6643808" y="3813048"/>
                      <a:pt x="6117336" y="3813048"/>
                    </a:cubicBezTo>
                    <a:cubicBezTo>
                      <a:pt x="5327628" y="3813048"/>
                      <a:pt x="4593991" y="4053118"/>
                      <a:pt x="3985425" y="4464257"/>
                    </a:cubicBezTo>
                    <a:lnTo>
                      <a:pt x="3831336" y="4579483"/>
                    </a:lnTo>
                    <a:lnTo>
                      <a:pt x="3677247" y="4464257"/>
                    </a:lnTo>
                    <a:cubicBezTo>
                      <a:pt x="3068681" y="4053118"/>
                      <a:pt x="2335044" y="3813048"/>
                      <a:pt x="1545336" y="3813048"/>
                    </a:cubicBezTo>
                    <a:cubicBezTo>
                      <a:pt x="1018864" y="3813048"/>
                      <a:pt x="517312" y="3919746"/>
                      <a:pt x="61126" y="4112696"/>
                    </a:cubicBezTo>
                    <a:lnTo>
                      <a:pt x="14432" y="4133806"/>
                    </a:lnTo>
                    <a:lnTo>
                      <a:pt x="4962" y="4009267"/>
                    </a:lnTo>
                    <a:cubicBezTo>
                      <a:pt x="1667" y="3944277"/>
                      <a:pt x="0" y="3878857"/>
                      <a:pt x="0" y="3813048"/>
                    </a:cubicBezTo>
                    <a:cubicBezTo>
                      <a:pt x="0" y="1707160"/>
                      <a:pt x="1707160" y="0"/>
                      <a:pt x="3813048"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137142" numCol="1" rtlCol="0" anchor="ctr" anchorCtr="0" compatLnSpc="1">
                <a:prstTxWarp prst="textNoShape">
                  <a:avLst/>
                </a:prstTxWarp>
                <a:noAutofit/>
              </a:bodyPr>
              <a:lstStyle/>
              <a:p>
                <a:pPr algn="ctr" defTabSz="457109" fontAlgn="base">
                  <a:spcBef>
                    <a:spcPct val="0"/>
                  </a:spcBef>
                  <a:spcAft>
                    <a:spcPct val="0"/>
                  </a:spcAft>
                </a:pPr>
                <a:endParaRPr lang="en-US" sz="1400" b="1">
                  <a:solidFill>
                    <a:srgbClr val="000000"/>
                  </a:solidFill>
                  <a:latin typeface="IBM Plex Sans Light"/>
                </a:endParaRPr>
              </a:p>
              <a:p>
                <a:pPr algn="ctr" defTabSz="457109" fontAlgn="base">
                  <a:spcBef>
                    <a:spcPct val="0"/>
                  </a:spcBef>
                  <a:spcAft>
                    <a:spcPct val="0"/>
                  </a:spcAft>
                </a:pPr>
                <a:endParaRPr lang="en-US" sz="1400" b="1">
                  <a:solidFill>
                    <a:srgbClr val="000000"/>
                  </a:solidFill>
                  <a:latin typeface="IBM Plex Sans Light"/>
                </a:endParaRPr>
              </a:p>
            </p:txBody>
          </p:sp>
          <p:sp>
            <p:nvSpPr>
              <p:cNvPr id="47" name="Freeform 46">
                <a:extLst>
                  <a:ext uri="{FF2B5EF4-FFF2-40B4-BE49-F238E27FC236}">
                    <a16:creationId xmlns:a16="http://schemas.microsoft.com/office/drawing/2014/main" id="{FD2AD3D3-5C35-B0DA-F92D-425AE224D13F}"/>
                  </a:ext>
                </a:extLst>
              </p:cNvPr>
              <p:cNvSpPr/>
              <p:nvPr/>
            </p:nvSpPr>
            <p:spPr bwMode="auto">
              <a:xfrm>
                <a:off x="9144000" y="5276806"/>
                <a:ext cx="6099048" cy="7305338"/>
              </a:xfrm>
              <a:custGeom>
                <a:avLst/>
                <a:gdLst>
                  <a:gd name="connsiteX0" fmla="*/ 2282144 w 6099048"/>
                  <a:gd name="connsiteY0" fmla="*/ 0 h 7305338"/>
                  <a:gd name="connsiteX1" fmla="*/ 2287398 w 6099048"/>
                  <a:gd name="connsiteY1" fmla="*/ 69104 h 7305338"/>
                  <a:gd name="connsiteX2" fmla="*/ 4427646 w 6099048"/>
                  <a:gd name="connsiteY2" fmla="*/ 3116282 h 7305338"/>
                  <a:gd name="connsiteX3" fmla="*/ 4585216 w 6099048"/>
                  <a:gd name="connsiteY3" fmla="*/ 3187518 h 7305338"/>
                  <a:gd name="connsiteX4" fmla="*/ 4576962 w 6099048"/>
                  <a:gd name="connsiteY4" fmla="*/ 3296071 h 7305338"/>
                  <a:gd name="connsiteX5" fmla="*/ 4572000 w 6099048"/>
                  <a:gd name="connsiteY5" fmla="*/ 3492290 h 7305338"/>
                  <a:gd name="connsiteX6" fmla="*/ 5959595 w 6099048"/>
                  <a:gd name="connsiteY6" fmla="*/ 6434623 h 7305338"/>
                  <a:gd name="connsiteX7" fmla="*/ 6099048 w 6099048"/>
                  <a:gd name="connsiteY7" fmla="*/ 6538904 h 7305338"/>
                  <a:gd name="connsiteX8" fmla="*/ 5944959 w 6099048"/>
                  <a:gd name="connsiteY8" fmla="*/ 6654129 h 7305338"/>
                  <a:gd name="connsiteX9" fmla="*/ 3813048 w 6099048"/>
                  <a:gd name="connsiteY9" fmla="*/ 7305338 h 7305338"/>
                  <a:gd name="connsiteX10" fmla="*/ 0 w 6099048"/>
                  <a:gd name="connsiteY10" fmla="*/ 3492290 h 7305338"/>
                  <a:gd name="connsiteX11" fmla="*/ 2159934 w 6099048"/>
                  <a:gd name="connsiteY11" fmla="*/ 55250 h 7305338"/>
                  <a:gd name="connsiteX12" fmla="*/ 2282144 w 6099048"/>
                  <a:gd name="connsiteY12" fmla="*/ 0 h 7305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05338">
                    <a:moveTo>
                      <a:pt x="2282144" y="0"/>
                    </a:moveTo>
                    <a:lnTo>
                      <a:pt x="2287398" y="69104"/>
                    </a:lnTo>
                    <a:cubicBezTo>
                      <a:pt x="2424085" y="1415031"/>
                      <a:pt x="3260765" y="2554021"/>
                      <a:pt x="4427646" y="3116282"/>
                    </a:cubicBezTo>
                    <a:lnTo>
                      <a:pt x="4585216" y="3187518"/>
                    </a:lnTo>
                    <a:lnTo>
                      <a:pt x="4576962" y="3296071"/>
                    </a:lnTo>
                    <a:cubicBezTo>
                      <a:pt x="4573667" y="3361061"/>
                      <a:pt x="4572000" y="3426481"/>
                      <a:pt x="4572000" y="3492290"/>
                    </a:cubicBezTo>
                    <a:cubicBezTo>
                      <a:pt x="4572000" y="4676852"/>
                      <a:pt x="5112156" y="5735254"/>
                      <a:pt x="5959595" y="6434623"/>
                    </a:cubicBezTo>
                    <a:lnTo>
                      <a:pt x="6099048" y="6538904"/>
                    </a:lnTo>
                    <a:lnTo>
                      <a:pt x="5944959" y="6654129"/>
                    </a:lnTo>
                    <a:cubicBezTo>
                      <a:pt x="5336393" y="7065269"/>
                      <a:pt x="4602756" y="7305338"/>
                      <a:pt x="3813048" y="7305338"/>
                    </a:cubicBezTo>
                    <a:cubicBezTo>
                      <a:pt x="1707160" y="7305338"/>
                      <a:pt x="0" y="5598178"/>
                      <a:pt x="0" y="3492290"/>
                    </a:cubicBezTo>
                    <a:cubicBezTo>
                      <a:pt x="0" y="1978683"/>
                      <a:pt x="881922" y="671060"/>
                      <a:pt x="2159934" y="55250"/>
                    </a:cubicBezTo>
                    <a:lnTo>
                      <a:pt x="22821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1234279" rIns="45714" bIns="45714" numCol="1" rtlCol="0" anchor="ctr" anchorCtr="0" compatLnSpc="1">
                <a:prstTxWarp prst="textNoShape">
                  <a:avLst/>
                </a:prstTxWarp>
                <a:noAutofit/>
              </a:bodyPr>
              <a:lstStyle/>
              <a:p>
                <a:pPr algn="ctr" defTabSz="457109" fontAlgn="base">
                  <a:spcBef>
                    <a:spcPct val="0"/>
                  </a:spcBef>
                  <a:spcAft>
                    <a:spcPct val="0"/>
                  </a:spcAft>
                </a:pPr>
                <a:endParaRPr lang="en-US" sz="1400" b="1">
                  <a:solidFill>
                    <a:srgbClr val="000000"/>
                  </a:solidFill>
                  <a:latin typeface="IBM Plex Sans Light"/>
                </a:endParaRPr>
              </a:p>
            </p:txBody>
          </p:sp>
          <p:sp>
            <p:nvSpPr>
              <p:cNvPr id="48" name="Freeform 47">
                <a:extLst>
                  <a:ext uri="{FF2B5EF4-FFF2-40B4-BE49-F238E27FC236}">
                    <a16:creationId xmlns:a16="http://schemas.microsoft.com/office/drawing/2014/main" id="{89249F2F-1259-A978-8FB7-71101287C76B}"/>
                  </a:ext>
                </a:extLst>
              </p:cNvPr>
              <p:cNvSpPr/>
              <p:nvPr/>
            </p:nvSpPr>
            <p:spPr bwMode="auto">
              <a:xfrm>
                <a:off x="15243048" y="5260820"/>
                <a:ext cx="6099048" cy="7321324"/>
              </a:xfrm>
              <a:custGeom>
                <a:avLst/>
                <a:gdLst>
                  <a:gd name="connsiteX0" fmla="*/ 3781544 w 6099048"/>
                  <a:gd name="connsiteY0" fmla="*/ 0 h 7321324"/>
                  <a:gd name="connsiteX1" fmla="*/ 3939114 w 6099048"/>
                  <a:gd name="connsiteY1" fmla="*/ 71236 h 7321324"/>
                  <a:gd name="connsiteX2" fmla="*/ 6099048 w 6099048"/>
                  <a:gd name="connsiteY2" fmla="*/ 3508276 h 7321324"/>
                  <a:gd name="connsiteX3" fmla="*/ 2286000 w 6099048"/>
                  <a:gd name="connsiteY3" fmla="*/ 7321324 h 7321324"/>
                  <a:gd name="connsiteX4" fmla="*/ 154089 w 6099048"/>
                  <a:gd name="connsiteY4" fmla="*/ 6670115 h 7321324"/>
                  <a:gd name="connsiteX5" fmla="*/ 0 w 6099048"/>
                  <a:gd name="connsiteY5" fmla="*/ 6554890 h 7321324"/>
                  <a:gd name="connsiteX6" fmla="*/ 139453 w 6099048"/>
                  <a:gd name="connsiteY6" fmla="*/ 6450609 h 7321324"/>
                  <a:gd name="connsiteX7" fmla="*/ 1527048 w 6099048"/>
                  <a:gd name="connsiteY7" fmla="*/ 3508276 h 7321324"/>
                  <a:gd name="connsiteX8" fmla="*/ 1522086 w 6099048"/>
                  <a:gd name="connsiteY8" fmla="*/ 3312057 h 7321324"/>
                  <a:gd name="connsiteX9" fmla="*/ 1512616 w 6099048"/>
                  <a:gd name="connsiteY9" fmla="*/ 3187518 h 7321324"/>
                  <a:gd name="connsiteX10" fmla="*/ 1634826 w 6099048"/>
                  <a:gd name="connsiteY10" fmla="*/ 3132268 h 7321324"/>
                  <a:gd name="connsiteX11" fmla="*/ 3775074 w 6099048"/>
                  <a:gd name="connsiteY11" fmla="*/ 85090 h 7321324"/>
                  <a:gd name="connsiteX12" fmla="*/ 3781544 w 6099048"/>
                  <a:gd name="connsiteY12" fmla="*/ 0 h 732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99048" h="7321324">
                    <a:moveTo>
                      <a:pt x="3781544" y="0"/>
                    </a:moveTo>
                    <a:lnTo>
                      <a:pt x="3939114" y="71236"/>
                    </a:lnTo>
                    <a:cubicBezTo>
                      <a:pt x="5217126" y="687046"/>
                      <a:pt x="6099048" y="1994669"/>
                      <a:pt x="6099048" y="3508276"/>
                    </a:cubicBezTo>
                    <a:cubicBezTo>
                      <a:pt x="6099048" y="5614164"/>
                      <a:pt x="4391888" y="7321324"/>
                      <a:pt x="2286000" y="7321324"/>
                    </a:cubicBezTo>
                    <a:cubicBezTo>
                      <a:pt x="1496292" y="7321324"/>
                      <a:pt x="762655" y="7081255"/>
                      <a:pt x="154089" y="6670115"/>
                    </a:cubicBezTo>
                    <a:lnTo>
                      <a:pt x="0" y="6554890"/>
                    </a:lnTo>
                    <a:lnTo>
                      <a:pt x="139453" y="6450609"/>
                    </a:lnTo>
                    <a:cubicBezTo>
                      <a:pt x="986892" y="5751240"/>
                      <a:pt x="1527048" y="4692838"/>
                      <a:pt x="1527048" y="3508276"/>
                    </a:cubicBezTo>
                    <a:cubicBezTo>
                      <a:pt x="1527048" y="3442467"/>
                      <a:pt x="1525381" y="3377047"/>
                      <a:pt x="1522086" y="3312057"/>
                    </a:cubicBezTo>
                    <a:lnTo>
                      <a:pt x="1512616" y="3187518"/>
                    </a:lnTo>
                    <a:lnTo>
                      <a:pt x="1634826" y="3132268"/>
                    </a:lnTo>
                    <a:cubicBezTo>
                      <a:pt x="2801706" y="2570007"/>
                      <a:pt x="3638388" y="1431017"/>
                      <a:pt x="3775074" y="85090"/>
                    </a:cubicBezTo>
                    <a:lnTo>
                      <a:pt x="378154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1234279" rIns="45714" bIns="45714" numCol="1" rtlCol="0" anchor="ctr" anchorCtr="0" compatLnSpc="1">
                <a:prstTxWarp prst="textNoShape">
                  <a:avLst/>
                </a:prstTxWarp>
                <a:noAutofit/>
              </a:bodyPr>
              <a:lstStyle/>
              <a:p>
                <a:pPr algn="ctr" defTabSz="457109" fontAlgn="base">
                  <a:spcBef>
                    <a:spcPct val="0"/>
                  </a:spcBef>
                  <a:spcAft>
                    <a:spcPct val="0"/>
                  </a:spcAft>
                </a:pPr>
                <a:r>
                  <a:rPr lang="en-US" sz="1200" b="1">
                    <a:solidFill>
                      <a:srgbClr val="000000"/>
                    </a:solidFill>
                    <a:latin typeface="IBM Plex Sans Light"/>
                  </a:rPr>
                  <a:t> </a:t>
                </a:r>
              </a:p>
            </p:txBody>
          </p:sp>
          <p:sp>
            <p:nvSpPr>
              <p:cNvPr id="49" name="Freeform 48">
                <a:extLst>
                  <a:ext uri="{FF2B5EF4-FFF2-40B4-BE49-F238E27FC236}">
                    <a16:creationId xmlns:a16="http://schemas.microsoft.com/office/drawing/2014/main" id="{5EE26AA7-C454-7D67-543D-6E96829BBA90}"/>
                  </a:ext>
                </a:extLst>
              </p:cNvPr>
              <p:cNvSpPr/>
              <p:nvPr/>
            </p:nvSpPr>
            <p:spPr bwMode="auto">
              <a:xfrm>
                <a:off x="11426144" y="4956048"/>
                <a:ext cx="3816904" cy="3508276"/>
              </a:xfrm>
              <a:custGeom>
                <a:avLst/>
                <a:gdLst>
                  <a:gd name="connsiteX0" fmla="*/ 1530904 w 3816904"/>
                  <a:gd name="connsiteY0" fmla="*/ 0 h 3508276"/>
                  <a:gd name="connsiteX1" fmla="*/ 3662815 w 3816904"/>
                  <a:gd name="connsiteY1" fmla="*/ 651209 h 3508276"/>
                  <a:gd name="connsiteX2" fmla="*/ 3816904 w 3816904"/>
                  <a:gd name="connsiteY2" fmla="*/ 766435 h 3508276"/>
                  <a:gd name="connsiteX3" fmla="*/ 3677451 w 3816904"/>
                  <a:gd name="connsiteY3" fmla="*/ 870715 h 3508276"/>
                  <a:gd name="connsiteX4" fmla="*/ 2309542 w 3816904"/>
                  <a:gd name="connsiteY4" fmla="*/ 3423186 h 3508276"/>
                  <a:gd name="connsiteX5" fmla="*/ 2303072 w 3816904"/>
                  <a:gd name="connsiteY5" fmla="*/ 3508276 h 3508276"/>
                  <a:gd name="connsiteX6" fmla="*/ 2145502 w 3816904"/>
                  <a:gd name="connsiteY6" fmla="*/ 3437040 h 3508276"/>
                  <a:gd name="connsiteX7" fmla="*/ 5254 w 3816904"/>
                  <a:gd name="connsiteY7" fmla="*/ 389862 h 3508276"/>
                  <a:gd name="connsiteX8" fmla="*/ 0 w 3816904"/>
                  <a:gd name="connsiteY8" fmla="*/ 320758 h 3508276"/>
                  <a:gd name="connsiteX9" fmla="*/ 46694 w 3816904"/>
                  <a:gd name="connsiteY9" fmla="*/ 299648 h 3508276"/>
                  <a:gd name="connsiteX10" fmla="*/ 1530904 w 3816904"/>
                  <a:gd name="connsiteY10" fmla="*/ 0 h 3508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6904" h="3508276">
                    <a:moveTo>
                      <a:pt x="1530904" y="0"/>
                    </a:moveTo>
                    <a:cubicBezTo>
                      <a:pt x="2320612" y="0"/>
                      <a:pt x="3054249" y="240070"/>
                      <a:pt x="3662815" y="651209"/>
                    </a:cubicBezTo>
                    <a:lnTo>
                      <a:pt x="3816904" y="766435"/>
                    </a:lnTo>
                    <a:lnTo>
                      <a:pt x="3677451" y="870715"/>
                    </a:lnTo>
                    <a:cubicBezTo>
                      <a:pt x="2924172" y="1492377"/>
                      <a:pt x="2413684" y="2397718"/>
                      <a:pt x="2309542" y="3423186"/>
                    </a:cubicBezTo>
                    <a:lnTo>
                      <a:pt x="2303072" y="3508276"/>
                    </a:lnTo>
                    <a:lnTo>
                      <a:pt x="2145502" y="3437040"/>
                    </a:lnTo>
                    <a:cubicBezTo>
                      <a:pt x="978621" y="2874779"/>
                      <a:pt x="141941" y="1735789"/>
                      <a:pt x="5254" y="389862"/>
                    </a:cubicBezTo>
                    <a:lnTo>
                      <a:pt x="0" y="320758"/>
                    </a:lnTo>
                    <a:lnTo>
                      <a:pt x="46694" y="299648"/>
                    </a:lnTo>
                    <a:cubicBezTo>
                      <a:pt x="502880" y="106698"/>
                      <a:pt x="1004432" y="0"/>
                      <a:pt x="1530904"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274284" rIns="45714" bIns="45714" numCol="1" rtlCol="0" anchor="t" anchorCtr="0" compatLnSpc="1">
                <a:prstTxWarp prst="textNoShape">
                  <a:avLst/>
                </a:prstTxWarp>
                <a:noAutofit/>
              </a:bodyPr>
              <a:lstStyle/>
              <a:p>
                <a:pPr algn="ctr" defTabSz="457109" fontAlgn="base">
                  <a:spcBef>
                    <a:spcPct val="0"/>
                  </a:spcBef>
                  <a:spcAft>
                    <a:spcPct val="0"/>
                  </a:spcAft>
                </a:pPr>
                <a:endParaRPr lang="en-US" sz="1400">
                  <a:solidFill>
                    <a:srgbClr val="0F62FE"/>
                  </a:solidFill>
                  <a:latin typeface="IBM Plex Sans Light" panose="020B0403050203000203" pitchFamily="34" charset="0"/>
                </a:endParaRPr>
              </a:p>
              <a:p>
                <a:pPr algn="ctr" defTabSz="457109" fontAlgn="base">
                  <a:spcBef>
                    <a:spcPct val="0"/>
                  </a:spcBef>
                  <a:spcAft>
                    <a:spcPct val="0"/>
                  </a:spcAft>
                </a:pPr>
                <a:r>
                  <a:rPr lang="en-US" sz="1400">
                    <a:solidFill>
                      <a:srgbClr val="0F62FE"/>
                    </a:solidFill>
                    <a:latin typeface="IBM Plex Sans Light" panose="020B0403050203000203" pitchFamily="34" charset="0"/>
                  </a:rPr>
                  <a:t>Efficiency</a:t>
                </a:r>
              </a:p>
            </p:txBody>
          </p:sp>
          <p:sp>
            <p:nvSpPr>
              <p:cNvPr id="50" name="Freeform 49">
                <a:extLst>
                  <a:ext uri="{FF2B5EF4-FFF2-40B4-BE49-F238E27FC236}">
                    <a16:creationId xmlns:a16="http://schemas.microsoft.com/office/drawing/2014/main" id="{18E8B3A1-3ED8-DA8A-D0F9-E55C57B454D8}"/>
                  </a:ext>
                </a:extLst>
              </p:cNvPr>
              <p:cNvSpPr/>
              <p:nvPr/>
            </p:nvSpPr>
            <p:spPr bwMode="auto">
              <a:xfrm>
                <a:off x="13716000" y="8448338"/>
                <a:ext cx="3054096" cy="3367372"/>
              </a:xfrm>
              <a:custGeom>
                <a:avLst/>
                <a:gdLst>
                  <a:gd name="connsiteX0" fmla="*/ 3039664 w 3054096"/>
                  <a:gd name="connsiteY0" fmla="*/ 0 h 3367372"/>
                  <a:gd name="connsiteX1" fmla="*/ 3049134 w 3054096"/>
                  <a:gd name="connsiteY1" fmla="*/ 124539 h 3367372"/>
                  <a:gd name="connsiteX2" fmla="*/ 3054096 w 3054096"/>
                  <a:gd name="connsiteY2" fmla="*/ 320758 h 3367372"/>
                  <a:gd name="connsiteX3" fmla="*/ 1666501 w 3054096"/>
                  <a:gd name="connsiteY3" fmla="*/ 3263091 h 3367372"/>
                  <a:gd name="connsiteX4" fmla="*/ 1527048 w 3054096"/>
                  <a:gd name="connsiteY4" fmla="*/ 3367372 h 3367372"/>
                  <a:gd name="connsiteX5" fmla="*/ 1387595 w 3054096"/>
                  <a:gd name="connsiteY5" fmla="*/ 3263091 h 3367372"/>
                  <a:gd name="connsiteX6" fmla="*/ 0 w 3054096"/>
                  <a:gd name="connsiteY6" fmla="*/ 320758 h 3367372"/>
                  <a:gd name="connsiteX7" fmla="*/ 4962 w 3054096"/>
                  <a:gd name="connsiteY7" fmla="*/ 124539 h 3367372"/>
                  <a:gd name="connsiteX8" fmla="*/ 13216 w 3054096"/>
                  <a:gd name="connsiteY8" fmla="*/ 15986 h 3367372"/>
                  <a:gd name="connsiteX9" fmla="*/ 24550 w 3054096"/>
                  <a:gd name="connsiteY9" fmla="*/ 21110 h 3367372"/>
                  <a:gd name="connsiteX10" fmla="*/ 1508760 w 3054096"/>
                  <a:gd name="connsiteY10" fmla="*/ 320758 h 3367372"/>
                  <a:gd name="connsiteX11" fmla="*/ 2992970 w 3054096"/>
                  <a:gd name="connsiteY11" fmla="*/ 21110 h 3367372"/>
                  <a:gd name="connsiteX12" fmla="*/ 3039664 w 3054096"/>
                  <a:gd name="connsiteY12" fmla="*/ 0 h 33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54096" h="3367372">
                    <a:moveTo>
                      <a:pt x="3039664" y="0"/>
                    </a:moveTo>
                    <a:lnTo>
                      <a:pt x="3049134" y="124539"/>
                    </a:lnTo>
                    <a:cubicBezTo>
                      <a:pt x="3052429" y="189529"/>
                      <a:pt x="3054096" y="254949"/>
                      <a:pt x="3054096" y="320758"/>
                    </a:cubicBezTo>
                    <a:cubicBezTo>
                      <a:pt x="3054096" y="1505320"/>
                      <a:pt x="2513940" y="2563722"/>
                      <a:pt x="1666501" y="3263091"/>
                    </a:cubicBezTo>
                    <a:lnTo>
                      <a:pt x="1527048" y="3367372"/>
                    </a:lnTo>
                    <a:lnTo>
                      <a:pt x="1387595" y="3263091"/>
                    </a:lnTo>
                    <a:cubicBezTo>
                      <a:pt x="540156" y="2563722"/>
                      <a:pt x="0" y="1505320"/>
                      <a:pt x="0" y="320758"/>
                    </a:cubicBezTo>
                    <a:cubicBezTo>
                      <a:pt x="0" y="254949"/>
                      <a:pt x="1667" y="189529"/>
                      <a:pt x="4962" y="124539"/>
                    </a:cubicBezTo>
                    <a:lnTo>
                      <a:pt x="13216" y="15986"/>
                    </a:lnTo>
                    <a:lnTo>
                      <a:pt x="24550" y="21110"/>
                    </a:lnTo>
                    <a:cubicBezTo>
                      <a:pt x="480736" y="214060"/>
                      <a:pt x="982288" y="320758"/>
                      <a:pt x="1508760" y="320758"/>
                    </a:cubicBezTo>
                    <a:cubicBezTo>
                      <a:pt x="2035232" y="320758"/>
                      <a:pt x="2536784" y="214060"/>
                      <a:pt x="2992970" y="21110"/>
                    </a:cubicBezTo>
                    <a:lnTo>
                      <a:pt x="3039664" y="0"/>
                    </a:ln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noAutofit/>
              </a:bodyPr>
              <a:lstStyle/>
              <a:p>
                <a:pPr algn="ctr" defTabSz="457109" fontAlgn="base">
                  <a:spcBef>
                    <a:spcPct val="0"/>
                  </a:spcBef>
                  <a:spcAft>
                    <a:spcPct val="0"/>
                  </a:spcAft>
                </a:pPr>
                <a:r>
                  <a:rPr lang="en-US" sz="1400">
                    <a:solidFill>
                      <a:srgbClr val="0F62FE"/>
                    </a:solidFill>
                    <a:latin typeface="IBM Plex Sans Light" panose="020B0403050203000203" pitchFamily="34" charset="0"/>
                  </a:rPr>
                  <a:t>Time To Market</a:t>
                </a:r>
              </a:p>
              <a:p>
                <a:pPr algn="ctr" defTabSz="457109" fontAlgn="base">
                  <a:spcBef>
                    <a:spcPct val="0"/>
                  </a:spcBef>
                  <a:spcAft>
                    <a:spcPct val="0"/>
                  </a:spcAft>
                </a:pPr>
                <a:endParaRPr lang="en-US" sz="1400">
                  <a:solidFill>
                    <a:srgbClr val="0F62FE"/>
                  </a:solidFill>
                  <a:latin typeface="IBM Plex Sans Light" panose="020B0403050203000203" pitchFamily="34" charset="0"/>
                </a:endParaRPr>
              </a:p>
            </p:txBody>
          </p:sp>
          <p:sp>
            <p:nvSpPr>
              <p:cNvPr id="51" name="Freeform 50">
                <a:extLst>
                  <a:ext uri="{FF2B5EF4-FFF2-40B4-BE49-F238E27FC236}">
                    <a16:creationId xmlns:a16="http://schemas.microsoft.com/office/drawing/2014/main" id="{D6B21501-FF02-A418-C9AA-0C5EC2C223EC}"/>
                  </a:ext>
                </a:extLst>
              </p:cNvPr>
              <p:cNvSpPr/>
              <p:nvPr/>
            </p:nvSpPr>
            <p:spPr bwMode="auto">
              <a:xfrm>
                <a:off x="15243048" y="4956048"/>
                <a:ext cx="3781544" cy="3492290"/>
              </a:xfrm>
              <a:custGeom>
                <a:avLst/>
                <a:gdLst>
                  <a:gd name="connsiteX0" fmla="*/ 2286000 w 3781544"/>
                  <a:gd name="connsiteY0" fmla="*/ 0 h 3492290"/>
                  <a:gd name="connsiteX1" fmla="*/ 3770210 w 3781544"/>
                  <a:gd name="connsiteY1" fmla="*/ 299648 h 3492290"/>
                  <a:gd name="connsiteX2" fmla="*/ 3781544 w 3781544"/>
                  <a:gd name="connsiteY2" fmla="*/ 304772 h 3492290"/>
                  <a:gd name="connsiteX3" fmla="*/ 3775074 w 3781544"/>
                  <a:gd name="connsiteY3" fmla="*/ 389862 h 3492290"/>
                  <a:gd name="connsiteX4" fmla="*/ 1634826 w 3781544"/>
                  <a:gd name="connsiteY4" fmla="*/ 3437040 h 3492290"/>
                  <a:gd name="connsiteX5" fmla="*/ 1512616 w 3781544"/>
                  <a:gd name="connsiteY5" fmla="*/ 3492290 h 3492290"/>
                  <a:gd name="connsiteX6" fmla="*/ 1507362 w 3781544"/>
                  <a:gd name="connsiteY6" fmla="*/ 3423186 h 3492290"/>
                  <a:gd name="connsiteX7" fmla="*/ 139453 w 3781544"/>
                  <a:gd name="connsiteY7" fmla="*/ 870715 h 3492290"/>
                  <a:gd name="connsiteX8" fmla="*/ 0 w 3781544"/>
                  <a:gd name="connsiteY8" fmla="*/ 766435 h 3492290"/>
                  <a:gd name="connsiteX9" fmla="*/ 154089 w 3781544"/>
                  <a:gd name="connsiteY9" fmla="*/ 651209 h 3492290"/>
                  <a:gd name="connsiteX10" fmla="*/ 2286000 w 3781544"/>
                  <a:gd name="connsiteY10" fmla="*/ 0 h 34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1544" h="3492290">
                    <a:moveTo>
                      <a:pt x="2286000" y="0"/>
                    </a:moveTo>
                    <a:cubicBezTo>
                      <a:pt x="2812472" y="0"/>
                      <a:pt x="3314024" y="106698"/>
                      <a:pt x="3770210" y="299648"/>
                    </a:cubicBezTo>
                    <a:lnTo>
                      <a:pt x="3781544" y="304772"/>
                    </a:lnTo>
                    <a:lnTo>
                      <a:pt x="3775074" y="389862"/>
                    </a:lnTo>
                    <a:cubicBezTo>
                      <a:pt x="3638388" y="1735789"/>
                      <a:pt x="2801706" y="2874779"/>
                      <a:pt x="1634826" y="3437040"/>
                    </a:cubicBezTo>
                    <a:lnTo>
                      <a:pt x="1512616" y="3492290"/>
                    </a:lnTo>
                    <a:lnTo>
                      <a:pt x="1507362" y="3423186"/>
                    </a:lnTo>
                    <a:cubicBezTo>
                      <a:pt x="1403220" y="2397718"/>
                      <a:pt x="892732" y="1492377"/>
                      <a:pt x="139453" y="870715"/>
                    </a:cubicBezTo>
                    <a:lnTo>
                      <a:pt x="0" y="766435"/>
                    </a:lnTo>
                    <a:lnTo>
                      <a:pt x="154089" y="651209"/>
                    </a:lnTo>
                    <a:cubicBezTo>
                      <a:pt x="762655" y="240070"/>
                      <a:pt x="1496292" y="0"/>
                      <a:pt x="2286000" y="0"/>
                    </a:cubicBezTo>
                    <a:close/>
                  </a:path>
                </a:pathLst>
              </a:custGeom>
              <a:solidFill>
                <a:schemeClr val="bg1"/>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274284" rIns="45714" bIns="45714" numCol="1" rtlCol="0" anchor="t" anchorCtr="0" compatLnSpc="1">
                <a:prstTxWarp prst="textNoShape">
                  <a:avLst/>
                </a:prstTxWarp>
                <a:noAutofit/>
              </a:bodyPr>
              <a:lstStyle/>
              <a:p>
                <a:pPr algn="ctr" defTabSz="457109" fontAlgn="base">
                  <a:spcBef>
                    <a:spcPct val="0"/>
                  </a:spcBef>
                  <a:spcAft>
                    <a:spcPct val="0"/>
                  </a:spcAft>
                </a:pPr>
                <a:endParaRPr lang="en-US" sz="1400">
                  <a:solidFill>
                    <a:srgbClr val="0F62FE"/>
                  </a:solidFill>
                  <a:latin typeface="IBM Plex Sans Light" panose="020B0403050203000203" pitchFamily="34" charset="0"/>
                </a:endParaRPr>
              </a:p>
              <a:p>
                <a:pPr algn="ctr" defTabSz="457109" fontAlgn="base">
                  <a:spcBef>
                    <a:spcPct val="0"/>
                  </a:spcBef>
                  <a:spcAft>
                    <a:spcPct val="0"/>
                  </a:spcAft>
                </a:pPr>
                <a:r>
                  <a:rPr lang="en-US" sz="1400">
                    <a:solidFill>
                      <a:srgbClr val="0F62FE"/>
                    </a:solidFill>
                    <a:latin typeface="IBM Plex Sans Light" panose="020B0403050203000203" pitchFamily="34" charset="0"/>
                  </a:rPr>
                  <a:t>Onboarding</a:t>
                </a:r>
              </a:p>
            </p:txBody>
          </p:sp>
          <p:sp>
            <p:nvSpPr>
              <p:cNvPr id="52" name="Freeform 51">
                <a:extLst>
                  <a:ext uri="{FF2B5EF4-FFF2-40B4-BE49-F238E27FC236}">
                    <a16:creationId xmlns:a16="http://schemas.microsoft.com/office/drawing/2014/main" id="{71B72B91-A6DE-8CC5-FC9D-7892006477DB}"/>
                  </a:ext>
                </a:extLst>
              </p:cNvPr>
              <p:cNvSpPr/>
              <p:nvPr/>
            </p:nvSpPr>
            <p:spPr bwMode="auto">
              <a:xfrm>
                <a:off x="13729216" y="5722484"/>
                <a:ext cx="3026448" cy="3046613"/>
              </a:xfrm>
              <a:custGeom>
                <a:avLst/>
                <a:gdLst>
                  <a:gd name="connsiteX0" fmla="*/ 1513832 w 3026448"/>
                  <a:gd name="connsiteY0" fmla="*/ 0 h 3046613"/>
                  <a:gd name="connsiteX1" fmla="*/ 1653285 w 3026448"/>
                  <a:gd name="connsiteY1" fmla="*/ 104280 h 3046613"/>
                  <a:gd name="connsiteX2" fmla="*/ 3021194 w 3026448"/>
                  <a:gd name="connsiteY2" fmla="*/ 2656751 h 3046613"/>
                  <a:gd name="connsiteX3" fmla="*/ 3026448 w 3026448"/>
                  <a:gd name="connsiteY3" fmla="*/ 2725855 h 3046613"/>
                  <a:gd name="connsiteX4" fmla="*/ 2979754 w 3026448"/>
                  <a:gd name="connsiteY4" fmla="*/ 2746965 h 3046613"/>
                  <a:gd name="connsiteX5" fmla="*/ 1495544 w 3026448"/>
                  <a:gd name="connsiteY5" fmla="*/ 3046613 h 3046613"/>
                  <a:gd name="connsiteX6" fmla="*/ 11334 w 3026448"/>
                  <a:gd name="connsiteY6" fmla="*/ 2746965 h 3046613"/>
                  <a:gd name="connsiteX7" fmla="*/ 0 w 3026448"/>
                  <a:gd name="connsiteY7" fmla="*/ 2741841 h 3046613"/>
                  <a:gd name="connsiteX8" fmla="*/ 6470 w 3026448"/>
                  <a:gd name="connsiteY8" fmla="*/ 2656751 h 3046613"/>
                  <a:gd name="connsiteX9" fmla="*/ 1374379 w 3026448"/>
                  <a:gd name="connsiteY9" fmla="*/ 104280 h 3046613"/>
                  <a:gd name="connsiteX10" fmla="*/ 1513832 w 3026448"/>
                  <a:gd name="connsiteY10" fmla="*/ 0 h 304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26448" h="3046613">
                    <a:moveTo>
                      <a:pt x="1513832" y="0"/>
                    </a:moveTo>
                    <a:lnTo>
                      <a:pt x="1653285" y="104280"/>
                    </a:lnTo>
                    <a:cubicBezTo>
                      <a:pt x="2406564" y="725942"/>
                      <a:pt x="2917052" y="1631283"/>
                      <a:pt x="3021194" y="2656751"/>
                    </a:cubicBezTo>
                    <a:lnTo>
                      <a:pt x="3026448" y="2725855"/>
                    </a:lnTo>
                    <a:lnTo>
                      <a:pt x="2979754" y="2746965"/>
                    </a:lnTo>
                    <a:cubicBezTo>
                      <a:pt x="2523568" y="2939915"/>
                      <a:pt x="2022016" y="3046613"/>
                      <a:pt x="1495544" y="3046613"/>
                    </a:cubicBezTo>
                    <a:cubicBezTo>
                      <a:pt x="969072" y="3046613"/>
                      <a:pt x="467520" y="2939915"/>
                      <a:pt x="11334" y="2746965"/>
                    </a:cubicBezTo>
                    <a:lnTo>
                      <a:pt x="0" y="2741841"/>
                    </a:lnTo>
                    <a:lnTo>
                      <a:pt x="6470" y="2656751"/>
                    </a:lnTo>
                    <a:cubicBezTo>
                      <a:pt x="110612" y="1631283"/>
                      <a:pt x="621100" y="725942"/>
                      <a:pt x="1374379" y="104280"/>
                    </a:cubicBezTo>
                    <a:lnTo>
                      <a:pt x="1513832" y="0"/>
                    </a:lnTo>
                    <a:close/>
                  </a:path>
                </a:pathLst>
              </a:custGeom>
              <a:solidFill>
                <a:srgbClr val="E5F6FF"/>
              </a:solidFill>
              <a:ln w="1905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319998" rIns="45714" bIns="45714" numCol="1" rtlCol="0" anchor="ctr" anchorCtr="0" compatLnSpc="1">
                <a:prstTxWarp prst="textNoShape">
                  <a:avLst/>
                </a:prstTxWarp>
                <a:noAutofit/>
              </a:bodyPr>
              <a:lstStyle/>
              <a:p>
                <a:pPr algn="ctr" defTabSz="457109" fontAlgn="base">
                  <a:spcBef>
                    <a:spcPct val="0"/>
                  </a:spcBef>
                  <a:spcAft>
                    <a:spcPct val="0"/>
                  </a:spcAft>
                </a:pPr>
                <a:r>
                  <a:rPr lang="en-US" sz="1400">
                    <a:solidFill>
                      <a:srgbClr val="0F62FE"/>
                    </a:solidFill>
                    <a:latin typeface="IBM Plex Sans Light" panose="020B0403050203000203" pitchFamily="34" charset="0"/>
                  </a:rPr>
                  <a:t>Sustainable Impact</a:t>
                </a:r>
              </a:p>
            </p:txBody>
          </p:sp>
        </p:grpSp>
        <p:sp>
          <p:nvSpPr>
            <p:cNvPr id="53" name="TextBox 52">
              <a:extLst>
                <a:ext uri="{FF2B5EF4-FFF2-40B4-BE49-F238E27FC236}">
                  <a16:creationId xmlns:a16="http://schemas.microsoft.com/office/drawing/2014/main" id="{FEB47206-B4DE-1959-8F4A-55D9BAA38D94}"/>
                </a:ext>
              </a:extLst>
            </p:cNvPr>
            <p:cNvSpPr txBox="1"/>
            <p:nvPr/>
          </p:nvSpPr>
          <p:spPr>
            <a:xfrm>
              <a:off x="6633715" y="1127648"/>
              <a:ext cx="3129929" cy="45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956">
                <a:spcBef>
                  <a:spcPts val="1450"/>
                </a:spcBef>
                <a:buSzPct val="100000"/>
              </a:pPr>
              <a:r>
                <a:rPr lang="en-US" b="1" kern="0">
                  <a:solidFill>
                    <a:srgbClr val="000000">
                      <a:lumMod val="50000"/>
                      <a:lumOff val="50000"/>
                    </a:srgbClr>
                  </a:solidFill>
                  <a:latin typeface="IBM Plex Sans Light"/>
                  <a:sym typeface="IBM Plex Sans Light"/>
                </a:rPr>
                <a:t>Developer Toolchain Consolidation</a:t>
              </a:r>
            </a:p>
          </p:txBody>
        </p:sp>
        <p:sp>
          <p:nvSpPr>
            <p:cNvPr id="54" name="TextBox 53">
              <a:extLst>
                <a:ext uri="{FF2B5EF4-FFF2-40B4-BE49-F238E27FC236}">
                  <a16:creationId xmlns:a16="http://schemas.microsoft.com/office/drawing/2014/main" id="{FCD176FA-6081-6AAD-D334-6F6D22679A0A}"/>
                </a:ext>
              </a:extLst>
            </p:cNvPr>
            <p:cNvSpPr txBox="1"/>
            <p:nvPr/>
          </p:nvSpPr>
          <p:spPr>
            <a:xfrm>
              <a:off x="5273534" y="4310920"/>
              <a:ext cx="2393157" cy="45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956">
                <a:spcBef>
                  <a:spcPts val="1450"/>
                </a:spcBef>
                <a:buSzPct val="100000"/>
              </a:pPr>
              <a:r>
                <a:rPr lang="en-US" b="1" kern="0">
                  <a:solidFill>
                    <a:srgbClr val="000000">
                      <a:lumMod val="50000"/>
                      <a:lumOff val="50000"/>
                    </a:srgbClr>
                  </a:solidFill>
                  <a:latin typeface="IBM Plex Sans Light"/>
                  <a:sym typeface="IBM Plex Sans Light"/>
                </a:rPr>
                <a:t>Generative AI</a:t>
              </a:r>
            </a:p>
          </p:txBody>
        </p:sp>
        <p:sp>
          <p:nvSpPr>
            <p:cNvPr id="55" name="TextBox 54">
              <a:extLst>
                <a:ext uri="{FF2B5EF4-FFF2-40B4-BE49-F238E27FC236}">
                  <a16:creationId xmlns:a16="http://schemas.microsoft.com/office/drawing/2014/main" id="{DFBB742A-D8AB-12E2-703B-50411E978045}"/>
                </a:ext>
              </a:extLst>
            </p:cNvPr>
            <p:cNvSpPr txBox="1"/>
            <p:nvPr/>
          </p:nvSpPr>
          <p:spPr>
            <a:xfrm>
              <a:off x="8895051" y="4211983"/>
              <a:ext cx="2393157" cy="4571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algn="ctr" defTabSz="1218956">
                <a:spcBef>
                  <a:spcPts val="1450"/>
                </a:spcBef>
                <a:buSzPct val="100000"/>
              </a:pPr>
              <a:r>
                <a:rPr lang="en-US" b="1" kern="0">
                  <a:solidFill>
                    <a:srgbClr val="000000">
                      <a:lumMod val="50000"/>
                      <a:lumOff val="50000"/>
                    </a:srgbClr>
                  </a:solidFill>
                  <a:latin typeface="IBM Plex Sans Light"/>
                  <a:sym typeface="IBM Plex Sans Light"/>
                </a:rPr>
                <a:t>Internal Developer Portals</a:t>
              </a:r>
            </a:p>
          </p:txBody>
        </p:sp>
        <p:sp>
          <p:nvSpPr>
            <p:cNvPr id="56" name="Google Shape;2452;p157">
              <a:extLst>
                <a:ext uri="{FF2B5EF4-FFF2-40B4-BE49-F238E27FC236}">
                  <a16:creationId xmlns:a16="http://schemas.microsoft.com/office/drawing/2014/main" id="{9539672C-C5CF-E43F-F56A-11FD8483CDE9}"/>
                </a:ext>
              </a:extLst>
            </p:cNvPr>
            <p:cNvSpPr/>
            <p:nvPr/>
          </p:nvSpPr>
          <p:spPr>
            <a:xfrm>
              <a:off x="3998768" y="5635008"/>
              <a:ext cx="8307046" cy="1523202"/>
            </a:xfrm>
            <a:prstGeom prst="ellipse">
              <a:avLst/>
            </a:prstGeom>
            <a:noFill/>
            <a:ln w="9525" cap="flat" cmpd="sng">
              <a:noFill/>
              <a:prstDash val="solid"/>
              <a:round/>
              <a:headEnd type="none" w="sm" len="sm"/>
              <a:tailEnd type="none" w="sm" len="sm"/>
            </a:ln>
          </p:spPr>
          <p:txBody>
            <a:bodyPr spcFirstLastPara="1" wrap="square" lIns="91413" tIns="91413" rIns="91413" bIns="91413" anchor="ctr" anchorCtr="0">
              <a:noAutofit/>
            </a:bodyPr>
            <a:lstStyle/>
            <a:p>
              <a:pPr algn="ctr" defTabSz="914217">
                <a:buClr>
                  <a:srgbClr val="000000"/>
                </a:buClr>
                <a:defRPr/>
              </a:pPr>
              <a:r>
                <a:rPr lang="en" sz="3299" kern="0">
                  <a:solidFill>
                    <a:srgbClr val="0F62FE"/>
                  </a:solidFill>
                  <a:latin typeface="IBM Plex Mono Medm" panose="020B0509050203000203" pitchFamily="49" charset="77"/>
                  <a:ea typeface="Red Hat Display Black"/>
                  <a:cs typeface="Red Hat Display Black"/>
                  <a:sym typeface="Red Hat Display"/>
                </a:rPr>
                <a:t>3x Efficiency Levers</a:t>
              </a:r>
              <a:endParaRPr sz="3299" kern="0">
                <a:solidFill>
                  <a:srgbClr val="0F62FE"/>
                </a:solidFill>
                <a:latin typeface="IBM Plex Mono Medm" panose="020B0509050203000203" pitchFamily="49" charset="77"/>
                <a:ea typeface="Red Hat Display Black"/>
                <a:cs typeface="Red Hat Display Black"/>
                <a:sym typeface="Red Hat Display"/>
              </a:endParaRPr>
            </a:p>
          </p:txBody>
        </p:sp>
      </p:grpSp>
    </p:spTree>
    <p:extLst>
      <p:ext uri="{BB962C8B-B14F-4D97-AF65-F5344CB8AC3E}">
        <p14:creationId xmlns:p14="http://schemas.microsoft.com/office/powerpoint/2010/main" val="24714761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0711280" y="6313249"/>
            <a:ext cx="975849" cy="228120"/>
          </a:xfrm>
          <a:prstGeom prst="rect">
            <a:avLst/>
          </a:prstGeom>
        </p:spPr>
      </p:pic>
      <p:sp>
        <p:nvSpPr>
          <p:cNvPr id="5" name="object 5"/>
          <p:cNvSpPr/>
          <p:nvPr/>
        </p:nvSpPr>
        <p:spPr>
          <a:xfrm>
            <a:off x="829575" y="1862875"/>
            <a:ext cx="2362200" cy="1309370"/>
          </a:xfrm>
          <a:custGeom>
            <a:avLst/>
            <a:gdLst/>
            <a:ahLst/>
            <a:cxnLst/>
            <a:rect l="l" t="t" r="r" b="b"/>
            <a:pathLst>
              <a:path w="2362200" h="1309370">
                <a:moveTo>
                  <a:pt x="2291220" y="1308899"/>
                </a:moveTo>
                <a:lnTo>
                  <a:pt x="70379" y="1308899"/>
                </a:lnTo>
                <a:lnTo>
                  <a:pt x="42984" y="1303369"/>
                </a:lnTo>
                <a:lnTo>
                  <a:pt x="20613" y="1288286"/>
                </a:lnTo>
                <a:lnTo>
                  <a:pt x="5530" y="1265915"/>
                </a:lnTo>
                <a:lnTo>
                  <a:pt x="0" y="1238520"/>
                </a:lnTo>
                <a:lnTo>
                  <a:pt x="0" y="70379"/>
                </a:lnTo>
                <a:lnTo>
                  <a:pt x="5530" y="42984"/>
                </a:lnTo>
                <a:lnTo>
                  <a:pt x="20613" y="20613"/>
                </a:lnTo>
                <a:lnTo>
                  <a:pt x="42984" y="5530"/>
                </a:lnTo>
                <a:lnTo>
                  <a:pt x="70379" y="0"/>
                </a:lnTo>
                <a:lnTo>
                  <a:pt x="2291220" y="0"/>
                </a:lnTo>
                <a:lnTo>
                  <a:pt x="2330266" y="11824"/>
                </a:lnTo>
                <a:lnTo>
                  <a:pt x="2356242" y="43446"/>
                </a:lnTo>
                <a:lnTo>
                  <a:pt x="2361599" y="70379"/>
                </a:lnTo>
                <a:lnTo>
                  <a:pt x="2361599" y="1238520"/>
                </a:lnTo>
                <a:lnTo>
                  <a:pt x="2356069" y="1265915"/>
                </a:lnTo>
                <a:lnTo>
                  <a:pt x="2340986" y="1288286"/>
                </a:lnTo>
                <a:lnTo>
                  <a:pt x="2318615" y="1303369"/>
                </a:lnTo>
                <a:lnTo>
                  <a:pt x="2291220" y="1308899"/>
                </a:lnTo>
                <a:close/>
              </a:path>
            </a:pathLst>
          </a:custGeom>
          <a:solidFill>
            <a:srgbClr val="EEEEEE"/>
          </a:solidFill>
        </p:spPr>
        <p:txBody>
          <a:bodyPr wrap="square" lIns="0" tIns="0" rIns="0" bIns="0" rtlCol="0"/>
          <a:lstStyle/>
          <a:p>
            <a:endParaRPr/>
          </a:p>
        </p:txBody>
      </p:sp>
      <p:sp>
        <p:nvSpPr>
          <p:cNvPr id="6" name="object 6"/>
          <p:cNvSpPr/>
          <p:nvPr/>
        </p:nvSpPr>
        <p:spPr>
          <a:xfrm>
            <a:off x="3358550" y="5239725"/>
            <a:ext cx="2362200" cy="1169035"/>
          </a:xfrm>
          <a:custGeom>
            <a:avLst/>
            <a:gdLst/>
            <a:ahLst/>
            <a:cxnLst/>
            <a:rect l="l" t="t" r="r" b="b"/>
            <a:pathLst>
              <a:path w="2362200" h="1169035">
                <a:moveTo>
                  <a:pt x="2166845" y="1168499"/>
                </a:moveTo>
                <a:lnTo>
                  <a:pt x="194753" y="1168499"/>
                </a:lnTo>
                <a:lnTo>
                  <a:pt x="150098" y="1163356"/>
                </a:lnTo>
                <a:lnTo>
                  <a:pt x="109106" y="1148704"/>
                </a:lnTo>
                <a:lnTo>
                  <a:pt x="72945" y="1125714"/>
                </a:lnTo>
                <a:lnTo>
                  <a:pt x="42785" y="1095554"/>
                </a:lnTo>
                <a:lnTo>
                  <a:pt x="19795" y="1059393"/>
                </a:lnTo>
                <a:lnTo>
                  <a:pt x="5143" y="1018401"/>
                </a:lnTo>
                <a:lnTo>
                  <a:pt x="0" y="973745"/>
                </a:lnTo>
                <a:lnTo>
                  <a:pt x="0" y="194753"/>
                </a:lnTo>
                <a:lnTo>
                  <a:pt x="5143" y="150098"/>
                </a:lnTo>
                <a:lnTo>
                  <a:pt x="19795" y="109106"/>
                </a:lnTo>
                <a:lnTo>
                  <a:pt x="42785" y="72945"/>
                </a:lnTo>
                <a:lnTo>
                  <a:pt x="72945" y="42785"/>
                </a:lnTo>
                <a:lnTo>
                  <a:pt x="109106" y="19795"/>
                </a:lnTo>
                <a:lnTo>
                  <a:pt x="150098" y="5143"/>
                </a:lnTo>
                <a:lnTo>
                  <a:pt x="194753" y="0"/>
                </a:lnTo>
                <a:lnTo>
                  <a:pt x="2166845" y="0"/>
                </a:lnTo>
                <a:lnTo>
                  <a:pt x="2205018" y="3776"/>
                </a:lnTo>
                <a:lnTo>
                  <a:pt x="2274895" y="32721"/>
                </a:lnTo>
                <a:lnTo>
                  <a:pt x="2304557" y="57042"/>
                </a:lnTo>
                <a:lnTo>
                  <a:pt x="2328878" y="86704"/>
                </a:lnTo>
                <a:lnTo>
                  <a:pt x="2357823" y="156581"/>
                </a:lnTo>
                <a:lnTo>
                  <a:pt x="2361599" y="194753"/>
                </a:lnTo>
                <a:lnTo>
                  <a:pt x="2361599" y="973745"/>
                </a:lnTo>
                <a:lnTo>
                  <a:pt x="2356456" y="1018401"/>
                </a:lnTo>
                <a:lnTo>
                  <a:pt x="2341804" y="1059393"/>
                </a:lnTo>
                <a:lnTo>
                  <a:pt x="2318814" y="1095554"/>
                </a:lnTo>
                <a:lnTo>
                  <a:pt x="2288654" y="1125714"/>
                </a:lnTo>
                <a:lnTo>
                  <a:pt x="2252493" y="1148704"/>
                </a:lnTo>
                <a:lnTo>
                  <a:pt x="2211501" y="1163356"/>
                </a:lnTo>
                <a:lnTo>
                  <a:pt x="2166845" y="1168499"/>
                </a:lnTo>
                <a:close/>
              </a:path>
            </a:pathLst>
          </a:custGeom>
          <a:solidFill>
            <a:srgbClr val="EEEEEE"/>
          </a:solidFill>
        </p:spPr>
        <p:txBody>
          <a:bodyPr wrap="square" lIns="0" tIns="0" rIns="0" bIns="0" rtlCol="0"/>
          <a:lstStyle/>
          <a:p>
            <a:endParaRPr/>
          </a:p>
        </p:txBody>
      </p:sp>
      <p:sp>
        <p:nvSpPr>
          <p:cNvPr id="7" name="object 7"/>
          <p:cNvSpPr txBox="1"/>
          <p:nvPr/>
        </p:nvSpPr>
        <p:spPr>
          <a:xfrm>
            <a:off x="3873303" y="5366973"/>
            <a:ext cx="1621790" cy="391160"/>
          </a:xfrm>
          <a:prstGeom prst="rect">
            <a:avLst/>
          </a:prstGeom>
        </p:spPr>
        <p:txBody>
          <a:bodyPr vert="horz" wrap="square" lIns="0" tIns="12700" rIns="0" bIns="0" rtlCol="0">
            <a:spAutoFit/>
          </a:bodyPr>
          <a:lstStyle/>
          <a:p>
            <a:pPr marL="12700" marR="5080">
              <a:lnSpc>
                <a:spcPct val="100000"/>
              </a:lnSpc>
              <a:spcBef>
                <a:spcPts val="100"/>
              </a:spcBef>
            </a:pPr>
            <a:r>
              <a:rPr sz="1200" spc="-10">
                <a:latin typeface="Red Hat Display Medium"/>
                <a:cs typeface="Red Hat Display Medium"/>
              </a:rPr>
              <a:t>Application</a:t>
            </a:r>
            <a:r>
              <a:rPr sz="1200" spc="-40">
                <a:latin typeface="Red Hat Display Medium"/>
                <a:cs typeface="Red Hat Display Medium"/>
              </a:rPr>
              <a:t> </a:t>
            </a:r>
            <a:r>
              <a:rPr sz="1200" spc="-20">
                <a:latin typeface="Red Hat Display Medium"/>
                <a:cs typeface="Red Hat Display Medium"/>
              </a:rPr>
              <a:t>Networking </a:t>
            </a:r>
            <a:r>
              <a:rPr sz="1200" spc="-10">
                <a:latin typeface="Red Hat Display Medium"/>
                <a:cs typeface="Red Hat Display Medium"/>
              </a:rPr>
              <a:t>Services</a:t>
            </a:r>
            <a:endParaRPr sz="1200">
              <a:latin typeface="Red Hat Display Medium"/>
              <a:cs typeface="Red Hat Display Medium"/>
            </a:endParaRPr>
          </a:p>
        </p:txBody>
      </p:sp>
      <p:grpSp>
        <p:nvGrpSpPr>
          <p:cNvPr id="8" name="object 8"/>
          <p:cNvGrpSpPr/>
          <p:nvPr/>
        </p:nvGrpSpPr>
        <p:grpSpPr>
          <a:xfrm>
            <a:off x="3075975" y="1863823"/>
            <a:ext cx="115570" cy="1309370"/>
            <a:chOff x="3075975" y="1863823"/>
            <a:chExt cx="115570" cy="1309370"/>
          </a:xfrm>
        </p:grpSpPr>
        <p:sp>
          <p:nvSpPr>
            <p:cNvPr id="9" name="object 9"/>
            <p:cNvSpPr/>
            <p:nvPr/>
          </p:nvSpPr>
          <p:spPr>
            <a:xfrm>
              <a:off x="3075975" y="1863823"/>
              <a:ext cx="115570" cy="1309370"/>
            </a:xfrm>
            <a:custGeom>
              <a:avLst/>
              <a:gdLst/>
              <a:ahLst/>
              <a:cxnLst/>
              <a:rect l="l" t="t" r="r" b="b"/>
              <a:pathLst>
                <a:path w="115569" h="1309370">
                  <a:moveTo>
                    <a:pt x="115199" y="1308891"/>
                  </a:moveTo>
                  <a:lnTo>
                    <a:pt x="0" y="1308891"/>
                  </a:lnTo>
                  <a:lnTo>
                    <a:pt x="0" y="0"/>
                  </a:lnTo>
                  <a:lnTo>
                    <a:pt x="115199" y="0"/>
                  </a:lnTo>
                  <a:lnTo>
                    <a:pt x="115199" y="1308891"/>
                  </a:lnTo>
                  <a:close/>
                </a:path>
              </a:pathLst>
            </a:custGeom>
            <a:solidFill>
              <a:srgbClr val="EEEEEE"/>
            </a:solidFill>
          </p:spPr>
          <p:txBody>
            <a:bodyPr wrap="square" lIns="0" tIns="0" rIns="0" bIns="0" rtlCol="0"/>
            <a:lstStyle/>
            <a:p>
              <a:endParaRPr/>
            </a:p>
          </p:txBody>
        </p:sp>
        <p:sp>
          <p:nvSpPr>
            <p:cNvPr id="10" name="object 10"/>
            <p:cNvSpPr/>
            <p:nvPr/>
          </p:nvSpPr>
          <p:spPr>
            <a:xfrm>
              <a:off x="3170500" y="1863823"/>
              <a:ext cx="20955" cy="1309370"/>
            </a:xfrm>
            <a:custGeom>
              <a:avLst/>
              <a:gdLst/>
              <a:ahLst/>
              <a:cxnLst/>
              <a:rect l="l" t="t" r="r" b="b"/>
              <a:pathLst>
                <a:path w="20955" h="1309370">
                  <a:moveTo>
                    <a:pt x="20699" y="1308891"/>
                  </a:moveTo>
                  <a:lnTo>
                    <a:pt x="0" y="1308891"/>
                  </a:lnTo>
                  <a:lnTo>
                    <a:pt x="0" y="0"/>
                  </a:lnTo>
                  <a:lnTo>
                    <a:pt x="20699" y="0"/>
                  </a:lnTo>
                  <a:lnTo>
                    <a:pt x="20699" y="1308891"/>
                  </a:lnTo>
                  <a:close/>
                </a:path>
              </a:pathLst>
            </a:custGeom>
            <a:solidFill>
              <a:srgbClr val="EE0000"/>
            </a:solidFill>
          </p:spPr>
          <p:txBody>
            <a:bodyPr wrap="square" lIns="0" tIns="0" rIns="0" bIns="0" rtlCol="0"/>
            <a:lstStyle/>
            <a:p>
              <a:endParaRPr/>
            </a:p>
          </p:txBody>
        </p:sp>
      </p:grpSp>
      <p:grpSp>
        <p:nvGrpSpPr>
          <p:cNvPr id="11" name="object 11"/>
          <p:cNvGrpSpPr/>
          <p:nvPr/>
        </p:nvGrpSpPr>
        <p:grpSpPr>
          <a:xfrm>
            <a:off x="829875" y="3319588"/>
            <a:ext cx="2361565" cy="771525"/>
            <a:chOff x="829875" y="3319588"/>
            <a:chExt cx="2361565" cy="771525"/>
          </a:xfrm>
        </p:grpSpPr>
        <p:sp>
          <p:nvSpPr>
            <p:cNvPr id="12" name="object 12"/>
            <p:cNvSpPr/>
            <p:nvPr/>
          </p:nvSpPr>
          <p:spPr>
            <a:xfrm>
              <a:off x="3075974" y="3319588"/>
              <a:ext cx="115570" cy="771525"/>
            </a:xfrm>
            <a:custGeom>
              <a:avLst/>
              <a:gdLst/>
              <a:ahLst/>
              <a:cxnLst/>
              <a:rect l="l" t="t" r="r" b="b"/>
              <a:pathLst>
                <a:path w="115569" h="771525">
                  <a:moveTo>
                    <a:pt x="115199" y="771321"/>
                  </a:moveTo>
                  <a:lnTo>
                    <a:pt x="0" y="771321"/>
                  </a:lnTo>
                  <a:lnTo>
                    <a:pt x="0" y="0"/>
                  </a:lnTo>
                  <a:lnTo>
                    <a:pt x="115199" y="0"/>
                  </a:lnTo>
                  <a:lnTo>
                    <a:pt x="115199" y="771321"/>
                  </a:lnTo>
                  <a:close/>
                </a:path>
              </a:pathLst>
            </a:custGeom>
            <a:solidFill>
              <a:srgbClr val="EEEEEE"/>
            </a:solidFill>
          </p:spPr>
          <p:txBody>
            <a:bodyPr wrap="square" lIns="0" tIns="0" rIns="0" bIns="0" rtlCol="0"/>
            <a:lstStyle/>
            <a:p>
              <a:endParaRPr/>
            </a:p>
          </p:txBody>
        </p:sp>
        <p:sp>
          <p:nvSpPr>
            <p:cNvPr id="13" name="object 13"/>
            <p:cNvSpPr/>
            <p:nvPr/>
          </p:nvSpPr>
          <p:spPr>
            <a:xfrm>
              <a:off x="3170499" y="3319588"/>
              <a:ext cx="20955" cy="771525"/>
            </a:xfrm>
            <a:custGeom>
              <a:avLst/>
              <a:gdLst/>
              <a:ahLst/>
              <a:cxnLst/>
              <a:rect l="l" t="t" r="r" b="b"/>
              <a:pathLst>
                <a:path w="20955" h="771525">
                  <a:moveTo>
                    <a:pt x="20699" y="771321"/>
                  </a:moveTo>
                  <a:lnTo>
                    <a:pt x="0" y="771321"/>
                  </a:lnTo>
                  <a:lnTo>
                    <a:pt x="0" y="0"/>
                  </a:lnTo>
                  <a:lnTo>
                    <a:pt x="20699" y="0"/>
                  </a:lnTo>
                  <a:lnTo>
                    <a:pt x="20699" y="771321"/>
                  </a:lnTo>
                  <a:close/>
                </a:path>
              </a:pathLst>
            </a:custGeom>
            <a:solidFill>
              <a:srgbClr val="EE0000"/>
            </a:solidFill>
          </p:spPr>
          <p:txBody>
            <a:bodyPr wrap="square" lIns="0" tIns="0" rIns="0" bIns="0" rtlCol="0"/>
            <a:lstStyle/>
            <a:p>
              <a:endParaRPr/>
            </a:p>
          </p:txBody>
        </p:sp>
        <p:sp>
          <p:nvSpPr>
            <p:cNvPr id="14" name="object 14"/>
            <p:cNvSpPr/>
            <p:nvPr/>
          </p:nvSpPr>
          <p:spPr>
            <a:xfrm>
              <a:off x="829875" y="3319600"/>
              <a:ext cx="2326640" cy="771525"/>
            </a:xfrm>
            <a:custGeom>
              <a:avLst/>
              <a:gdLst/>
              <a:ahLst/>
              <a:cxnLst/>
              <a:rect l="l" t="t" r="r" b="b"/>
              <a:pathLst>
                <a:path w="2326640" h="771525">
                  <a:moveTo>
                    <a:pt x="2197947" y="771299"/>
                  </a:moveTo>
                  <a:lnTo>
                    <a:pt x="128552" y="771299"/>
                  </a:lnTo>
                  <a:lnTo>
                    <a:pt x="78514" y="761197"/>
                  </a:lnTo>
                  <a:lnTo>
                    <a:pt x="37652" y="733647"/>
                  </a:lnTo>
                  <a:lnTo>
                    <a:pt x="10102" y="692785"/>
                  </a:lnTo>
                  <a:lnTo>
                    <a:pt x="0" y="642747"/>
                  </a:lnTo>
                  <a:lnTo>
                    <a:pt x="0" y="128552"/>
                  </a:lnTo>
                  <a:lnTo>
                    <a:pt x="10102" y="78514"/>
                  </a:lnTo>
                  <a:lnTo>
                    <a:pt x="37652" y="37652"/>
                  </a:lnTo>
                  <a:lnTo>
                    <a:pt x="78514" y="10102"/>
                  </a:lnTo>
                  <a:lnTo>
                    <a:pt x="128552" y="0"/>
                  </a:lnTo>
                  <a:lnTo>
                    <a:pt x="2197947" y="0"/>
                  </a:lnTo>
                  <a:lnTo>
                    <a:pt x="2247142" y="9785"/>
                  </a:lnTo>
                  <a:lnTo>
                    <a:pt x="2288847" y="37652"/>
                  </a:lnTo>
                  <a:lnTo>
                    <a:pt x="2316714" y="79357"/>
                  </a:lnTo>
                  <a:lnTo>
                    <a:pt x="2326499" y="128552"/>
                  </a:lnTo>
                  <a:lnTo>
                    <a:pt x="2326499" y="642747"/>
                  </a:lnTo>
                  <a:lnTo>
                    <a:pt x="2316397" y="692785"/>
                  </a:lnTo>
                  <a:lnTo>
                    <a:pt x="2288847" y="733647"/>
                  </a:lnTo>
                  <a:lnTo>
                    <a:pt x="2247985" y="761197"/>
                  </a:lnTo>
                  <a:lnTo>
                    <a:pt x="2197947" y="771299"/>
                  </a:lnTo>
                  <a:close/>
                </a:path>
              </a:pathLst>
            </a:custGeom>
            <a:solidFill>
              <a:srgbClr val="EEEEEE"/>
            </a:solidFill>
          </p:spPr>
          <p:txBody>
            <a:bodyPr wrap="square" lIns="0" tIns="0" rIns="0" bIns="0" rtlCol="0"/>
            <a:lstStyle/>
            <a:p>
              <a:endParaRPr/>
            </a:p>
          </p:txBody>
        </p:sp>
      </p:grpSp>
      <p:sp>
        <p:nvSpPr>
          <p:cNvPr id="15" name="object 15"/>
          <p:cNvSpPr txBox="1"/>
          <p:nvPr/>
        </p:nvSpPr>
        <p:spPr>
          <a:xfrm>
            <a:off x="1491575" y="3359096"/>
            <a:ext cx="1478915" cy="656590"/>
          </a:xfrm>
          <a:prstGeom prst="rect">
            <a:avLst/>
          </a:prstGeom>
        </p:spPr>
        <p:txBody>
          <a:bodyPr vert="horz" wrap="square" lIns="0" tIns="12700" rIns="0" bIns="0" rtlCol="0">
            <a:spAutoFit/>
          </a:bodyPr>
          <a:lstStyle/>
          <a:p>
            <a:pPr marL="12700" marR="5080">
              <a:lnSpc>
                <a:spcPct val="114999"/>
              </a:lnSpc>
              <a:spcBef>
                <a:spcPts val="100"/>
              </a:spcBef>
            </a:pPr>
            <a:r>
              <a:rPr sz="1200">
                <a:latin typeface="Red Hat Display Medium"/>
                <a:cs typeface="Red Hat Display Medium"/>
              </a:rPr>
              <a:t>Kube</a:t>
            </a:r>
            <a:r>
              <a:rPr sz="1200" spc="165">
                <a:latin typeface="Red Hat Display Medium"/>
                <a:cs typeface="Red Hat Display Medium"/>
              </a:rPr>
              <a:t> </a:t>
            </a:r>
            <a:r>
              <a:rPr sz="1200" spc="-10">
                <a:latin typeface="Red Hat Display Medium"/>
                <a:cs typeface="Red Hat Display Medium"/>
              </a:rPr>
              <a:t>Developer Desktop</a:t>
            </a:r>
            <a:r>
              <a:rPr sz="1200" spc="-40">
                <a:latin typeface="Red Hat Display Medium"/>
                <a:cs typeface="Red Hat Display Medium"/>
              </a:rPr>
              <a:t> </a:t>
            </a:r>
            <a:r>
              <a:rPr sz="1200" spc="-10">
                <a:latin typeface="Red Hat Display Medium"/>
                <a:cs typeface="Red Hat Display Medium"/>
              </a:rPr>
              <a:t>Experience</a:t>
            </a:r>
            <a:r>
              <a:rPr sz="1200" spc="-40">
                <a:latin typeface="Red Hat Display Medium"/>
                <a:cs typeface="Red Hat Display Medium"/>
              </a:rPr>
              <a:t> </a:t>
            </a:r>
            <a:r>
              <a:rPr sz="1200" spc="-50">
                <a:latin typeface="Red Hat Display Medium"/>
                <a:cs typeface="Red Hat Display Medium"/>
              </a:rPr>
              <a:t>:</a:t>
            </a:r>
            <a:r>
              <a:rPr sz="1200" spc="-20">
                <a:latin typeface="Red Hat Display Medium"/>
                <a:cs typeface="Red Hat Display Medium"/>
              </a:rPr>
              <a:t> </a:t>
            </a:r>
            <a:r>
              <a:rPr sz="1200" b="1" spc="-20">
                <a:latin typeface="Red Hat Display Black"/>
                <a:cs typeface="Red Hat Display Black"/>
              </a:rPr>
              <a:t>Podman</a:t>
            </a:r>
            <a:r>
              <a:rPr sz="1200" b="1" spc="-30">
                <a:latin typeface="Red Hat Display Black"/>
                <a:cs typeface="Red Hat Display Black"/>
              </a:rPr>
              <a:t> </a:t>
            </a:r>
            <a:r>
              <a:rPr sz="1200" b="1" spc="-10">
                <a:latin typeface="Red Hat Display Black"/>
                <a:cs typeface="Red Hat Display Black"/>
              </a:rPr>
              <a:t>Desktop</a:t>
            </a:r>
            <a:endParaRPr sz="1200">
              <a:latin typeface="Red Hat Display Medium"/>
              <a:cs typeface="Red Hat Display Medium"/>
            </a:endParaRPr>
          </a:p>
        </p:txBody>
      </p:sp>
      <p:grpSp>
        <p:nvGrpSpPr>
          <p:cNvPr id="16" name="object 16"/>
          <p:cNvGrpSpPr/>
          <p:nvPr/>
        </p:nvGrpSpPr>
        <p:grpSpPr>
          <a:xfrm>
            <a:off x="813675" y="213025"/>
            <a:ext cx="10990580" cy="6562725"/>
            <a:chOff x="813675" y="213025"/>
            <a:chExt cx="10990580" cy="6562725"/>
          </a:xfrm>
        </p:grpSpPr>
        <p:sp>
          <p:nvSpPr>
            <p:cNvPr id="17" name="object 17"/>
            <p:cNvSpPr/>
            <p:nvPr/>
          </p:nvSpPr>
          <p:spPr>
            <a:xfrm>
              <a:off x="5604924" y="5240563"/>
              <a:ext cx="115570" cy="1169035"/>
            </a:xfrm>
            <a:custGeom>
              <a:avLst/>
              <a:gdLst/>
              <a:ahLst/>
              <a:cxnLst/>
              <a:rect l="l" t="t" r="r" b="b"/>
              <a:pathLst>
                <a:path w="115570" h="1169035">
                  <a:moveTo>
                    <a:pt x="115199" y="1168496"/>
                  </a:moveTo>
                  <a:lnTo>
                    <a:pt x="0" y="1168496"/>
                  </a:lnTo>
                  <a:lnTo>
                    <a:pt x="0" y="0"/>
                  </a:lnTo>
                  <a:lnTo>
                    <a:pt x="115199" y="0"/>
                  </a:lnTo>
                  <a:lnTo>
                    <a:pt x="115199" y="1168496"/>
                  </a:lnTo>
                  <a:close/>
                </a:path>
              </a:pathLst>
            </a:custGeom>
            <a:solidFill>
              <a:srgbClr val="EEEEEE"/>
            </a:solidFill>
          </p:spPr>
          <p:txBody>
            <a:bodyPr wrap="square" lIns="0" tIns="0" rIns="0" bIns="0" rtlCol="0"/>
            <a:lstStyle/>
            <a:p>
              <a:endParaRPr/>
            </a:p>
          </p:txBody>
        </p:sp>
        <p:sp>
          <p:nvSpPr>
            <p:cNvPr id="18" name="object 18"/>
            <p:cNvSpPr/>
            <p:nvPr/>
          </p:nvSpPr>
          <p:spPr>
            <a:xfrm>
              <a:off x="5699450" y="5240563"/>
              <a:ext cx="20955" cy="1169035"/>
            </a:xfrm>
            <a:custGeom>
              <a:avLst/>
              <a:gdLst/>
              <a:ahLst/>
              <a:cxnLst/>
              <a:rect l="l" t="t" r="r" b="b"/>
              <a:pathLst>
                <a:path w="20954" h="1169035">
                  <a:moveTo>
                    <a:pt x="20699" y="1168496"/>
                  </a:moveTo>
                  <a:lnTo>
                    <a:pt x="0" y="1168496"/>
                  </a:lnTo>
                  <a:lnTo>
                    <a:pt x="0" y="0"/>
                  </a:lnTo>
                  <a:lnTo>
                    <a:pt x="20699" y="0"/>
                  </a:lnTo>
                  <a:lnTo>
                    <a:pt x="20699" y="1168496"/>
                  </a:lnTo>
                  <a:close/>
                </a:path>
              </a:pathLst>
            </a:custGeom>
            <a:solidFill>
              <a:srgbClr val="EE0000"/>
            </a:solidFill>
          </p:spPr>
          <p:txBody>
            <a:bodyPr wrap="square" lIns="0" tIns="0" rIns="0" bIns="0" rtlCol="0"/>
            <a:lstStyle/>
            <a:p>
              <a:endParaRPr/>
            </a:p>
          </p:txBody>
        </p:sp>
        <p:sp>
          <p:nvSpPr>
            <p:cNvPr id="19" name="object 19"/>
            <p:cNvSpPr/>
            <p:nvPr/>
          </p:nvSpPr>
          <p:spPr>
            <a:xfrm>
              <a:off x="6074224" y="1642850"/>
              <a:ext cx="0" cy="5127625"/>
            </a:xfrm>
            <a:custGeom>
              <a:avLst/>
              <a:gdLst/>
              <a:ahLst/>
              <a:cxnLst/>
              <a:rect l="l" t="t" r="r" b="b"/>
              <a:pathLst>
                <a:path h="5127625">
                  <a:moveTo>
                    <a:pt x="0" y="5127599"/>
                  </a:moveTo>
                  <a:lnTo>
                    <a:pt x="0" y="0"/>
                  </a:lnTo>
                </a:path>
              </a:pathLst>
            </a:custGeom>
            <a:ln w="9524">
              <a:solidFill>
                <a:srgbClr val="808080"/>
              </a:solidFill>
              <a:prstDash val="dot"/>
            </a:ln>
          </p:spPr>
          <p:txBody>
            <a:bodyPr wrap="square" lIns="0" tIns="0" rIns="0" bIns="0" rtlCol="0"/>
            <a:lstStyle/>
            <a:p>
              <a:endParaRPr/>
            </a:p>
          </p:txBody>
        </p:sp>
        <p:sp>
          <p:nvSpPr>
            <p:cNvPr id="20" name="object 20"/>
            <p:cNvSpPr/>
            <p:nvPr/>
          </p:nvSpPr>
          <p:spPr>
            <a:xfrm>
              <a:off x="813675" y="213025"/>
              <a:ext cx="10990580" cy="1401445"/>
            </a:xfrm>
            <a:custGeom>
              <a:avLst/>
              <a:gdLst/>
              <a:ahLst/>
              <a:cxnLst/>
              <a:rect l="l" t="t" r="r" b="b"/>
              <a:pathLst>
                <a:path w="10990580" h="1401445">
                  <a:moveTo>
                    <a:pt x="10990499" y="1401299"/>
                  </a:moveTo>
                  <a:lnTo>
                    <a:pt x="0" y="1401299"/>
                  </a:lnTo>
                  <a:lnTo>
                    <a:pt x="0" y="0"/>
                  </a:lnTo>
                  <a:lnTo>
                    <a:pt x="10990499" y="0"/>
                  </a:lnTo>
                  <a:lnTo>
                    <a:pt x="10990499" y="1401299"/>
                  </a:lnTo>
                  <a:close/>
                </a:path>
              </a:pathLst>
            </a:custGeom>
            <a:solidFill>
              <a:srgbClr val="D4D4D4"/>
            </a:solidFill>
          </p:spPr>
          <p:txBody>
            <a:bodyPr wrap="square" lIns="0" tIns="0" rIns="0" bIns="0" rtlCol="0"/>
            <a:lstStyle/>
            <a:p>
              <a:endParaRPr/>
            </a:p>
          </p:txBody>
        </p:sp>
        <p:pic>
          <p:nvPicPr>
            <p:cNvPr id="21" name="object 21"/>
            <p:cNvPicPr/>
            <p:nvPr/>
          </p:nvPicPr>
          <p:blipFill>
            <a:blip r:embed="rId3" cstate="print"/>
            <a:stretch>
              <a:fillRect/>
            </a:stretch>
          </p:blipFill>
          <p:spPr>
            <a:xfrm>
              <a:off x="4440975" y="423425"/>
              <a:ext cx="3310044" cy="1037624"/>
            </a:xfrm>
            <a:prstGeom prst="rect">
              <a:avLst/>
            </a:prstGeom>
          </p:spPr>
        </p:pic>
        <p:sp>
          <p:nvSpPr>
            <p:cNvPr id="22" name="object 22"/>
            <p:cNvSpPr/>
            <p:nvPr/>
          </p:nvSpPr>
          <p:spPr>
            <a:xfrm>
              <a:off x="829575" y="4254577"/>
              <a:ext cx="2362200" cy="833119"/>
            </a:xfrm>
            <a:custGeom>
              <a:avLst/>
              <a:gdLst/>
              <a:ahLst/>
              <a:cxnLst/>
              <a:rect l="l" t="t" r="r" b="b"/>
              <a:pathLst>
                <a:path w="2362200" h="833120">
                  <a:moveTo>
                    <a:pt x="2222797" y="832799"/>
                  </a:moveTo>
                  <a:lnTo>
                    <a:pt x="138802" y="832799"/>
                  </a:lnTo>
                  <a:lnTo>
                    <a:pt x="94930" y="825723"/>
                  </a:lnTo>
                  <a:lnTo>
                    <a:pt x="56827" y="806019"/>
                  </a:lnTo>
                  <a:lnTo>
                    <a:pt x="26780" y="775972"/>
                  </a:lnTo>
                  <a:lnTo>
                    <a:pt x="7076" y="737869"/>
                  </a:lnTo>
                  <a:lnTo>
                    <a:pt x="0" y="693996"/>
                  </a:lnTo>
                  <a:lnTo>
                    <a:pt x="0" y="138802"/>
                  </a:lnTo>
                  <a:lnTo>
                    <a:pt x="7076" y="94930"/>
                  </a:lnTo>
                  <a:lnTo>
                    <a:pt x="26780" y="56827"/>
                  </a:lnTo>
                  <a:lnTo>
                    <a:pt x="56827" y="26780"/>
                  </a:lnTo>
                  <a:lnTo>
                    <a:pt x="94930" y="7076"/>
                  </a:lnTo>
                  <a:lnTo>
                    <a:pt x="138802" y="0"/>
                  </a:lnTo>
                  <a:lnTo>
                    <a:pt x="2222797" y="0"/>
                  </a:lnTo>
                  <a:lnTo>
                    <a:pt x="2275914" y="10565"/>
                  </a:lnTo>
                  <a:lnTo>
                    <a:pt x="2320945" y="40654"/>
                  </a:lnTo>
                  <a:lnTo>
                    <a:pt x="2351034" y="85684"/>
                  </a:lnTo>
                  <a:lnTo>
                    <a:pt x="2361599" y="138802"/>
                  </a:lnTo>
                  <a:lnTo>
                    <a:pt x="2361599" y="693996"/>
                  </a:lnTo>
                  <a:lnTo>
                    <a:pt x="2354523" y="737869"/>
                  </a:lnTo>
                  <a:lnTo>
                    <a:pt x="2334819" y="775972"/>
                  </a:lnTo>
                  <a:lnTo>
                    <a:pt x="2304772" y="806019"/>
                  </a:lnTo>
                  <a:lnTo>
                    <a:pt x="2266669" y="825723"/>
                  </a:lnTo>
                  <a:lnTo>
                    <a:pt x="2222797" y="832799"/>
                  </a:lnTo>
                  <a:close/>
                </a:path>
              </a:pathLst>
            </a:custGeom>
            <a:solidFill>
              <a:srgbClr val="EEEEEE"/>
            </a:solidFill>
          </p:spPr>
          <p:txBody>
            <a:bodyPr wrap="square" lIns="0" tIns="0" rIns="0" bIns="0" rtlCol="0"/>
            <a:lstStyle/>
            <a:p>
              <a:endParaRPr/>
            </a:p>
          </p:txBody>
        </p:sp>
      </p:grpSp>
      <p:sp>
        <p:nvSpPr>
          <p:cNvPr id="23" name="object 23"/>
          <p:cNvSpPr txBox="1"/>
          <p:nvPr/>
        </p:nvSpPr>
        <p:spPr>
          <a:xfrm>
            <a:off x="6781524" y="2180151"/>
            <a:ext cx="4859655" cy="1744980"/>
          </a:xfrm>
          <a:prstGeom prst="rect">
            <a:avLst/>
          </a:prstGeom>
        </p:spPr>
        <p:txBody>
          <a:bodyPr vert="horz" wrap="square" lIns="0" tIns="8255" rIns="0" bIns="0" rtlCol="0">
            <a:spAutoFit/>
          </a:bodyPr>
          <a:lstStyle/>
          <a:p>
            <a:pPr marL="12700" marR="5080">
              <a:lnSpc>
                <a:spcPct val="101000"/>
              </a:lnSpc>
              <a:spcBef>
                <a:spcPts val="65"/>
              </a:spcBef>
            </a:pPr>
            <a:r>
              <a:rPr sz="2800">
                <a:latin typeface="Arial"/>
                <a:cs typeface="Arial"/>
              </a:rPr>
              <a:t>Products</a:t>
            </a:r>
            <a:r>
              <a:rPr sz="2800" spc="-105">
                <a:latin typeface="Arial"/>
                <a:cs typeface="Arial"/>
              </a:rPr>
              <a:t> </a:t>
            </a:r>
            <a:r>
              <a:rPr sz="2800" spc="65">
                <a:latin typeface="Arial"/>
                <a:cs typeface="Arial"/>
              </a:rPr>
              <a:t>that</a:t>
            </a:r>
            <a:r>
              <a:rPr sz="2800" spc="-105">
                <a:latin typeface="Arial"/>
                <a:cs typeface="Arial"/>
              </a:rPr>
              <a:t> </a:t>
            </a:r>
            <a:r>
              <a:rPr sz="2800" spc="-60">
                <a:latin typeface="Arial"/>
                <a:cs typeface="Arial"/>
              </a:rPr>
              <a:t>allow</a:t>
            </a:r>
            <a:r>
              <a:rPr sz="2800" spc="-105">
                <a:latin typeface="Arial"/>
                <a:cs typeface="Arial"/>
              </a:rPr>
              <a:t> </a:t>
            </a:r>
            <a:r>
              <a:rPr sz="2800" spc="-10">
                <a:latin typeface="Arial"/>
                <a:cs typeface="Arial"/>
              </a:rPr>
              <a:t>developers </a:t>
            </a:r>
            <a:r>
              <a:rPr sz="2800" spc="150">
                <a:latin typeface="Arial"/>
                <a:cs typeface="Arial"/>
              </a:rPr>
              <a:t>to</a:t>
            </a:r>
            <a:r>
              <a:rPr sz="2800" spc="-195">
                <a:latin typeface="Arial"/>
                <a:cs typeface="Arial"/>
              </a:rPr>
              <a:t> </a:t>
            </a:r>
            <a:r>
              <a:rPr sz="2800" b="1" spc="-40">
                <a:solidFill>
                  <a:srgbClr val="EE0000"/>
                </a:solidFill>
                <a:latin typeface="Red Hat Display Black"/>
                <a:cs typeface="Red Hat Display Black"/>
              </a:rPr>
              <a:t>quickly</a:t>
            </a:r>
            <a:r>
              <a:rPr sz="2800" b="1" spc="-100">
                <a:solidFill>
                  <a:srgbClr val="EE0000"/>
                </a:solidFill>
                <a:latin typeface="Red Hat Display Black"/>
                <a:cs typeface="Red Hat Display Black"/>
              </a:rPr>
              <a:t> </a:t>
            </a:r>
            <a:r>
              <a:rPr sz="2800" b="1">
                <a:solidFill>
                  <a:srgbClr val="EE0000"/>
                </a:solidFill>
                <a:latin typeface="Red Hat Display Black"/>
                <a:cs typeface="Red Hat Display Black"/>
              </a:rPr>
              <a:t>and</a:t>
            </a:r>
            <a:r>
              <a:rPr sz="2800" b="1" spc="-110">
                <a:solidFill>
                  <a:srgbClr val="EE0000"/>
                </a:solidFill>
                <a:latin typeface="Red Hat Display Black"/>
                <a:cs typeface="Red Hat Display Black"/>
              </a:rPr>
              <a:t> </a:t>
            </a:r>
            <a:r>
              <a:rPr sz="2800" b="1" spc="-10">
                <a:solidFill>
                  <a:srgbClr val="EE0000"/>
                </a:solidFill>
                <a:latin typeface="Red Hat Display Black"/>
                <a:cs typeface="Red Hat Display Black"/>
              </a:rPr>
              <a:t>securely </a:t>
            </a:r>
            <a:r>
              <a:rPr sz="2800" b="1" spc="-40">
                <a:solidFill>
                  <a:srgbClr val="EE0000"/>
                </a:solidFill>
                <a:latin typeface="Red Hat Display Black"/>
                <a:cs typeface="Red Hat Display Black"/>
              </a:rPr>
              <a:t>deliver</a:t>
            </a:r>
            <a:r>
              <a:rPr sz="2800" b="1" spc="-65">
                <a:solidFill>
                  <a:srgbClr val="EE0000"/>
                </a:solidFill>
                <a:latin typeface="Red Hat Display Black"/>
                <a:cs typeface="Red Hat Display Black"/>
              </a:rPr>
              <a:t> </a:t>
            </a:r>
            <a:r>
              <a:rPr sz="2800" b="1" spc="-40">
                <a:solidFill>
                  <a:srgbClr val="EE0000"/>
                </a:solidFill>
                <a:latin typeface="Red Hat Display Black"/>
                <a:cs typeface="Red Hat Display Black"/>
              </a:rPr>
              <a:t>applications</a:t>
            </a:r>
            <a:r>
              <a:rPr sz="2800" b="1" spc="-60">
                <a:solidFill>
                  <a:srgbClr val="EE0000"/>
                </a:solidFill>
                <a:latin typeface="Red Hat Display Black"/>
                <a:cs typeface="Red Hat Display Black"/>
              </a:rPr>
              <a:t> </a:t>
            </a:r>
            <a:r>
              <a:rPr sz="2800" b="1" spc="-25">
                <a:solidFill>
                  <a:srgbClr val="EE0000"/>
                </a:solidFill>
                <a:latin typeface="Red Hat Display Black"/>
                <a:cs typeface="Red Hat Display Black"/>
              </a:rPr>
              <a:t>to </a:t>
            </a:r>
            <a:r>
              <a:rPr sz="2800" b="1" spc="-10">
                <a:solidFill>
                  <a:srgbClr val="EE0000"/>
                </a:solidFill>
                <a:latin typeface="Red Hat Display Black"/>
                <a:cs typeface="Red Hat Display Black"/>
              </a:rPr>
              <a:t>production</a:t>
            </a:r>
            <a:endParaRPr sz="2800">
              <a:latin typeface="Red Hat Display Medium"/>
              <a:cs typeface="Red Hat Display Medium"/>
            </a:endParaRPr>
          </a:p>
        </p:txBody>
      </p:sp>
      <p:sp>
        <p:nvSpPr>
          <p:cNvPr id="24" name="object 24"/>
          <p:cNvSpPr txBox="1"/>
          <p:nvPr/>
        </p:nvSpPr>
        <p:spPr>
          <a:xfrm>
            <a:off x="6781524" y="4356383"/>
            <a:ext cx="4313555" cy="1287780"/>
          </a:xfrm>
          <a:prstGeom prst="rect">
            <a:avLst/>
          </a:prstGeom>
        </p:spPr>
        <p:txBody>
          <a:bodyPr vert="horz" wrap="square" lIns="0" tIns="12700" rIns="0" bIns="0" rtlCol="0">
            <a:spAutoFit/>
          </a:bodyPr>
          <a:lstStyle/>
          <a:p>
            <a:pPr marL="12700" marR="5080">
              <a:lnSpc>
                <a:spcPct val="114999"/>
              </a:lnSpc>
              <a:spcBef>
                <a:spcPts val="100"/>
              </a:spcBef>
            </a:pPr>
            <a:r>
              <a:rPr sz="1800" spc="-35">
                <a:latin typeface="Arial"/>
                <a:cs typeface="Arial"/>
              </a:rPr>
              <a:t>Enabling</a:t>
            </a:r>
            <a:r>
              <a:rPr sz="1800" spc="-10">
                <a:latin typeface="Arial"/>
                <a:cs typeface="Arial"/>
              </a:rPr>
              <a:t> </a:t>
            </a:r>
            <a:r>
              <a:rPr sz="1800">
                <a:latin typeface="Arial"/>
                <a:cs typeface="Arial"/>
              </a:rPr>
              <a:t>platform</a:t>
            </a:r>
            <a:r>
              <a:rPr sz="1800" spc="-10">
                <a:latin typeface="Arial"/>
                <a:cs typeface="Arial"/>
              </a:rPr>
              <a:t> </a:t>
            </a:r>
            <a:r>
              <a:rPr sz="1800" spc="-20">
                <a:latin typeface="Arial"/>
                <a:cs typeface="Arial"/>
              </a:rPr>
              <a:t>engineers</a:t>
            </a:r>
            <a:r>
              <a:rPr sz="1800" spc="-10">
                <a:latin typeface="Arial"/>
                <a:cs typeface="Arial"/>
              </a:rPr>
              <a:t> </a:t>
            </a:r>
            <a:r>
              <a:rPr sz="1800" spc="95">
                <a:latin typeface="Arial"/>
                <a:cs typeface="Arial"/>
              </a:rPr>
              <a:t>to</a:t>
            </a:r>
            <a:r>
              <a:rPr sz="1800" spc="-5">
                <a:latin typeface="Arial"/>
                <a:cs typeface="Arial"/>
              </a:rPr>
              <a:t> </a:t>
            </a:r>
            <a:r>
              <a:rPr sz="1800">
                <a:latin typeface="Arial"/>
                <a:cs typeface="Arial"/>
              </a:rPr>
              <a:t>more</a:t>
            </a:r>
            <a:r>
              <a:rPr sz="1800" spc="-10">
                <a:latin typeface="Arial"/>
                <a:cs typeface="Arial"/>
              </a:rPr>
              <a:t> </a:t>
            </a:r>
            <a:r>
              <a:rPr sz="1800" spc="-20">
                <a:latin typeface="Arial"/>
                <a:cs typeface="Arial"/>
              </a:rPr>
              <a:t>easily </a:t>
            </a:r>
            <a:r>
              <a:rPr sz="1800">
                <a:latin typeface="Arial"/>
                <a:cs typeface="Arial"/>
              </a:rPr>
              <a:t>enforce</a:t>
            </a:r>
            <a:r>
              <a:rPr sz="1800" spc="-65">
                <a:latin typeface="Arial"/>
                <a:cs typeface="Arial"/>
              </a:rPr>
              <a:t> </a:t>
            </a:r>
            <a:r>
              <a:rPr sz="1800">
                <a:latin typeface="Arial"/>
                <a:cs typeface="Arial"/>
              </a:rPr>
              <a:t>operational</a:t>
            </a:r>
            <a:r>
              <a:rPr sz="1800" spc="-65">
                <a:latin typeface="Arial"/>
                <a:cs typeface="Arial"/>
              </a:rPr>
              <a:t> </a:t>
            </a:r>
            <a:r>
              <a:rPr sz="1800">
                <a:latin typeface="Arial"/>
                <a:cs typeface="Arial"/>
              </a:rPr>
              <a:t>controls</a:t>
            </a:r>
            <a:r>
              <a:rPr sz="1800" spc="-60">
                <a:latin typeface="Arial"/>
                <a:cs typeface="Arial"/>
              </a:rPr>
              <a:t> </a:t>
            </a:r>
            <a:r>
              <a:rPr sz="1800" spc="-25">
                <a:latin typeface="Arial"/>
                <a:cs typeface="Arial"/>
              </a:rPr>
              <a:t>and </a:t>
            </a:r>
            <a:r>
              <a:rPr sz="1800" spc="-10">
                <a:latin typeface="Arial"/>
                <a:cs typeface="Arial"/>
              </a:rPr>
              <a:t>compliance</a:t>
            </a:r>
            <a:r>
              <a:rPr sz="1800" spc="-50">
                <a:latin typeface="Arial"/>
                <a:cs typeface="Arial"/>
              </a:rPr>
              <a:t> </a:t>
            </a:r>
            <a:r>
              <a:rPr sz="1800" spc="-45">
                <a:latin typeface="Arial"/>
                <a:cs typeface="Arial"/>
              </a:rPr>
              <a:t>across</a:t>
            </a:r>
            <a:r>
              <a:rPr sz="1800" spc="-50">
                <a:latin typeface="Arial"/>
                <a:cs typeface="Arial"/>
              </a:rPr>
              <a:t> </a:t>
            </a:r>
            <a:r>
              <a:rPr sz="1800">
                <a:latin typeface="Arial"/>
                <a:cs typeface="Arial"/>
              </a:rPr>
              <a:t>hybrid</a:t>
            </a:r>
            <a:r>
              <a:rPr sz="1800" spc="-50">
                <a:latin typeface="Arial"/>
                <a:cs typeface="Arial"/>
              </a:rPr>
              <a:t> </a:t>
            </a:r>
            <a:r>
              <a:rPr sz="1800" spc="50">
                <a:latin typeface="Arial"/>
                <a:cs typeface="Arial"/>
              </a:rPr>
              <a:t>multi-</a:t>
            </a:r>
            <a:r>
              <a:rPr sz="1800" spc="-10">
                <a:latin typeface="Arial"/>
                <a:cs typeface="Arial"/>
              </a:rPr>
              <a:t>cloud environments</a:t>
            </a:r>
            <a:endParaRPr sz="1800">
              <a:latin typeface="Arial"/>
              <a:cs typeface="Arial"/>
            </a:endParaRPr>
          </a:p>
        </p:txBody>
      </p:sp>
      <p:sp>
        <p:nvSpPr>
          <p:cNvPr id="25" name="object 25"/>
          <p:cNvSpPr txBox="1"/>
          <p:nvPr/>
        </p:nvSpPr>
        <p:spPr>
          <a:xfrm>
            <a:off x="1491612" y="4361370"/>
            <a:ext cx="1286510" cy="208279"/>
          </a:xfrm>
          <a:prstGeom prst="rect">
            <a:avLst/>
          </a:prstGeom>
        </p:spPr>
        <p:txBody>
          <a:bodyPr vert="horz" wrap="square" lIns="0" tIns="12700" rIns="0" bIns="0" rtlCol="0">
            <a:spAutoFit/>
          </a:bodyPr>
          <a:lstStyle/>
          <a:p>
            <a:pPr marL="12700">
              <a:lnSpc>
                <a:spcPct val="100000"/>
              </a:lnSpc>
              <a:spcBef>
                <a:spcPts val="100"/>
              </a:spcBef>
            </a:pPr>
            <a:r>
              <a:rPr sz="1200" spc="-20">
                <a:latin typeface="Red Hat Display Medium"/>
                <a:cs typeface="Red Hat Display Medium"/>
              </a:rPr>
              <a:t>Migration</a:t>
            </a:r>
            <a:r>
              <a:rPr sz="1200" spc="-5">
                <a:latin typeface="Red Hat Display Medium"/>
                <a:cs typeface="Red Hat Display Medium"/>
              </a:rPr>
              <a:t> </a:t>
            </a:r>
            <a:r>
              <a:rPr sz="1200" spc="-10">
                <a:latin typeface="Red Hat Display Medium"/>
                <a:cs typeface="Red Hat Display Medium"/>
              </a:rPr>
              <a:t>Services</a:t>
            </a:r>
            <a:endParaRPr sz="1200">
              <a:latin typeface="Red Hat Display Medium"/>
              <a:cs typeface="Red Hat Display Medium"/>
            </a:endParaRPr>
          </a:p>
        </p:txBody>
      </p:sp>
      <p:grpSp>
        <p:nvGrpSpPr>
          <p:cNvPr id="26" name="object 26"/>
          <p:cNvGrpSpPr/>
          <p:nvPr/>
        </p:nvGrpSpPr>
        <p:grpSpPr>
          <a:xfrm>
            <a:off x="1459675" y="1863025"/>
            <a:ext cx="4264660" cy="3224530"/>
            <a:chOff x="1459675" y="1863025"/>
            <a:chExt cx="4264660" cy="3224530"/>
          </a:xfrm>
        </p:grpSpPr>
        <p:sp>
          <p:nvSpPr>
            <p:cNvPr id="27" name="object 27"/>
            <p:cNvSpPr/>
            <p:nvPr/>
          </p:nvSpPr>
          <p:spPr>
            <a:xfrm>
              <a:off x="3075950" y="4254625"/>
              <a:ext cx="115570" cy="833119"/>
            </a:xfrm>
            <a:custGeom>
              <a:avLst/>
              <a:gdLst/>
              <a:ahLst/>
              <a:cxnLst/>
              <a:rect l="l" t="t" r="r" b="b"/>
              <a:pathLst>
                <a:path w="115569" h="833120">
                  <a:moveTo>
                    <a:pt x="115199" y="832835"/>
                  </a:moveTo>
                  <a:lnTo>
                    <a:pt x="0" y="832835"/>
                  </a:lnTo>
                  <a:lnTo>
                    <a:pt x="0" y="0"/>
                  </a:lnTo>
                  <a:lnTo>
                    <a:pt x="115199" y="0"/>
                  </a:lnTo>
                  <a:lnTo>
                    <a:pt x="115199" y="832835"/>
                  </a:lnTo>
                  <a:close/>
                </a:path>
              </a:pathLst>
            </a:custGeom>
            <a:solidFill>
              <a:srgbClr val="EEEEEE"/>
            </a:solidFill>
          </p:spPr>
          <p:txBody>
            <a:bodyPr wrap="square" lIns="0" tIns="0" rIns="0" bIns="0" rtlCol="0"/>
            <a:lstStyle/>
            <a:p>
              <a:endParaRPr/>
            </a:p>
          </p:txBody>
        </p:sp>
        <p:sp>
          <p:nvSpPr>
            <p:cNvPr id="28" name="object 28"/>
            <p:cNvSpPr/>
            <p:nvPr/>
          </p:nvSpPr>
          <p:spPr>
            <a:xfrm>
              <a:off x="3170475" y="4254625"/>
              <a:ext cx="20955" cy="833119"/>
            </a:xfrm>
            <a:custGeom>
              <a:avLst/>
              <a:gdLst/>
              <a:ahLst/>
              <a:cxnLst/>
              <a:rect l="l" t="t" r="r" b="b"/>
              <a:pathLst>
                <a:path w="20955" h="833120">
                  <a:moveTo>
                    <a:pt x="20699" y="832835"/>
                  </a:moveTo>
                  <a:lnTo>
                    <a:pt x="0" y="832835"/>
                  </a:lnTo>
                  <a:lnTo>
                    <a:pt x="0" y="0"/>
                  </a:lnTo>
                  <a:lnTo>
                    <a:pt x="20699" y="0"/>
                  </a:lnTo>
                  <a:lnTo>
                    <a:pt x="20699" y="832835"/>
                  </a:lnTo>
                  <a:close/>
                </a:path>
              </a:pathLst>
            </a:custGeom>
            <a:solidFill>
              <a:srgbClr val="EE0000"/>
            </a:solidFill>
          </p:spPr>
          <p:txBody>
            <a:bodyPr wrap="square" lIns="0" tIns="0" rIns="0" bIns="0" rtlCol="0"/>
            <a:lstStyle/>
            <a:p>
              <a:endParaRPr/>
            </a:p>
          </p:txBody>
        </p:sp>
        <p:sp>
          <p:nvSpPr>
            <p:cNvPr id="29" name="object 29"/>
            <p:cNvSpPr/>
            <p:nvPr/>
          </p:nvSpPr>
          <p:spPr>
            <a:xfrm>
              <a:off x="3342017" y="1863026"/>
              <a:ext cx="2381885" cy="3224530"/>
            </a:xfrm>
            <a:custGeom>
              <a:avLst/>
              <a:gdLst/>
              <a:ahLst/>
              <a:cxnLst/>
              <a:rect l="l" t="t" r="r" b="b"/>
              <a:pathLst>
                <a:path w="2381885" h="3224529">
                  <a:moveTo>
                    <a:pt x="2381821" y="177"/>
                  </a:moveTo>
                  <a:lnTo>
                    <a:pt x="2244509" y="177"/>
                  </a:lnTo>
                  <a:lnTo>
                    <a:pt x="2244509" y="12458"/>
                  </a:lnTo>
                  <a:lnTo>
                    <a:pt x="2215172" y="3530"/>
                  </a:lnTo>
                  <a:lnTo>
                    <a:pt x="2179472" y="0"/>
                  </a:lnTo>
                  <a:lnTo>
                    <a:pt x="182130" y="0"/>
                  </a:lnTo>
                  <a:lnTo>
                    <a:pt x="133705" y="6515"/>
                  </a:lnTo>
                  <a:lnTo>
                    <a:pt x="90208" y="24866"/>
                  </a:lnTo>
                  <a:lnTo>
                    <a:pt x="53340" y="53352"/>
                  </a:lnTo>
                  <a:lnTo>
                    <a:pt x="24866" y="90208"/>
                  </a:lnTo>
                  <a:lnTo>
                    <a:pt x="6502" y="133718"/>
                  </a:lnTo>
                  <a:lnTo>
                    <a:pt x="0" y="182130"/>
                  </a:lnTo>
                  <a:lnTo>
                    <a:pt x="0" y="3041980"/>
                  </a:lnTo>
                  <a:lnTo>
                    <a:pt x="6502" y="3090392"/>
                  </a:lnTo>
                  <a:lnTo>
                    <a:pt x="24866" y="3133902"/>
                  </a:lnTo>
                  <a:lnTo>
                    <a:pt x="53340" y="3170758"/>
                  </a:lnTo>
                  <a:lnTo>
                    <a:pt x="90208" y="3199244"/>
                  </a:lnTo>
                  <a:lnTo>
                    <a:pt x="133705" y="3217595"/>
                  </a:lnTo>
                  <a:lnTo>
                    <a:pt x="182130" y="3224111"/>
                  </a:lnTo>
                  <a:lnTo>
                    <a:pt x="2179472" y="3224111"/>
                  </a:lnTo>
                  <a:lnTo>
                    <a:pt x="2227884" y="3217595"/>
                  </a:lnTo>
                  <a:lnTo>
                    <a:pt x="2244509" y="3210585"/>
                  </a:lnTo>
                  <a:lnTo>
                    <a:pt x="2244509" y="3224352"/>
                  </a:lnTo>
                  <a:lnTo>
                    <a:pt x="2381821" y="3224352"/>
                  </a:lnTo>
                  <a:lnTo>
                    <a:pt x="2381821" y="177"/>
                  </a:lnTo>
                  <a:close/>
                </a:path>
              </a:pathLst>
            </a:custGeom>
            <a:solidFill>
              <a:srgbClr val="EEEEEE"/>
            </a:solidFill>
          </p:spPr>
          <p:txBody>
            <a:bodyPr wrap="square" lIns="0" tIns="0" rIns="0" bIns="0" rtlCol="0"/>
            <a:lstStyle/>
            <a:p>
              <a:endParaRPr/>
            </a:p>
          </p:txBody>
        </p:sp>
        <p:sp>
          <p:nvSpPr>
            <p:cNvPr id="30" name="object 30"/>
            <p:cNvSpPr/>
            <p:nvPr/>
          </p:nvSpPr>
          <p:spPr>
            <a:xfrm>
              <a:off x="5699203" y="1863199"/>
              <a:ext cx="24765" cy="3224530"/>
            </a:xfrm>
            <a:custGeom>
              <a:avLst/>
              <a:gdLst/>
              <a:ahLst/>
              <a:cxnLst/>
              <a:rect l="l" t="t" r="r" b="b"/>
              <a:pathLst>
                <a:path w="24764" h="3224529">
                  <a:moveTo>
                    <a:pt x="24672" y="3224170"/>
                  </a:moveTo>
                  <a:lnTo>
                    <a:pt x="0" y="3224170"/>
                  </a:lnTo>
                  <a:lnTo>
                    <a:pt x="0" y="0"/>
                  </a:lnTo>
                  <a:lnTo>
                    <a:pt x="24672" y="0"/>
                  </a:lnTo>
                  <a:lnTo>
                    <a:pt x="24672" y="3224170"/>
                  </a:lnTo>
                  <a:close/>
                </a:path>
              </a:pathLst>
            </a:custGeom>
            <a:solidFill>
              <a:srgbClr val="EE0000"/>
            </a:solidFill>
          </p:spPr>
          <p:txBody>
            <a:bodyPr wrap="square" lIns="0" tIns="0" rIns="0" bIns="0" rtlCol="0"/>
            <a:lstStyle/>
            <a:p>
              <a:endParaRPr/>
            </a:p>
          </p:txBody>
        </p:sp>
        <p:pic>
          <p:nvPicPr>
            <p:cNvPr id="31" name="object 31"/>
            <p:cNvPicPr/>
            <p:nvPr/>
          </p:nvPicPr>
          <p:blipFill>
            <a:blip r:embed="rId4" cstate="print"/>
            <a:stretch>
              <a:fillRect/>
            </a:stretch>
          </p:blipFill>
          <p:spPr>
            <a:xfrm>
              <a:off x="1459675" y="2657124"/>
              <a:ext cx="1198761" cy="313799"/>
            </a:xfrm>
            <a:prstGeom prst="rect">
              <a:avLst/>
            </a:prstGeom>
          </p:spPr>
        </p:pic>
        <p:pic>
          <p:nvPicPr>
            <p:cNvPr id="32" name="object 32"/>
            <p:cNvPicPr/>
            <p:nvPr/>
          </p:nvPicPr>
          <p:blipFill>
            <a:blip r:embed="rId5" cstate="print"/>
            <a:stretch>
              <a:fillRect/>
            </a:stretch>
          </p:blipFill>
          <p:spPr>
            <a:xfrm>
              <a:off x="3724912" y="2646450"/>
              <a:ext cx="1670527" cy="509799"/>
            </a:xfrm>
            <a:prstGeom prst="rect">
              <a:avLst/>
            </a:prstGeom>
          </p:spPr>
        </p:pic>
      </p:grpSp>
      <p:sp>
        <p:nvSpPr>
          <p:cNvPr id="33" name="object 33"/>
          <p:cNvSpPr txBox="1"/>
          <p:nvPr/>
        </p:nvSpPr>
        <p:spPr>
          <a:xfrm>
            <a:off x="3890850" y="1987599"/>
            <a:ext cx="1209040" cy="391160"/>
          </a:xfrm>
          <a:prstGeom prst="rect">
            <a:avLst/>
          </a:prstGeom>
        </p:spPr>
        <p:txBody>
          <a:bodyPr vert="horz" wrap="square" lIns="0" tIns="12700" rIns="0" bIns="0" rtlCol="0">
            <a:spAutoFit/>
          </a:bodyPr>
          <a:lstStyle/>
          <a:p>
            <a:pPr marL="12700" marR="5080">
              <a:lnSpc>
                <a:spcPct val="100000"/>
              </a:lnSpc>
              <a:spcBef>
                <a:spcPts val="100"/>
              </a:spcBef>
            </a:pPr>
            <a:r>
              <a:rPr sz="1200" spc="-25">
                <a:latin typeface="Red Hat Display Medium"/>
                <a:cs typeface="Red Hat Display Medium"/>
              </a:rPr>
              <a:t>Trusted</a:t>
            </a:r>
            <a:r>
              <a:rPr sz="1200" spc="-20">
                <a:latin typeface="Red Hat Display Medium"/>
                <a:cs typeface="Red Hat Display Medium"/>
              </a:rPr>
              <a:t> </a:t>
            </a:r>
            <a:r>
              <a:rPr sz="1200" spc="-25">
                <a:latin typeface="Red Hat Display Medium"/>
                <a:cs typeface="Red Hat Display Medium"/>
              </a:rPr>
              <a:t>Software </a:t>
            </a:r>
            <a:r>
              <a:rPr sz="1200" spc="-10">
                <a:latin typeface="Red Hat Display Medium"/>
                <a:cs typeface="Red Hat Display Medium"/>
              </a:rPr>
              <a:t>Supply</a:t>
            </a:r>
            <a:r>
              <a:rPr sz="1200" spc="-20">
                <a:latin typeface="Red Hat Display Medium"/>
                <a:cs typeface="Red Hat Display Medium"/>
              </a:rPr>
              <a:t> </a:t>
            </a:r>
            <a:r>
              <a:rPr sz="1200" spc="-10">
                <a:latin typeface="Red Hat Display Medium"/>
                <a:cs typeface="Red Hat Display Medium"/>
              </a:rPr>
              <a:t>Chain</a:t>
            </a:r>
            <a:endParaRPr sz="1200">
              <a:latin typeface="Red Hat Display Medium"/>
              <a:cs typeface="Red Hat Display Medium"/>
            </a:endParaRPr>
          </a:p>
        </p:txBody>
      </p:sp>
      <p:pic>
        <p:nvPicPr>
          <p:cNvPr id="34" name="object 34"/>
          <p:cNvPicPr/>
          <p:nvPr/>
        </p:nvPicPr>
        <p:blipFill>
          <a:blip r:embed="rId6" cstate="print"/>
          <a:stretch>
            <a:fillRect/>
          </a:stretch>
        </p:blipFill>
        <p:spPr>
          <a:xfrm>
            <a:off x="3433912" y="5337200"/>
            <a:ext cx="416374" cy="416374"/>
          </a:xfrm>
          <a:prstGeom prst="rect">
            <a:avLst/>
          </a:prstGeom>
        </p:spPr>
      </p:pic>
      <p:sp>
        <p:nvSpPr>
          <p:cNvPr id="35" name="object 35"/>
          <p:cNvSpPr txBox="1"/>
          <p:nvPr/>
        </p:nvSpPr>
        <p:spPr>
          <a:xfrm>
            <a:off x="1453100" y="1994736"/>
            <a:ext cx="1177290" cy="391160"/>
          </a:xfrm>
          <a:prstGeom prst="rect">
            <a:avLst/>
          </a:prstGeom>
        </p:spPr>
        <p:txBody>
          <a:bodyPr vert="horz" wrap="square" lIns="0" tIns="12700" rIns="0" bIns="0" rtlCol="0">
            <a:spAutoFit/>
          </a:bodyPr>
          <a:lstStyle/>
          <a:p>
            <a:pPr marL="12700" marR="5080">
              <a:lnSpc>
                <a:spcPct val="100000"/>
              </a:lnSpc>
              <a:spcBef>
                <a:spcPts val="100"/>
              </a:spcBef>
            </a:pPr>
            <a:r>
              <a:rPr sz="1200">
                <a:latin typeface="Red Hat Display Medium"/>
                <a:cs typeface="Red Hat Display Medium"/>
              </a:rPr>
              <a:t>IDP:</a:t>
            </a:r>
            <a:r>
              <a:rPr sz="1200" spc="-50">
                <a:latin typeface="Red Hat Display Medium"/>
                <a:cs typeface="Red Hat Display Medium"/>
              </a:rPr>
              <a:t> </a:t>
            </a:r>
            <a:r>
              <a:rPr sz="1200" spc="-10">
                <a:latin typeface="Red Hat Display Medium"/>
                <a:cs typeface="Red Hat Display Medium"/>
              </a:rPr>
              <a:t>Internal </a:t>
            </a:r>
            <a:r>
              <a:rPr sz="1200" spc="-20">
                <a:latin typeface="Red Hat Display Medium"/>
                <a:cs typeface="Red Hat Display Medium"/>
              </a:rPr>
              <a:t>Developer</a:t>
            </a:r>
            <a:r>
              <a:rPr sz="1200" spc="30">
                <a:latin typeface="Red Hat Display Medium"/>
                <a:cs typeface="Red Hat Display Medium"/>
              </a:rPr>
              <a:t> </a:t>
            </a:r>
            <a:r>
              <a:rPr sz="1200" spc="-30">
                <a:latin typeface="Red Hat Display Medium"/>
                <a:cs typeface="Red Hat Display Medium"/>
              </a:rPr>
              <a:t>Portal</a:t>
            </a:r>
            <a:endParaRPr sz="1200">
              <a:latin typeface="Red Hat Display Medium"/>
              <a:cs typeface="Red Hat Display Medium"/>
            </a:endParaRPr>
          </a:p>
        </p:txBody>
      </p:sp>
      <p:grpSp>
        <p:nvGrpSpPr>
          <p:cNvPr id="36" name="object 36"/>
          <p:cNvGrpSpPr/>
          <p:nvPr/>
        </p:nvGrpSpPr>
        <p:grpSpPr>
          <a:xfrm>
            <a:off x="912739" y="1934380"/>
            <a:ext cx="2962275" cy="2729865"/>
            <a:chOff x="912739" y="1934380"/>
            <a:chExt cx="2962275" cy="2729865"/>
          </a:xfrm>
        </p:grpSpPr>
        <p:pic>
          <p:nvPicPr>
            <p:cNvPr id="37" name="object 37"/>
            <p:cNvPicPr/>
            <p:nvPr/>
          </p:nvPicPr>
          <p:blipFill>
            <a:blip r:embed="rId7" cstate="print"/>
            <a:stretch>
              <a:fillRect/>
            </a:stretch>
          </p:blipFill>
          <p:spPr>
            <a:xfrm>
              <a:off x="3409755" y="1956934"/>
              <a:ext cx="464699" cy="464686"/>
            </a:xfrm>
            <a:prstGeom prst="rect">
              <a:avLst/>
            </a:prstGeom>
          </p:spPr>
        </p:pic>
        <p:pic>
          <p:nvPicPr>
            <p:cNvPr id="38" name="object 38"/>
            <p:cNvPicPr/>
            <p:nvPr/>
          </p:nvPicPr>
          <p:blipFill>
            <a:blip r:embed="rId8" cstate="print"/>
            <a:stretch>
              <a:fillRect/>
            </a:stretch>
          </p:blipFill>
          <p:spPr>
            <a:xfrm>
              <a:off x="979348" y="4294463"/>
              <a:ext cx="376557" cy="369299"/>
            </a:xfrm>
            <a:prstGeom prst="rect">
              <a:avLst/>
            </a:prstGeom>
          </p:spPr>
        </p:pic>
        <p:pic>
          <p:nvPicPr>
            <p:cNvPr id="39" name="object 39"/>
            <p:cNvPicPr/>
            <p:nvPr/>
          </p:nvPicPr>
          <p:blipFill>
            <a:blip r:embed="rId9" cstate="print"/>
            <a:stretch>
              <a:fillRect/>
            </a:stretch>
          </p:blipFill>
          <p:spPr>
            <a:xfrm>
              <a:off x="979349" y="3527931"/>
              <a:ext cx="464700" cy="416368"/>
            </a:xfrm>
            <a:prstGeom prst="rect">
              <a:avLst/>
            </a:prstGeom>
          </p:spPr>
        </p:pic>
        <p:pic>
          <p:nvPicPr>
            <p:cNvPr id="40" name="object 40"/>
            <p:cNvPicPr/>
            <p:nvPr/>
          </p:nvPicPr>
          <p:blipFill>
            <a:blip r:embed="rId10" cstate="print"/>
            <a:stretch>
              <a:fillRect/>
            </a:stretch>
          </p:blipFill>
          <p:spPr>
            <a:xfrm>
              <a:off x="912739" y="1934380"/>
              <a:ext cx="509775" cy="509789"/>
            </a:xfrm>
            <a:prstGeom prst="rect">
              <a:avLst/>
            </a:prstGeom>
          </p:spPr>
        </p:pic>
      </p:grpSp>
      <p:sp>
        <p:nvSpPr>
          <p:cNvPr id="41" name="object 41"/>
          <p:cNvSpPr txBox="1"/>
          <p:nvPr/>
        </p:nvSpPr>
        <p:spPr>
          <a:xfrm>
            <a:off x="1725799" y="4799787"/>
            <a:ext cx="1181735" cy="193040"/>
          </a:xfrm>
          <a:prstGeom prst="rect">
            <a:avLst/>
          </a:prstGeom>
        </p:spPr>
        <p:txBody>
          <a:bodyPr vert="horz" wrap="square" lIns="0" tIns="12700" rIns="0" bIns="0" rtlCol="0">
            <a:spAutoFit/>
          </a:bodyPr>
          <a:lstStyle/>
          <a:p>
            <a:pPr marL="12700">
              <a:lnSpc>
                <a:spcPct val="100000"/>
              </a:lnSpc>
              <a:spcBef>
                <a:spcPts val="100"/>
              </a:spcBef>
            </a:pPr>
            <a:r>
              <a:rPr sz="1100" spc="-20">
                <a:latin typeface="Red Hat Display Medium"/>
                <a:cs typeface="Red Hat Display Medium"/>
              </a:rPr>
              <a:t>Migration</a:t>
            </a:r>
            <a:r>
              <a:rPr sz="1100" spc="5">
                <a:latin typeface="Red Hat Display Medium"/>
                <a:cs typeface="Red Hat Display Medium"/>
              </a:rPr>
              <a:t> </a:t>
            </a:r>
            <a:r>
              <a:rPr sz="1100" spc="-10">
                <a:latin typeface="Red Hat Display Medium"/>
                <a:cs typeface="Red Hat Display Medium"/>
              </a:rPr>
              <a:t>Services</a:t>
            </a:r>
            <a:endParaRPr sz="1100">
              <a:latin typeface="Red Hat Display Medium"/>
              <a:cs typeface="Red Hat Display Medium"/>
            </a:endParaRPr>
          </a:p>
        </p:txBody>
      </p:sp>
      <p:pic>
        <p:nvPicPr>
          <p:cNvPr id="42" name="object 42"/>
          <p:cNvPicPr/>
          <p:nvPr/>
        </p:nvPicPr>
        <p:blipFill>
          <a:blip r:embed="rId11" cstate="print"/>
          <a:stretch>
            <a:fillRect/>
          </a:stretch>
        </p:blipFill>
        <p:spPr>
          <a:xfrm>
            <a:off x="1493099" y="4663750"/>
            <a:ext cx="758173" cy="179352"/>
          </a:xfrm>
          <a:prstGeom prst="rect">
            <a:avLst/>
          </a:prstGeom>
        </p:spPr>
      </p:pic>
      <p:sp>
        <p:nvSpPr>
          <p:cNvPr id="43" name="object 43"/>
          <p:cNvSpPr txBox="1"/>
          <p:nvPr/>
        </p:nvSpPr>
        <p:spPr>
          <a:xfrm>
            <a:off x="4059399" y="5956911"/>
            <a:ext cx="825500" cy="360680"/>
          </a:xfrm>
          <a:prstGeom prst="rect">
            <a:avLst/>
          </a:prstGeom>
        </p:spPr>
        <p:txBody>
          <a:bodyPr vert="horz" wrap="square" lIns="0" tIns="12700" rIns="0" bIns="0" rtlCol="0">
            <a:spAutoFit/>
          </a:bodyPr>
          <a:lstStyle/>
          <a:p>
            <a:pPr marL="12700" marR="5080">
              <a:lnSpc>
                <a:spcPct val="100000"/>
              </a:lnSpc>
              <a:spcBef>
                <a:spcPts val="100"/>
              </a:spcBef>
            </a:pPr>
            <a:r>
              <a:rPr sz="1100" spc="-10">
                <a:latin typeface="Red Hat Display Medium"/>
                <a:cs typeface="Red Hat Display Medium"/>
              </a:rPr>
              <a:t>Service </a:t>
            </a:r>
            <a:r>
              <a:rPr sz="1100" spc="-25">
                <a:latin typeface="Red Hat Display Medium"/>
                <a:cs typeface="Red Hat Display Medium"/>
              </a:rPr>
              <a:t>Interconnect</a:t>
            </a:r>
            <a:endParaRPr sz="1100">
              <a:latin typeface="Red Hat Display Medium"/>
              <a:cs typeface="Red Hat Display Medium"/>
            </a:endParaRPr>
          </a:p>
        </p:txBody>
      </p:sp>
      <p:grpSp>
        <p:nvGrpSpPr>
          <p:cNvPr id="44" name="object 44"/>
          <p:cNvGrpSpPr/>
          <p:nvPr/>
        </p:nvGrpSpPr>
        <p:grpSpPr>
          <a:xfrm>
            <a:off x="829575" y="5245174"/>
            <a:ext cx="3747770" cy="1169035"/>
            <a:chOff x="829575" y="5245174"/>
            <a:chExt cx="3747770" cy="1169035"/>
          </a:xfrm>
        </p:grpSpPr>
        <p:pic>
          <p:nvPicPr>
            <p:cNvPr id="45" name="object 45"/>
            <p:cNvPicPr/>
            <p:nvPr/>
          </p:nvPicPr>
          <p:blipFill>
            <a:blip r:embed="rId11" cstate="print"/>
            <a:stretch>
              <a:fillRect/>
            </a:stretch>
          </p:blipFill>
          <p:spPr>
            <a:xfrm>
              <a:off x="3818624" y="5812300"/>
              <a:ext cx="758173" cy="179352"/>
            </a:xfrm>
            <a:prstGeom prst="rect">
              <a:avLst/>
            </a:prstGeom>
          </p:spPr>
        </p:pic>
        <p:sp>
          <p:nvSpPr>
            <p:cNvPr id="46" name="object 46"/>
            <p:cNvSpPr/>
            <p:nvPr/>
          </p:nvSpPr>
          <p:spPr>
            <a:xfrm>
              <a:off x="829575" y="5245174"/>
              <a:ext cx="2362200" cy="1169035"/>
            </a:xfrm>
            <a:custGeom>
              <a:avLst/>
              <a:gdLst/>
              <a:ahLst/>
              <a:cxnLst/>
              <a:rect l="l" t="t" r="r" b="b"/>
              <a:pathLst>
                <a:path w="2362200" h="1169035">
                  <a:moveTo>
                    <a:pt x="2166845" y="1168499"/>
                  </a:moveTo>
                  <a:lnTo>
                    <a:pt x="194753" y="1168499"/>
                  </a:lnTo>
                  <a:lnTo>
                    <a:pt x="150098" y="1163356"/>
                  </a:lnTo>
                  <a:lnTo>
                    <a:pt x="109106" y="1148704"/>
                  </a:lnTo>
                  <a:lnTo>
                    <a:pt x="72945" y="1125714"/>
                  </a:lnTo>
                  <a:lnTo>
                    <a:pt x="42785" y="1095554"/>
                  </a:lnTo>
                  <a:lnTo>
                    <a:pt x="19795" y="1059393"/>
                  </a:lnTo>
                  <a:lnTo>
                    <a:pt x="5143" y="1018401"/>
                  </a:lnTo>
                  <a:lnTo>
                    <a:pt x="0" y="973745"/>
                  </a:lnTo>
                  <a:lnTo>
                    <a:pt x="0" y="194753"/>
                  </a:lnTo>
                  <a:lnTo>
                    <a:pt x="5143" y="150098"/>
                  </a:lnTo>
                  <a:lnTo>
                    <a:pt x="19795" y="109105"/>
                  </a:lnTo>
                  <a:lnTo>
                    <a:pt x="42785" y="72945"/>
                  </a:lnTo>
                  <a:lnTo>
                    <a:pt x="72945" y="42785"/>
                  </a:lnTo>
                  <a:lnTo>
                    <a:pt x="109106" y="19794"/>
                  </a:lnTo>
                  <a:lnTo>
                    <a:pt x="150098" y="5143"/>
                  </a:lnTo>
                  <a:lnTo>
                    <a:pt x="194753" y="0"/>
                  </a:lnTo>
                  <a:lnTo>
                    <a:pt x="2166845" y="0"/>
                  </a:lnTo>
                  <a:lnTo>
                    <a:pt x="2205018" y="3776"/>
                  </a:lnTo>
                  <a:lnTo>
                    <a:pt x="2274895" y="32721"/>
                  </a:lnTo>
                  <a:lnTo>
                    <a:pt x="2304557" y="57042"/>
                  </a:lnTo>
                  <a:lnTo>
                    <a:pt x="2328878" y="86704"/>
                  </a:lnTo>
                  <a:lnTo>
                    <a:pt x="2357823" y="156581"/>
                  </a:lnTo>
                  <a:lnTo>
                    <a:pt x="2361599" y="194753"/>
                  </a:lnTo>
                  <a:lnTo>
                    <a:pt x="2361599" y="973745"/>
                  </a:lnTo>
                  <a:lnTo>
                    <a:pt x="2356456" y="1018401"/>
                  </a:lnTo>
                  <a:lnTo>
                    <a:pt x="2341804" y="1059393"/>
                  </a:lnTo>
                  <a:lnTo>
                    <a:pt x="2318814" y="1095554"/>
                  </a:lnTo>
                  <a:lnTo>
                    <a:pt x="2288654" y="1125714"/>
                  </a:lnTo>
                  <a:lnTo>
                    <a:pt x="2252493" y="1148704"/>
                  </a:lnTo>
                  <a:lnTo>
                    <a:pt x="2211501" y="1163356"/>
                  </a:lnTo>
                  <a:lnTo>
                    <a:pt x="2166845" y="1168499"/>
                  </a:lnTo>
                  <a:close/>
                </a:path>
              </a:pathLst>
            </a:custGeom>
            <a:solidFill>
              <a:srgbClr val="F3F3F3"/>
            </a:solidFill>
          </p:spPr>
          <p:txBody>
            <a:bodyPr wrap="square" lIns="0" tIns="0" rIns="0" bIns="0" rtlCol="0"/>
            <a:lstStyle/>
            <a:p>
              <a:endParaRPr/>
            </a:p>
          </p:txBody>
        </p:sp>
      </p:grpSp>
      <p:sp>
        <p:nvSpPr>
          <p:cNvPr id="47" name="object 47"/>
          <p:cNvSpPr txBox="1"/>
          <p:nvPr/>
        </p:nvSpPr>
        <p:spPr>
          <a:xfrm>
            <a:off x="1491612" y="5351970"/>
            <a:ext cx="659765" cy="208279"/>
          </a:xfrm>
          <a:prstGeom prst="rect">
            <a:avLst/>
          </a:prstGeom>
        </p:spPr>
        <p:txBody>
          <a:bodyPr vert="horz" wrap="square" lIns="0" tIns="12700" rIns="0" bIns="0" rtlCol="0">
            <a:spAutoFit/>
          </a:bodyPr>
          <a:lstStyle/>
          <a:p>
            <a:pPr marL="12700">
              <a:lnSpc>
                <a:spcPct val="100000"/>
              </a:lnSpc>
              <a:spcBef>
                <a:spcPts val="100"/>
              </a:spcBef>
            </a:pPr>
            <a:r>
              <a:rPr sz="1200">
                <a:latin typeface="Red Hat Display Medium"/>
                <a:cs typeface="Red Hat Display Medium"/>
              </a:rPr>
              <a:t>IDE</a:t>
            </a:r>
            <a:r>
              <a:rPr sz="1200" spc="-40">
                <a:latin typeface="Red Hat Display Medium"/>
                <a:cs typeface="Red Hat Display Medium"/>
              </a:rPr>
              <a:t> </a:t>
            </a:r>
            <a:r>
              <a:rPr sz="1200" spc="-35">
                <a:latin typeface="Red Hat Display Medium"/>
                <a:cs typeface="Red Hat Display Medium"/>
              </a:rPr>
              <a:t>Tools</a:t>
            </a:r>
            <a:endParaRPr sz="1200">
              <a:latin typeface="Red Hat Display Medium"/>
              <a:cs typeface="Red Hat Display Medium"/>
            </a:endParaRPr>
          </a:p>
        </p:txBody>
      </p:sp>
      <p:grpSp>
        <p:nvGrpSpPr>
          <p:cNvPr id="48" name="object 48"/>
          <p:cNvGrpSpPr/>
          <p:nvPr/>
        </p:nvGrpSpPr>
        <p:grpSpPr>
          <a:xfrm>
            <a:off x="3075950" y="5245038"/>
            <a:ext cx="115570" cy="1169035"/>
            <a:chOff x="3075950" y="5245038"/>
            <a:chExt cx="115570" cy="1169035"/>
          </a:xfrm>
        </p:grpSpPr>
        <p:sp>
          <p:nvSpPr>
            <p:cNvPr id="49" name="object 49"/>
            <p:cNvSpPr/>
            <p:nvPr/>
          </p:nvSpPr>
          <p:spPr>
            <a:xfrm>
              <a:off x="3075950" y="5245038"/>
              <a:ext cx="115570" cy="1169035"/>
            </a:xfrm>
            <a:custGeom>
              <a:avLst/>
              <a:gdLst/>
              <a:ahLst/>
              <a:cxnLst/>
              <a:rect l="l" t="t" r="r" b="b"/>
              <a:pathLst>
                <a:path w="115569" h="1169035">
                  <a:moveTo>
                    <a:pt x="115199" y="1168496"/>
                  </a:moveTo>
                  <a:lnTo>
                    <a:pt x="0" y="1168496"/>
                  </a:lnTo>
                  <a:lnTo>
                    <a:pt x="0" y="0"/>
                  </a:lnTo>
                  <a:lnTo>
                    <a:pt x="115199" y="0"/>
                  </a:lnTo>
                  <a:lnTo>
                    <a:pt x="115199" y="1168496"/>
                  </a:lnTo>
                  <a:close/>
                </a:path>
              </a:pathLst>
            </a:custGeom>
            <a:solidFill>
              <a:srgbClr val="EEEEEE"/>
            </a:solidFill>
          </p:spPr>
          <p:txBody>
            <a:bodyPr wrap="square" lIns="0" tIns="0" rIns="0" bIns="0" rtlCol="0"/>
            <a:lstStyle/>
            <a:p>
              <a:endParaRPr/>
            </a:p>
          </p:txBody>
        </p:sp>
        <p:sp>
          <p:nvSpPr>
            <p:cNvPr id="50" name="object 50"/>
            <p:cNvSpPr/>
            <p:nvPr/>
          </p:nvSpPr>
          <p:spPr>
            <a:xfrm>
              <a:off x="3170475" y="5245038"/>
              <a:ext cx="20955" cy="1169035"/>
            </a:xfrm>
            <a:custGeom>
              <a:avLst/>
              <a:gdLst/>
              <a:ahLst/>
              <a:cxnLst/>
              <a:rect l="l" t="t" r="r" b="b"/>
              <a:pathLst>
                <a:path w="20955" h="1169035">
                  <a:moveTo>
                    <a:pt x="20699" y="1168496"/>
                  </a:moveTo>
                  <a:lnTo>
                    <a:pt x="0" y="1168496"/>
                  </a:lnTo>
                  <a:lnTo>
                    <a:pt x="0" y="0"/>
                  </a:lnTo>
                  <a:lnTo>
                    <a:pt x="20699" y="0"/>
                  </a:lnTo>
                  <a:lnTo>
                    <a:pt x="20699" y="1168496"/>
                  </a:lnTo>
                  <a:close/>
                </a:path>
              </a:pathLst>
            </a:custGeom>
            <a:solidFill>
              <a:srgbClr val="EE0000"/>
            </a:solidFill>
          </p:spPr>
          <p:txBody>
            <a:bodyPr wrap="square" lIns="0" tIns="0" rIns="0" bIns="0" rtlCol="0"/>
            <a:lstStyle/>
            <a:p>
              <a:endParaRPr/>
            </a:p>
          </p:txBody>
        </p:sp>
      </p:grpSp>
      <p:sp>
        <p:nvSpPr>
          <p:cNvPr id="51" name="object 51"/>
          <p:cNvSpPr txBox="1"/>
          <p:nvPr/>
        </p:nvSpPr>
        <p:spPr>
          <a:xfrm>
            <a:off x="1725799" y="5790387"/>
            <a:ext cx="728345" cy="193040"/>
          </a:xfrm>
          <a:prstGeom prst="rect">
            <a:avLst/>
          </a:prstGeom>
        </p:spPr>
        <p:txBody>
          <a:bodyPr vert="horz" wrap="square" lIns="0" tIns="12700" rIns="0" bIns="0" rtlCol="0">
            <a:spAutoFit/>
          </a:bodyPr>
          <a:lstStyle/>
          <a:p>
            <a:pPr marL="12700">
              <a:lnSpc>
                <a:spcPct val="100000"/>
              </a:lnSpc>
              <a:spcBef>
                <a:spcPts val="100"/>
              </a:spcBef>
            </a:pPr>
            <a:r>
              <a:rPr sz="1100">
                <a:latin typeface="Red Hat Display Medium"/>
                <a:cs typeface="Red Hat Display Medium"/>
              </a:rPr>
              <a:t>IDE</a:t>
            </a:r>
            <a:r>
              <a:rPr sz="1100" spc="-40">
                <a:latin typeface="Red Hat Display Medium"/>
                <a:cs typeface="Red Hat Display Medium"/>
              </a:rPr>
              <a:t> </a:t>
            </a:r>
            <a:r>
              <a:rPr sz="1100" spc="-10">
                <a:latin typeface="Red Hat Display Medium"/>
                <a:cs typeface="Red Hat Display Medium"/>
              </a:rPr>
              <a:t>Plugins</a:t>
            </a:r>
            <a:endParaRPr sz="1100">
              <a:latin typeface="Red Hat Display Medium"/>
              <a:cs typeface="Red Hat Display Medium"/>
            </a:endParaRPr>
          </a:p>
        </p:txBody>
      </p:sp>
      <p:grpSp>
        <p:nvGrpSpPr>
          <p:cNvPr id="52" name="object 52"/>
          <p:cNvGrpSpPr/>
          <p:nvPr/>
        </p:nvGrpSpPr>
        <p:grpSpPr>
          <a:xfrm>
            <a:off x="956814" y="5251055"/>
            <a:ext cx="1294765" cy="582930"/>
            <a:chOff x="956814" y="5251055"/>
            <a:chExt cx="1294765" cy="582930"/>
          </a:xfrm>
        </p:grpSpPr>
        <p:pic>
          <p:nvPicPr>
            <p:cNvPr id="53" name="object 53"/>
            <p:cNvPicPr/>
            <p:nvPr/>
          </p:nvPicPr>
          <p:blipFill>
            <a:blip r:embed="rId11" cstate="print"/>
            <a:stretch>
              <a:fillRect/>
            </a:stretch>
          </p:blipFill>
          <p:spPr>
            <a:xfrm>
              <a:off x="1493099" y="5654350"/>
              <a:ext cx="758173" cy="179352"/>
            </a:xfrm>
            <a:prstGeom prst="rect">
              <a:avLst/>
            </a:prstGeom>
          </p:spPr>
        </p:pic>
        <p:pic>
          <p:nvPicPr>
            <p:cNvPr id="54" name="object 54"/>
            <p:cNvPicPr/>
            <p:nvPr/>
          </p:nvPicPr>
          <p:blipFill>
            <a:blip r:embed="rId10" cstate="print"/>
            <a:stretch>
              <a:fillRect/>
            </a:stretch>
          </p:blipFill>
          <p:spPr>
            <a:xfrm>
              <a:off x="956814" y="5251055"/>
              <a:ext cx="509775" cy="509789"/>
            </a:xfrm>
            <a:prstGeom prst="rect">
              <a:avLst/>
            </a:prstGeom>
          </p:spPr>
        </p:pic>
      </p:grpSp>
      <p:sp>
        <p:nvSpPr>
          <p:cNvPr id="55" name="object 55"/>
          <p:cNvSpPr txBox="1"/>
          <p:nvPr/>
        </p:nvSpPr>
        <p:spPr>
          <a:xfrm>
            <a:off x="1725799" y="6171387"/>
            <a:ext cx="762635" cy="193040"/>
          </a:xfrm>
          <a:prstGeom prst="rect">
            <a:avLst/>
          </a:prstGeom>
        </p:spPr>
        <p:txBody>
          <a:bodyPr vert="horz" wrap="square" lIns="0" tIns="12700" rIns="0" bIns="0" rtlCol="0">
            <a:spAutoFit/>
          </a:bodyPr>
          <a:lstStyle/>
          <a:p>
            <a:pPr marL="12700">
              <a:lnSpc>
                <a:spcPct val="100000"/>
              </a:lnSpc>
              <a:spcBef>
                <a:spcPts val="100"/>
              </a:spcBef>
            </a:pPr>
            <a:r>
              <a:rPr sz="1100" spc="-10">
                <a:latin typeface="Red Hat Display Medium"/>
                <a:cs typeface="Red Hat Display Medium"/>
              </a:rPr>
              <a:t>Dev</a:t>
            </a:r>
            <a:r>
              <a:rPr sz="1100" spc="-30">
                <a:latin typeface="Red Hat Display Medium"/>
                <a:cs typeface="Red Hat Display Medium"/>
              </a:rPr>
              <a:t> </a:t>
            </a:r>
            <a:r>
              <a:rPr sz="1100" spc="-10">
                <a:latin typeface="Red Hat Display Medium"/>
                <a:cs typeface="Red Hat Display Medium"/>
              </a:rPr>
              <a:t>Spaces</a:t>
            </a:r>
            <a:endParaRPr sz="1100">
              <a:latin typeface="Red Hat Display Medium"/>
              <a:cs typeface="Red Hat Display Medium"/>
            </a:endParaRPr>
          </a:p>
        </p:txBody>
      </p:sp>
      <p:grpSp>
        <p:nvGrpSpPr>
          <p:cNvPr id="56" name="object 56"/>
          <p:cNvGrpSpPr/>
          <p:nvPr/>
        </p:nvGrpSpPr>
        <p:grpSpPr>
          <a:xfrm>
            <a:off x="1493099" y="3381075"/>
            <a:ext cx="3572510" cy="2834005"/>
            <a:chOff x="1493099" y="3381075"/>
            <a:chExt cx="3572510" cy="2834005"/>
          </a:xfrm>
        </p:grpSpPr>
        <p:pic>
          <p:nvPicPr>
            <p:cNvPr id="57" name="object 57"/>
            <p:cNvPicPr/>
            <p:nvPr/>
          </p:nvPicPr>
          <p:blipFill>
            <a:blip r:embed="rId11" cstate="print"/>
            <a:stretch>
              <a:fillRect/>
            </a:stretch>
          </p:blipFill>
          <p:spPr>
            <a:xfrm>
              <a:off x="1493099" y="6035350"/>
              <a:ext cx="758173" cy="179352"/>
            </a:xfrm>
            <a:prstGeom prst="rect">
              <a:avLst/>
            </a:prstGeom>
          </p:spPr>
        </p:pic>
        <p:pic>
          <p:nvPicPr>
            <p:cNvPr id="58" name="object 58"/>
            <p:cNvPicPr/>
            <p:nvPr/>
          </p:nvPicPr>
          <p:blipFill>
            <a:blip r:embed="rId12" cstate="print"/>
            <a:stretch>
              <a:fillRect/>
            </a:stretch>
          </p:blipFill>
          <p:spPr>
            <a:xfrm>
              <a:off x="3724925" y="3381075"/>
              <a:ext cx="1340100" cy="511209"/>
            </a:xfrm>
            <a:prstGeom prst="rect">
              <a:avLst/>
            </a:prstGeom>
          </p:spPr>
        </p:pic>
        <p:pic>
          <p:nvPicPr>
            <p:cNvPr id="59" name="object 59"/>
            <p:cNvPicPr/>
            <p:nvPr/>
          </p:nvPicPr>
          <p:blipFill>
            <a:blip r:embed="rId13" cstate="print"/>
            <a:stretch>
              <a:fillRect/>
            </a:stretch>
          </p:blipFill>
          <p:spPr>
            <a:xfrm>
              <a:off x="3724925" y="4090900"/>
              <a:ext cx="1340108" cy="509801"/>
            </a:xfrm>
            <a:prstGeom prst="rect">
              <a:avLst/>
            </a:prstGeom>
          </p:spPr>
        </p:pic>
      </p:grpSp>
      <p:sp>
        <p:nvSpPr>
          <p:cNvPr id="60" name="TextBox 59">
            <a:extLst>
              <a:ext uri="{FF2B5EF4-FFF2-40B4-BE49-F238E27FC236}">
                <a16:creationId xmlns:a16="http://schemas.microsoft.com/office/drawing/2014/main" id="{ADDC09C3-7FF0-1D7B-2A41-287911421740}"/>
              </a:ext>
            </a:extLst>
          </p:cNvPr>
          <p:cNvSpPr txBox="1"/>
          <p:nvPr/>
        </p:nvSpPr>
        <p:spPr>
          <a:xfrm>
            <a:off x="443001" y="6537108"/>
            <a:ext cx="0" cy="0"/>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304664"/>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diagram of a program&#10;&#10;AI-generated content may be incorrect.">
            <a:extLst>
              <a:ext uri="{FF2B5EF4-FFF2-40B4-BE49-F238E27FC236}">
                <a16:creationId xmlns:a16="http://schemas.microsoft.com/office/drawing/2014/main" id="{4DA14C67-FCD9-8523-6C8C-26482A6B85E2}"/>
              </a:ext>
            </a:extLst>
          </p:cNvPr>
          <p:cNvPicPr>
            <a:picLocks noChangeAspect="1"/>
          </p:cNvPicPr>
          <p:nvPr/>
        </p:nvPicPr>
        <p:blipFill>
          <a:blip r:embed="rId2"/>
          <a:stretch>
            <a:fillRect/>
          </a:stretch>
        </p:blipFill>
        <p:spPr>
          <a:xfrm>
            <a:off x="1116227" y="67653"/>
            <a:ext cx="9959546" cy="6722694"/>
          </a:xfrm>
          <a:prstGeom prst="rect">
            <a:avLst/>
          </a:prstGeom>
        </p:spPr>
      </p:pic>
      <p:sp>
        <p:nvSpPr>
          <p:cNvPr id="2" name="Slide Number Placeholder 1">
            <a:extLst>
              <a:ext uri="{FF2B5EF4-FFF2-40B4-BE49-F238E27FC236}">
                <a16:creationId xmlns:a16="http://schemas.microsoft.com/office/drawing/2014/main" id="{8C00C1C9-C15D-6013-AEB6-63153BB1BAE2}"/>
              </a:ext>
            </a:extLst>
          </p:cNvPr>
          <p:cNvSpPr>
            <a:spLocks noGrp="1"/>
          </p:cNvSpPr>
          <p:nvPr>
            <p:ph type="sldNum" sz="quarter" idx="12"/>
          </p:nvPr>
        </p:nvSpPr>
        <p:spPr>
          <a:xfrm>
            <a:off x="11207578" y="6393420"/>
            <a:ext cx="838200" cy="365125"/>
          </a:xfrm>
        </p:spPr>
        <p:txBody>
          <a:bodyPr>
            <a:normAutofit/>
          </a:bodyPr>
          <a:lstStyle/>
          <a:p>
            <a:pPr>
              <a:spcAft>
                <a:spcPts val="600"/>
              </a:spcAft>
            </a:pPr>
            <a:fld id="{6D07241E-905B-F94D-AB12-61B9BDF058CC}" type="slidenum">
              <a:rPr lang="en-US" smtClean="0"/>
              <a:pPr>
                <a:spcAft>
                  <a:spcPts val="600"/>
                </a:spcAft>
              </a:pPr>
              <a:t>43</a:t>
            </a:fld>
            <a:endParaRPr lang="en-US"/>
          </a:p>
        </p:txBody>
      </p:sp>
    </p:spTree>
    <p:extLst>
      <p:ext uri="{BB962C8B-B14F-4D97-AF65-F5344CB8AC3E}">
        <p14:creationId xmlns:p14="http://schemas.microsoft.com/office/powerpoint/2010/main" val="3018860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22C88-B983-8287-6167-2F7A84C08307}"/>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43D3325-F9ED-8341-64FD-421CCAEE4AB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8" name="think-cell data - do not delete" hidden="1">
                        <a:extLst>
                          <a:ext uri="{FF2B5EF4-FFF2-40B4-BE49-F238E27FC236}">
                            <a16:creationId xmlns:a16="http://schemas.microsoft.com/office/drawing/2014/main" id="{643D3325-F9ED-8341-64FD-421CCAEE4A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5" name="Rectangle: Rounded Corners 69">
            <a:extLst>
              <a:ext uri="{FF2B5EF4-FFF2-40B4-BE49-F238E27FC236}">
                <a16:creationId xmlns:a16="http://schemas.microsoft.com/office/drawing/2014/main" id="{67204DB1-C0F8-694F-0497-4F0DBB99E34E}"/>
              </a:ext>
            </a:extLst>
          </p:cNvPr>
          <p:cNvSpPr/>
          <p:nvPr/>
        </p:nvSpPr>
        <p:spPr bwMode="auto">
          <a:xfrm>
            <a:off x="3032990" y="2912509"/>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6" name="Footer Placeholder 1">
            <a:extLst>
              <a:ext uri="{FF2B5EF4-FFF2-40B4-BE49-F238E27FC236}">
                <a16:creationId xmlns:a16="http://schemas.microsoft.com/office/drawing/2014/main" id="{A9FF49F8-D690-2E44-1EDB-FFA90885D2C7}"/>
              </a:ext>
            </a:extLst>
          </p:cNvPr>
          <p:cNvSpPr>
            <a:spLocks noGrp="1"/>
          </p:cNvSpPr>
          <p:nvPr>
            <p:ph type="ftr" sz="quarter" idx="23"/>
          </p:nvPr>
        </p:nvSpPr>
        <p:spPr>
          <a:xfrm>
            <a:off x="284122" y="6513275"/>
            <a:ext cx="9736177" cy="202878"/>
          </a:xfrm>
        </p:spPr>
        <p:txBody>
          <a:body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Sources: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Corporate Strategy analysis of Enterprise best practices, IBV Hybrid by design book, IBM Consulting practices, white papers from Deloitte and McKinsey, ATL input, IBM Consulting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HbD</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Framework</a:t>
            </a:r>
          </a:p>
        </p:txBody>
      </p:sp>
      <p:sp>
        <p:nvSpPr>
          <p:cNvPr id="2" name="Title 1132">
            <a:extLst>
              <a:ext uri="{FF2B5EF4-FFF2-40B4-BE49-F238E27FC236}">
                <a16:creationId xmlns:a16="http://schemas.microsoft.com/office/drawing/2014/main" id="{EBB61353-2E7E-53CA-F146-A924A4F6C97F}"/>
              </a:ext>
            </a:extLst>
          </p:cNvPr>
          <p:cNvSpPr txBox="1">
            <a:spLocks/>
          </p:cNvSpPr>
          <p:nvPr/>
        </p:nvSpPr>
        <p:spPr>
          <a:xfrm>
            <a:off x="284122" y="249004"/>
            <a:ext cx="11582825" cy="398568"/>
          </a:xfrm>
          <a:prstGeom prst="rect">
            <a:avLst/>
          </a:prstGeom>
        </p:spPr>
        <p:txBody>
          <a:bodyPr vert="horz"/>
          <a:lstStyle>
            <a:lvl1pPr marL="0" marR="0" indent="0" algn="l" defTabSz="1216152" rtl="0" eaLnBrk="1" latinLnBrk="0" hangingPunct="1">
              <a:lnSpc>
                <a:spcPct val="110000"/>
              </a:lnSpc>
              <a:spcBef>
                <a:spcPts val="0"/>
              </a:spcBef>
              <a:spcAft>
                <a:spcPts val="0"/>
              </a:spcAft>
              <a:buClrTx/>
              <a:buSzTx/>
              <a:buFontTx/>
              <a:buNone/>
              <a:tabLst/>
              <a:defRPr sz="2400" b="0" i="0" u="none" strike="noStrike" cap="none" spc="0" baseline="0">
                <a:solidFill>
                  <a:schemeClr val="accent1"/>
                </a:solidFill>
                <a:uFillTx/>
                <a:latin typeface="+mj-lt"/>
                <a:ea typeface="+mj-ea"/>
                <a:cs typeface="+mj-cs"/>
                <a:sym typeface="IBM Plex Sans Light"/>
              </a:defRPr>
            </a:lvl1pPr>
            <a:lvl2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2pPr>
            <a:lvl3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3pPr>
            <a:lvl4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4pPr>
            <a:lvl5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5pPr>
            <a:lvl6pPr marL="0" marR="0" indent="180831"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6pPr>
            <a:lvl7pPr marL="0" marR="0" indent="361663"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7pPr>
            <a:lvl8pPr marL="0" marR="0" indent="542494"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8pPr>
            <a:lvl9pPr marL="0" marR="0" indent="723326"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9pPr>
          </a:lstStyle>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F62FE"/>
                </a:solidFill>
                <a:effectLst/>
                <a:uLnTx/>
                <a:uFillTx/>
                <a:latin typeface="IBM Plex Sans Light"/>
                <a:ea typeface="+mj-ea"/>
                <a:cs typeface="+mj-cs"/>
                <a:sym typeface="IBM Plex Sans Light"/>
              </a:rPr>
              <a:t>Business action: </a:t>
            </a:r>
            <a:r>
              <a:rPr kumimoji="0" lang="en-US" sz="24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Automate global ops &amp; deployment platform for Hybrid and gen AI</a:t>
            </a:r>
          </a:p>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Hybrid Cloud Platform Sales Play: </a:t>
            </a: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Enable Portable Workloads </a:t>
            </a:r>
            <a:br>
              <a:rPr kumimoji="0" lang="en-US" sz="2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endParaRPr kumimoji="0" lang="en-US" sz="20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 name="Footer Placeholder 1">
            <a:extLst>
              <a:ext uri="{FF2B5EF4-FFF2-40B4-BE49-F238E27FC236}">
                <a16:creationId xmlns:a16="http://schemas.microsoft.com/office/drawing/2014/main" id="{CE2D142C-68C1-F718-F17A-10DA8A6D345C}"/>
              </a:ext>
            </a:extLst>
          </p:cNvPr>
          <p:cNvSpPr txBox="1">
            <a:spLocks/>
          </p:cNvSpPr>
          <p:nvPr/>
        </p:nvSpPr>
        <p:spPr>
          <a:xfrm>
            <a:off x="291742" y="6388899"/>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Challenges/business actions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consulting offerings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tech challenges upon request,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Rectangle: Rounded Corners 69">
            <a:extLst>
              <a:ext uri="{FF2B5EF4-FFF2-40B4-BE49-F238E27FC236}">
                <a16:creationId xmlns:a16="http://schemas.microsoft.com/office/drawing/2014/main" id="{E1764DFB-EF72-13A9-2130-E79EA31B131D}"/>
              </a:ext>
            </a:extLst>
          </p:cNvPr>
          <p:cNvSpPr/>
          <p:nvPr/>
        </p:nvSpPr>
        <p:spPr bwMode="auto">
          <a:xfrm>
            <a:off x="3032990" y="5145962"/>
            <a:ext cx="8833957" cy="1233939"/>
          </a:xfrm>
          <a:prstGeom prst="roundRect">
            <a:avLst>
              <a:gd name="adj" fmla="val 13031"/>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 name="Rectangle: Rounded Corners 69">
            <a:extLst>
              <a:ext uri="{FF2B5EF4-FFF2-40B4-BE49-F238E27FC236}">
                <a16:creationId xmlns:a16="http://schemas.microsoft.com/office/drawing/2014/main" id="{CB12EFC0-6086-5566-517F-4A1E6BCA0876}"/>
              </a:ext>
            </a:extLst>
          </p:cNvPr>
          <p:cNvSpPr/>
          <p:nvPr/>
        </p:nvSpPr>
        <p:spPr bwMode="auto">
          <a:xfrm>
            <a:off x="3032991" y="1578189"/>
            <a:ext cx="8833956" cy="1137589"/>
          </a:xfrm>
          <a:prstGeom prst="roundRect">
            <a:avLst>
              <a:gd name="adj" fmla="val 1031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05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6" name="Oval 25">
            <a:extLst>
              <a:ext uri="{FF2B5EF4-FFF2-40B4-BE49-F238E27FC236}">
                <a16:creationId xmlns:a16="http://schemas.microsoft.com/office/drawing/2014/main" id="{3A997EC8-1938-9F79-A11A-5BAB8A613677}"/>
              </a:ext>
            </a:extLst>
          </p:cNvPr>
          <p:cNvSpPr/>
          <p:nvPr/>
        </p:nvSpPr>
        <p:spPr bwMode="auto">
          <a:xfrm>
            <a:off x="405049" y="1687773"/>
            <a:ext cx="258509" cy="258520"/>
          </a:xfrm>
          <a:prstGeom prst="ellipse">
            <a:avLst/>
          </a:prstGeom>
          <a:solidFill>
            <a:srgbClr val="DA1E28"/>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a:t>
            </a:r>
          </a:p>
        </p:txBody>
      </p:sp>
      <p:sp>
        <p:nvSpPr>
          <p:cNvPr id="27" name="Rectangle: Rounded Corners 69">
            <a:extLst>
              <a:ext uri="{FF2B5EF4-FFF2-40B4-BE49-F238E27FC236}">
                <a16:creationId xmlns:a16="http://schemas.microsoft.com/office/drawing/2014/main" id="{647B1C08-2BB7-E68D-9207-1E8AE6C494E9}"/>
              </a:ext>
            </a:extLst>
          </p:cNvPr>
          <p:cNvSpPr/>
          <p:nvPr/>
        </p:nvSpPr>
        <p:spPr bwMode="auto">
          <a:xfrm>
            <a:off x="663558" y="1973648"/>
            <a:ext cx="2238075"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endPar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endParaRPr>
          </a:p>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rPr>
              <a:t>Disparate tools, and platforms</a:t>
            </a:r>
            <a:r>
              <a:rPr kumimoji="0" lang="en-US" sz="1050" b="0" i="0" u="none" strike="noStrike" kern="0" cap="none" spc="0" normalizeH="0" baseline="0" noProof="0" dirty="0">
                <a:ln>
                  <a:noFill/>
                </a:ln>
                <a:solidFill>
                  <a:srgbClr val="DA1E28"/>
                </a:solidFill>
                <a:effectLst/>
                <a:uLnTx/>
                <a:uFillTx/>
                <a:latin typeface="IBM Plex Sans Light"/>
                <a:ea typeface="+mn-ea"/>
                <a:cs typeface="+mn-cs"/>
                <a:sym typeface="IBM Plex Sans Light"/>
              </a:rPr>
              <a:t> hinder scalability and time to market possible with hybrid cloud</a:t>
            </a:r>
          </a:p>
        </p:txBody>
      </p:sp>
      <p:sp>
        <p:nvSpPr>
          <p:cNvPr id="28" name="TextBox 27">
            <a:extLst>
              <a:ext uri="{FF2B5EF4-FFF2-40B4-BE49-F238E27FC236}">
                <a16:creationId xmlns:a16="http://schemas.microsoft.com/office/drawing/2014/main" id="{564D7CE6-FC69-3CE2-721C-C2FB3A2F757F}"/>
              </a:ext>
            </a:extLst>
          </p:cNvPr>
          <p:cNvSpPr txBox="1"/>
          <p:nvPr/>
        </p:nvSpPr>
        <p:spPr>
          <a:xfrm>
            <a:off x="682259" y="1645759"/>
            <a:ext cx="1847273"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Enterprise Challenges and Business Outcomes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nvGrpSpPr>
          <p:cNvPr id="63" name="Group 62">
            <a:extLst>
              <a:ext uri="{FF2B5EF4-FFF2-40B4-BE49-F238E27FC236}">
                <a16:creationId xmlns:a16="http://schemas.microsoft.com/office/drawing/2014/main" id="{D6610EB8-5A7C-AFEB-9D61-E8576999718B}"/>
              </a:ext>
            </a:extLst>
          </p:cNvPr>
          <p:cNvGrpSpPr/>
          <p:nvPr/>
        </p:nvGrpSpPr>
        <p:grpSpPr>
          <a:xfrm>
            <a:off x="3937771" y="1668060"/>
            <a:ext cx="7728245" cy="329554"/>
            <a:chOff x="3656035" y="1171387"/>
            <a:chExt cx="7728245" cy="340375"/>
          </a:xfrm>
          <a:solidFill>
            <a:schemeClr val="tx1">
              <a:lumMod val="50000"/>
              <a:lumOff val="50000"/>
            </a:schemeClr>
          </a:solidFill>
        </p:grpSpPr>
        <p:sp>
          <p:nvSpPr>
            <p:cNvPr id="90" name="Rectangle: Rounded Corners 69">
              <a:extLst>
                <a:ext uri="{FF2B5EF4-FFF2-40B4-BE49-F238E27FC236}">
                  <a16:creationId xmlns:a16="http://schemas.microsoft.com/office/drawing/2014/main" id="{45FF8B40-1EB5-9FC3-33A0-5E2A386A85A2}"/>
                </a:ext>
              </a:extLst>
            </p:cNvPr>
            <p:cNvSpPr/>
            <p:nvPr/>
          </p:nvSpPr>
          <p:spPr bwMode="auto">
            <a:xfrm>
              <a:off x="3656035" y="1171387"/>
              <a:ext cx="2318045" cy="340375"/>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Sprawling legacy VM estate creates ops risks and hinders innovation</a:t>
              </a:r>
            </a:p>
          </p:txBody>
        </p:sp>
        <p:sp>
          <p:nvSpPr>
            <p:cNvPr id="91" name="Rectangle: Rounded Corners 69">
              <a:extLst>
                <a:ext uri="{FF2B5EF4-FFF2-40B4-BE49-F238E27FC236}">
                  <a16:creationId xmlns:a16="http://schemas.microsoft.com/office/drawing/2014/main" id="{946560D2-1D2E-E229-F0C9-50B19D767222}"/>
                </a:ext>
              </a:extLst>
            </p:cNvPr>
            <p:cNvSpPr/>
            <p:nvPr/>
          </p:nvSpPr>
          <p:spPr bwMode="auto">
            <a:xfrm>
              <a:off x="9066235" y="1171387"/>
              <a:ext cx="2318045" cy="340375"/>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Sprawl of AI tool options limiting time-to-market of AI applications</a:t>
              </a:r>
            </a:p>
          </p:txBody>
        </p:sp>
        <p:sp>
          <p:nvSpPr>
            <p:cNvPr id="92" name="Rectangle: Rounded Corners 69">
              <a:extLst>
                <a:ext uri="{FF2B5EF4-FFF2-40B4-BE49-F238E27FC236}">
                  <a16:creationId xmlns:a16="http://schemas.microsoft.com/office/drawing/2014/main" id="{15300127-9658-8C25-2CCC-49356FCE7D13}"/>
                </a:ext>
              </a:extLst>
            </p:cNvPr>
            <p:cNvSpPr/>
            <p:nvPr/>
          </p:nvSpPr>
          <p:spPr bwMode="auto">
            <a:xfrm>
              <a:off x="6361135" y="1171387"/>
              <a:ext cx="2318045" cy="340375"/>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Disparate developer toolsets across teams reduces time to market</a:t>
              </a:r>
            </a:p>
          </p:txBody>
        </p:sp>
      </p:grpSp>
      <p:sp>
        <p:nvSpPr>
          <p:cNvPr id="64" name="TextBox 63">
            <a:extLst>
              <a:ext uri="{FF2B5EF4-FFF2-40B4-BE49-F238E27FC236}">
                <a16:creationId xmlns:a16="http://schemas.microsoft.com/office/drawing/2014/main" id="{58B9C7C0-974D-ED5C-7E24-079F9F8617EE}"/>
              </a:ext>
            </a:extLst>
          </p:cNvPr>
          <p:cNvSpPr txBox="1"/>
          <p:nvPr/>
        </p:nvSpPr>
        <p:spPr>
          <a:xfrm>
            <a:off x="3145023" y="1683130"/>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Challenges</a:t>
            </a:r>
          </a:p>
        </p:txBody>
      </p:sp>
      <p:grpSp>
        <p:nvGrpSpPr>
          <p:cNvPr id="14" name="Group 13">
            <a:extLst>
              <a:ext uri="{FF2B5EF4-FFF2-40B4-BE49-F238E27FC236}">
                <a16:creationId xmlns:a16="http://schemas.microsoft.com/office/drawing/2014/main" id="{73279807-B5F2-887C-0DB7-1241EE302422}"/>
              </a:ext>
            </a:extLst>
          </p:cNvPr>
          <p:cNvGrpSpPr/>
          <p:nvPr/>
        </p:nvGrpSpPr>
        <p:grpSpPr>
          <a:xfrm>
            <a:off x="3937771" y="2276746"/>
            <a:ext cx="7728245" cy="329184"/>
            <a:chOff x="3937771" y="2395433"/>
            <a:chExt cx="7728245" cy="448588"/>
          </a:xfrm>
        </p:grpSpPr>
        <p:sp>
          <p:nvSpPr>
            <p:cNvPr id="65" name="Rectangle: Rounded Corners 69">
              <a:extLst>
                <a:ext uri="{FF2B5EF4-FFF2-40B4-BE49-F238E27FC236}">
                  <a16:creationId xmlns:a16="http://schemas.microsoft.com/office/drawing/2014/main" id="{9FD7585D-9271-37A5-4327-531607D0A5BA}"/>
                </a:ext>
              </a:extLst>
            </p:cNvPr>
            <p:cNvSpPr/>
            <p:nvPr/>
          </p:nvSpPr>
          <p:spPr bwMode="auto">
            <a:xfrm>
              <a:off x="39377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sym typeface="IBM Plex Sans Light"/>
                </a:rPr>
                <a:t>Modernize, migrate, and centralize VMs for unified view and cost savings</a:t>
              </a:r>
              <a:endPar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7" name="Rectangle: Rounded Corners 69">
              <a:extLst>
                <a:ext uri="{FF2B5EF4-FFF2-40B4-BE49-F238E27FC236}">
                  <a16:creationId xmlns:a16="http://schemas.microsoft.com/office/drawing/2014/main" id="{1C986FD6-6E54-02F0-7288-970B0CCD3AFF}"/>
                </a:ext>
              </a:extLst>
            </p:cNvPr>
            <p:cNvSpPr/>
            <p:nvPr/>
          </p:nvSpPr>
          <p:spPr bwMode="auto">
            <a:xfrm>
              <a:off x="93479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Improve time to market capability of AI tools</a:t>
              </a:r>
            </a:p>
          </p:txBody>
        </p:sp>
        <p:sp>
          <p:nvSpPr>
            <p:cNvPr id="68" name="Rectangle: Rounded Corners 69">
              <a:extLst>
                <a:ext uri="{FF2B5EF4-FFF2-40B4-BE49-F238E27FC236}">
                  <a16:creationId xmlns:a16="http://schemas.microsoft.com/office/drawing/2014/main" id="{63882C87-672F-6B27-9608-0B945AEFAE1F}"/>
                </a:ext>
              </a:extLst>
            </p:cNvPr>
            <p:cNvSpPr/>
            <p:nvPr/>
          </p:nvSpPr>
          <p:spPr bwMode="auto">
            <a:xfrm>
              <a:off x="66428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1200" cap="none" spc="0" normalizeH="0" baseline="0" noProof="0" dirty="0">
                  <a:ln>
                    <a:noFill/>
                  </a:ln>
                  <a:solidFill>
                    <a:srgbClr val="000000"/>
                  </a:solidFill>
                  <a:effectLst/>
                  <a:uLnTx/>
                  <a:uFillTx/>
                  <a:latin typeface="IBM Plex Sans Light"/>
                  <a:ea typeface="+mn-ea"/>
                  <a:cs typeface="+mn-cs"/>
                </a:rPr>
                <a:t>Accelerate DevOps with hybrid cloud to speed up time-to-market</a:t>
              </a: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a:t>
              </a:r>
            </a:p>
          </p:txBody>
        </p:sp>
      </p:grpSp>
      <p:sp>
        <p:nvSpPr>
          <p:cNvPr id="76" name="TextBox 75">
            <a:extLst>
              <a:ext uri="{FF2B5EF4-FFF2-40B4-BE49-F238E27FC236}">
                <a16:creationId xmlns:a16="http://schemas.microsoft.com/office/drawing/2014/main" id="{2F643A00-CF0C-FFB7-5214-3C50CFE99096}"/>
              </a:ext>
            </a:extLst>
          </p:cNvPr>
          <p:cNvSpPr txBox="1"/>
          <p:nvPr/>
        </p:nvSpPr>
        <p:spPr>
          <a:xfrm>
            <a:off x="3145023" y="2231899"/>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Business Actions</a:t>
            </a:r>
          </a:p>
        </p:txBody>
      </p:sp>
      <p:sp>
        <p:nvSpPr>
          <p:cNvPr id="94" name="Rectangle: Rounded Corners 69">
            <a:extLst>
              <a:ext uri="{FF2B5EF4-FFF2-40B4-BE49-F238E27FC236}">
                <a16:creationId xmlns:a16="http://schemas.microsoft.com/office/drawing/2014/main" id="{DD3A3026-AB75-C8AD-B168-781E647CF7CB}"/>
              </a:ext>
            </a:extLst>
          </p:cNvPr>
          <p:cNvSpPr/>
          <p:nvPr/>
        </p:nvSpPr>
        <p:spPr bwMode="auto">
          <a:xfrm>
            <a:off x="3032990" y="4036645"/>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96" name="TextBox 95">
            <a:extLst>
              <a:ext uri="{FF2B5EF4-FFF2-40B4-BE49-F238E27FC236}">
                <a16:creationId xmlns:a16="http://schemas.microsoft.com/office/drawing/2014/main" id="{C607CD21-2A0E-87FD-D337-0A65B4707B12}"/>
              </a:ext>
            </a:extLst>
          </p:cNvPr>
          <p:cNvSpPr txBox="1"/>
          <p:nvPr/>
        </p:nvSpPr>
        <p:spPr>
          <a:xfrm>
            <a:off x="3135506" y="4334014"/>
            <a:ext cx="680716" cy="3126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Technical</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Design </a:t>
            </a: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Pts</a:t>
            </a:r>
          </a:p>
        </p:txBody>
      </p:sp>
      <p:sp>
        <p:nvSpPr>
          <p:cNvPr id="15" name="Rectangle: Rounded Corners 69">
            <a:extLst>
              <a:ext uri="{FF2B5EF4-FFF2-40B4-BE49-F238E27FC236}">
                <a16:creationId xmlns:a16="http://schemas.microsoft.com/office/drawing/2014/main" id="{85F256DC-7E17-9294-2B3C-396A3F4FE16E}"/>
              </a:ext>
            </a:extLst>
          </p:cNvPr>
          <p:cNvSpPr/>
          <p:nvPr/>
        </p:nvSpPr>
        <p:spPr bwMode="auto">
          <a:xfrm>
            <a:off x="3903416" y="3122530"/>
            <a:ext cx="2386759" cy="519382"/>
          </a:xfrm>
          <a:prstGeom prst="roundRect">
            <a:avLst>
              <a:gd name="adj" fmla="val 13770"/>
            </a:avLst>
          </a:prstGeom>
          <a:solidFill>
            <a:srgbClr val="ED7F84"/>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Application Migration &amp; Modernization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103" name="TextBox 102">
            <a:extLst>
              <a:ext uri="{FF2B5EF4-FFF2-40B4-BE49-F238E27FC236}">
                <a16:creationId xmlns:a16="http://schemas.microsoft.com/office/drawing/2014/main" id="{E8154C33-C030-29DF-2151-3A34BACEBDCC}"/>
              </a:ext>
            </a:extLst>
          </p:cNvPr>
          <p:cNvSpPr txBox="1"/>
          <p:nvPr/>
        </p:nvSpPr>
        <p:spPr>
          <a:xfrm>
            <a:off x="3164144" y="5613110"/>
            <a:ext cx="714436" cy="299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a:t>
            </a:r>
          </a:p>
        </p:txBody>
      </p:sp>
      <p:sp>
        <p:nvSpPr>
          <p:cNvPr id="120" name="TextBox 119">
            <a:extLst>
              <a:ext uri="{FF2B5EF4-FFF2-40B4-BE49-F238E27FC236}">
                <a16:creationId xmlns:a16="http://schemas.microsoft.com/office/drawing/2014/main" id="{22E86E0C-3F22-1FBD-2C9B-B7BFF42F3EDD}"/>
              </a:ext>
            </a:extLst>
          </p:cNvPr>
          <p:cNvSpPr txBox="1"/>
          <p:nvPr/>
        </p:nvSpPr>
        <p:spPr>
          <a:xfrm>
            <a:off x="4002066" y="1302356"/>
            <a:ext cx="2093934" cy="159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Virtual machine estate is modernized and cloud-native</a:t>
            </a:r>
            <a:endParaRPr kumimoji="0" lang="en-US" sz="1000" b="0" i="0" u="none" strike="noStrike" kern="0" cap="none" spc="0" normalizeH="0" baseline="0" noProof="0" dirty="0">
              <a:ln>
                <a:noFill/>
              </a:ln>
              <a:solidFill>
                <a:srgbClr val="000000"/>
              </a:solidFill>
              <a:effectLst/>
              <a:highlight>
                <a:srgbClr val="FFFF00"/>
              </a:highlight>
              <a:uLnTx/>
              <a:uFillTx/>
              <a:latin typeface="IBM Plex Sans Light"/>
              <a:ea typeface="+mn-ea"/>
              <a:cs typeface="+mn-cs"/>
              <a:sym typeface="IBM Plex Sans Light"/>
            </a:endParaRPr>
          </a:p>
        </p:txBody>
      </p:sp>
      <p:sp>
        <p:nvSpPr>
          <p:cNvPr id="121" name="TextBox 120">
            <a:extLst>
              <a:ext uri="{FF2B5EF4-FFF2-40B4-BE49-F238E27FC236}">
                <a16:creationId xmlns:a16="http://schemas.microsoft.com/office/drawing/2014/main" id="{3A77926B-ECFB-41DD-CD26-617862778F3F}"/>
              </a:ext>
            </a:extLst>
          </p:cNvPr>
          <p:cNvSpPr txBox="1"/>
          <p:nvPr/>
        </p:nvSpPr>
        <p:spPr>
          <a:xfrm>
            <a:off x="6567470" y="1302356"/>
            <a:ext cx="2373330" cy="159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Establish a unified build, deploy, manage &amp; monitor platform for apps </a:t>
            </a:r>
            <a:endParaRPr kumimoji="0" lang="en-US" sz="1000" b="0" i="0" u="none" strike="noStrike" kern="0" cap="none" spc="0" normalizeH="0" baseline="0" noProof="0" dirty="0">
              <a:ln>
                <a:noFill/>
              </a:ln>
              <a:solidFill>
                <a:srgbClr val="000000"/>
              </a:solidFill>
              <a:effectLst/>
              <a:highlight>
                <a:srgbClr val="FFFF00"/>
              </a:highlight>
              <a:uLnTx/>
              <a:uFillTx/>
              <a:latin typeface="IBM Plex Sans Light"/>
              <a:ea typeface="+mn-ea"/>
              <a:cs typeface="+mn-cs"/>
              <a:sym typeface="IBM Plex Sans Light"/>
            </a:endParaRPr>
          </a:p>
        </p:txBody>
      </p:sp>
      <p:sp>
        <p:nvSpPr>
          <p:cNvPr id="122" name="TextBox 121">
            <a:extLst>
              <a:ext uri="{FF2B5EF4-FFF2-40B4-BE49-F238E27FC236}">
                <a16:creationId xmlns:a16="http://schemas.microsoft.com/office/drawing/2014/main" id="{82E31D5C-D177-F380-C323-DE9F613D8215}"/>
              </a:ext>
            </a:extLst>
          </p:cNvPr>
          <p:cNvSpPr txBox="1"/>
          <p:nvPr/>
        </p:nvSpPr>
        <p:spPr>
          <a:xfrm>
            <a:off x="9298871" y="1303934"/>
            <a:ext cx="2367146" cy="1582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 Infrastructure and tools are optimized to scale AI adoption</a:t>
            </a:r>
            <a:endParaRPr kumimoji="0" lang="en-US" sz="1000" b="0" i="0" u="none" strike="noStrike" kern="0" cap="none" spc="0" normalizeH="0" baseline="0" noProof="0" dirty="0">
              <a:ln>
                <a:noFill/>
              </a:ln>
              <a:solidFill>
                <a:srgbClr val="000000"/>
              </a:solidFill>
              <a:effectLst/>
              <a:highlight>
                <a:srgbClr val="FFFF00"/>
              </a:highlight>
              <a:uLnTx/>
              <a:uFillTx/>
              <a:latin typeface="IBM Plex Sans Light"/>
              <a:ea typeface="+mn-ea"/>
              <a:cs typeface="+mn-cs"/>
              <a:sym typeface="IBM Plex Sans Light"/>
            </a:endParaRPr>
          </a:p>
        </p:txBody>
      </p:sp>
      <p:sp>
        <p:nvSpPr>
          <p:cNvPr id="1065" name="Footer Placeholder 1">
            <a:extLst>
              <a:ext uri="{FF2B5EF4-FFF2-40B4-BE49-F238E27FC236}">
                <a16:creationId xmlns:a16="http://schemas.microsoft.com/office/drawing/2014/main" id="{08A20AD2-0AEB-F85E-01A5-DE4F73D4AD7A}"/>
              </a:ext>
            </a:extLst>
          </p:cNvPr>
          <p:cNvSpPr txBox="1">
            <a:spLocks/>
          </p:cNvSpPr>
          <p:nvPr/>
        </p:nvSpPr>
        <p:spPr>
          <a:xfrm>
            <a:off x="291742" y="6629243"/>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products outside of sales play that solve enterprise Challenge</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13" name="Group 12">
            <a:extLst>
              <a:ext uri="{FF2B5EF4-FFF2-40B4-BE49-F238E27FC236}">
                <a16:creationId xmlns:a16="http://schemas.microsoft.com/office/drawing/2014/main" id="{8CFD3A06-DB66-DB90-F731-9C5C86857577}"/>
              </a:ext>
            </a:extLst>
          </p:cNvPr>
          <p:cNvGrpSpPr/>
          <p:nvPr/>
        </p:nvGrpSpPr>
        <p:grpSpPr>
          <a:xfrm>
            <a:off x="3973330" y="963055"/>
            <a:ext cx="7867496" cy="249607"/>
            <a:chOff x="5671404" y="1500761"/>
            <a:chExt cx="4440995" cy="249607"/>
          </a:xfrm>
        </p:grpSpPr>
        <p:cxnSp>
          <p:nvCxnSpPr>
            <p:cNvPr id="20" name="Straight Arrow Connector 19">
              <a:extLst>
                <a:ext uri="{FF2B5EF4-FFF2-40B4-BE49-F238E27FC236}">
                  <a16:creationId xmlns:a16="http://schemas.microsoft.com/office/drawing/2014/main" id="{FA76B628-D387-F3D8-F7C1-1C3CEBA1A0E1}"/>
                </a:ext>
              </a:extLst>
            </p:cNvPr>
            <p:cNvCxnSpPr>
              <a:cxnSpLocks/>
            </p:cNvCxnSpPr>
            <p:nvPr/>
          </p:nvCxnSpPr>
          <p:spPr bwMode="auto">
            <a:xfrm>
              <a:off x="5671404" y="1750368"/>
              <a:ext cx="444099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1EC0CAF4-3259-3007-4CDF-63C063AB1ACF}"/>
                </a:ext>
              </a:extLst>
            </p:cNvPr>
            <p:cNvSpPr txBox="1"/>
            <p:nvPr/>
          </p:nvSpPr>
          <p:spPr>
            <a:xfrm>
              <a:off x="5913565" y="1500761"/>
              <a:ext cx="3795845" cy="165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rtlCol="0">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Enterprise journey</a:t>
              </a:r>
            </a:p>
          </p:txBody>
        </p:sp>
      </p:grpSp>
      <p:sp>
        <p:nvSpPr>
          <p:cNvPr id="19" name="Oval 18">
            <a:extLst>
              <a:ext uri="{FF2B5EF4-FFF2-40B4-BE49-F238E27FC236}">
                <a16:creationId xmlns:a16="http://schemas.microsoft.com/office/drawing/2014/main" id="{6BE4A209-C9AB-1D37-1598-8F557B61222C}"/>
              </a:ext>
            </a:extLst>
          </p:cNvPr>
          <p:cNvSpPr/>
          <p:nvPr/>
        </p:nvSpPr>
        <p:spPr bwMode="auto">
          <a:xfrm>
            <a:off x="405049" y="5368449"/>
            <a:ext cx="258509" cy="258520"/>
          </a:xfrm>
          <a:prstGeom prst="ellipse">
            <a:avLst/>
          </a:prstGeom>
          <a:solidFill>
            <a:srgbClr val="DA1E28"/>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IV</a:t>
            </a:r>
          </a:p>
        </p:txBody>
      </p:sp>
      <p:sp>
        <p:nvSpPr>
          <p:cNvPr id="22" name="Rectangle: Rounded Corners 69">
            <a:extLst>
              <a:ext uri="{FF2B5EF4-FFF2-40B4-BE49-F238E27FC236}">
                <a16:creationId xmlns:a16="http://schemas.microsoft.com/office/drawing/2014/main" id="{FBAE6635-AC33-716A-AF5F-7161D34D77B0}"/>
              </a:ext>
            </a:extLst>
          </p:cNvPr>
          <p:cNvSpPr/>
          <p:nvPr/>
        </p:nvSpPr>
        <p:spPr bwMode="auto">
          <a:xfrm>
            <a:off x="663558" y="5659650"/>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rPr>
              <a:t>IBM’s Hybrid Cloud products</a:t>
            </a:r>
            <a:r>
              <a:rPr kumimoji="0" lang="en-US" sz="1050" b="0" i="0" u="none" strike="noStrike" kern="0" cap="none" spc="0" normalizeH="0" baseline="0" noProof="0" dirty="0">
                <a:ln>
                  <a:noFill/>
                </a:ln>
                <a:solidFill>
                  <a:srgbClr val="DA1E28"/>
                </a:solidFill>
                <a:effectLst/>
                <a:uLnTx/>
                <a:uFillTx/>
                <a:latin typeface="IBM Plex Sans Light"/>
                <a:ea typeface="+mn-ea"/>
                <a:cs typeface="+mn-cs"/>
                <a:sym typeface="IBM Plex Sans Light"/>
              </a:rPr>
              <a:t> helps establish a centralized platform and tooling approach</a:t>
            </a:r>
          </a:p>
        </p:txBody>
      </p:sp>
      <p:sp>
        <p:nvSpPr>
          <p:cNvPr id="23" name="TextBox 22">
            <a:extLst>
              <a:ext uri="{FF2B5EF4-FFF2-40B4-BE49-F238E27FC236}">
                <a16:creationId xmlns:a16="http://schemas.microsoft.com/office/drawing/2014/main" id="{E4EFFF7C-C7DD-32C6-527D-4A7554DC77CF}"/>
              </a:ext>
            </a:extLst>
          </p:cNvPr>
          <p:cNvSpPr txBox="1"/>
          <p:nvPr/>
        </p:nvSpPr>
        <p:spPr>
          <a:xfrm>
            <a:off x="682259" y="5390743"/>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IBM Technology Products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4</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30" name="TextBox 29">
            <a:extLst>
              <a:ext uri="{FF2B5EF4-FFF2-40B4-BE49-F238E27FC236}">
                <a16:creationId xmlns:a16="http://schemas.microsoft.com/office/drawing/2014/main" id="{EBEA4DBB-0F69-F630-D540-54E49A7642C3}"/>
              </a:ext>
            </a:extLst>
          </p:cNvPr>
          <p:cNvSpPr txBox="1"/>
          <p:nvPr/>
        </p:nvSpPr>
        <p:spPr>
          <a:xfrm>
            <a:off x="3135506" y="3211307"/>
            <a:ext cx="680716" cy="3126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Consulting Offering</a:t>
            </a:r>
          </a:p>
        </p:txBody>
      </p:sp>
      <p:grpSp>
        <p:nvGrpSpPr>
          <p:cNvPr id="110" name="Group 109">
            <a:extLst>
              <a:ext uri="{FF2B5EF4-FFF2-40B4-BE49-F238E27FC236}">
                <a16:creationId xmlns:a16="http://schemas.microsoft.com/office/drawing/2014/main" id="{5CAB6D80-52D2-9108-10EF-8D332E3678B7}"/>
              </a:ext>
            </a:extLst>
          </p:cNvPr>
          <p:cNvGrpSpPr/>
          <p:nvPr/>
        </p:nvGrpSpPr>
        <p:grpSpPr>
          <a:xfrm>
            <a:off x="6461760" y="1715101"/>
            <a:ext cx="2689860" cy="4640897"/>
            <a:chOff x="6461760" y="1770661"/>
            <a:chExt cx="2689860" cy="4373353"/>
          </a:xfrm>
        </p:grpSpPr>
        <p:cxnSp>
          <p:nvCxnSpPr>
            <p:cNvPr id="111" name="Straight Connector 110">
              <a:extLst>
                <a:ext uri="{FF2B5EF4-FFF2-40B4-BE49-F238E27FC236}">
                  <a16:creationId xmlns:a16="http://schemas.microsoft.com/office/drawing/2014/main" id="{A0B04F5A-13D8-A7B1-3742-EC5616AF198F}"/>
                </a:ext>
              </a:extLst>
            </p:cNvPr>
            <p:cNvCxnSpPr>
              <a:cxnSpLocks/>
            </p:cNvCxnSpPr>
            <p:nvPr/>
          </p:nvCxnSpPr>
          <p:spPr bwMode="auto">
            <a:xfrm>
              <a:off x="646176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6AD49419-734D-C66C-A33C-A34BDD133454}"/>
                </a:ext>
              </a:extLst>
            </p:cNvPr>
            <p:cNvCxnSpPr>
              <a:cxnSpLocks/>
            </p:cNvCxnSpPr>
            <p:nvPr/>
          </p:nvCxnSpPr>
          <p:spPr bwMode="auto">
            <a:xfrm>
              <a:off x="915162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8" name="Oval 37">
            <a:extLst>
              <a:ext uri="{FF2B5EF4-FFF2-40B4-BE49-F238E27FC236}">
                <a16:creationId xmlns:a16="http://schemas.microsoft.com/office/drawing/2014/main" id="{B4FDBEBD-53BD-1F05-7B71-C591CF28BD16}"/>
              </a:ext>
            </a:extLst>
          </p:cNvPr>
          <p:cNvSpPr/>
          <p:nvPr/>
        </p:nvSpPr>
        <p:spPr bwMode="auto">
          <a:xfrm>
            <a:off x="405049" y="4125160"/>
            <a:ext cx="258509" cy="258520"/>
          </a:xfrm>
          <a:prstGeom prst="ellipse">
            <a:avLst/>
          </a:prstGeom>
          <a:solidFill>
            <a:srgbClr val="DA1E28"/>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100" b="1" i="0" u="none" strike="noStrike" kern="1200" cap="none" spc="0" normalizeH="0" baseline="0" noProof="0" dirty="0">
                <a:ln>
                  <a:noFill/>
                </a:ln>
                <a:solidFill>
                  <a:srgbClr val="FFFFFF"/>
                </a:solidFill>
                <a:effectLst/>
                <a:uLnTx/>
                <a:uFillTx/>
                <a:latin typeface="IBM Plex Sans Light"/>
                <a:ea typeface="+mn-ea"/>
                <a:cs typeface="+mn-cs"/>
              </a:rPr>
              <a:t>III</a:t>
            </a:r>
          </a:p>
        </p:txBody>
      </p:sp>
      <p:sp>
        <p:nvSpPr>
          <p:cNvPr id="39" name="Rectangle: Rounded Corners 69">
            <a:extLst>
              <a:ext uri="{FF2B5EF4-FFF2-40B4-BE49-F238E27FC236}">
                <a16:creationId xmlns:a16="http://schemas.microsoft.com/office/drawing/2014/main" id="{2B542147-7013-501C-78F0-66E14F01746D}"/>
              </a:ext>
            </a:extLst>
          </p:cNvPr>
          <p:cNvSpPr/>
          <p:nvPr/>
        </p:nvSpPr>
        <p:spPr bwMode="auto">
          <a:xfrm>
            <a:off x="663558" y="441023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rPr>
              <a:t>To automate a global deployment and ops platform</a:t>
            </a:r>
            <a:r>
              <a:rPr kumimoji="0" lang="en-US" sz="1050" b="0" i="0" u="none" strike="noStrike" kern="0" cap="none" spc="0" normalizeH="0" baseline="0" noProof="0" dirty="0">
                <a:ln>
                  <a:noFill/>
                </a:ln>
                <a:solidFill>
                  <a:srgbClr val="DA1E28"/>
                </a:solidFill>
                <a:effectLst/>
                <a:uLnTx/>
                <a:uFillTx/>
                <a:latin typeface="IBM Plex Sans Light"/>
                <a:ea typeface="+mn-ea"/>
                <a:cs typeface="+mn-cs"/>
                <a:sym typeface="IBM Plex Sans Light"/>
              </a:rPr>
              <a:t>, clients must standardize across tools, and platforms</a:t>
            </a:r>
            <a:endPar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endParaRPr>
          </a:p>
        </p:txBody>
      </p:sp>
      <p:sp>
        <p:nvSpPr>
          <p:cNvPr id="40" name="TextBox 39">
            <a:extLst>
              <a:ext uri="{FF2B5EF4-FFF2-40B4-BE49-F238E27FC236}">
                <a16:creationId xmlns:a16="http://schemas.microsoft.com/office/drawing/2014/main" id="{7A8BDDDA-B563-076B-42D3-E1C841E28537}"/>
              </a:ext>
            </a:extLst>
          </p:cNvPr>
          <p:cNvSpPr txBox="1"/>
          <p:nvPr/>
        </p:nvSpPr>
        <p:spPr>
          <a:xfrm>
            <a:off x="682259" y="4083146"/>
            <a:ext cx="2330006"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Client Technical Design Challenge</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44" name="Oval 43">
            <a:extLst>
              <a:ext uri="{FF2B5EF4-FFF2-40B4-BE49-F238E27FC236}">
                <a16:creationId xmlns:a16="http://schemas.microsoft.com/office/drawing/2014/main" id="{B7CA0FAB-3465-6C3D-314D-4ED05A0342DA}"/>
              </a:ext>
            </a:extLst>
          </p:cNvPr>
          <p:cNvSpPr/>
          <p:nvPr/>
        </p:nvSpPr>
        <p:spPr bwMode="auto">
          <a:xfrm>
            <a:off x="402857" y="3041103"/>
            <a:ext cx="258509" cy="258520"/>
          </a:xfrm>
          <a:prstGeom prst="ellipse">
            <a:avLst/>
          </a:prstGeom>
          <a:solidFill>
            <a:srgbClr val="DA1E28"/>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II</a:t>
            </a:r>
          </a:p>
        </p:txBody>
      </p:sp>
      <p:sp>
        <p:nvSpPr>
          <p:cNvPr id="45" name="Rectangle: Rounded Corners 69">
            <a:extLst>
              <a:ext uri="{FF2B5EF4-FFF2-40B4-BE49-F238E27FC236}">
                <a16:creationId xmlns:a16="http://schemas.microsoft.com/office/drawing/2014/main" id="{0FD429EE-8607-A9A1-7A21-1753F33FB759}"/>
              </a:ext>
            </a:extLst>
          </p:cNvPr>
          <p:cNvSpPr/>
          <p:nvPr/>
        </p:nvSpPr>
        <p:spPr bwMode="auto">
          <a:xfrm>
            <a:off x="661366" y="3266333"/>
            <a:ext cx="2330006"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DA1E28"/>
                </a:solidFill>
                <a:effectLst/>
                <a:uLnTx/>
                <a:uFillTx/>
                <a:latin typeface="IBM Plex Sans Light"/>
                <a:ea typeface="+mn-ea"/>
                <a:cs typeface="+mn-cs"/>
                <a:sym typeface="IBM Plex Sans Light"/>
              </a:rPr>
              <a:t>IBM Consulting helps shift clients </a:t>
            </a:r>
            <a:r>
              <a:rPr kumimoji="0" lang="en-US" sz="1050" b="0" i="0" u="none" strike="noStrike" kern="0" cap="none" spc="0" normalizeH="0" baseline="0" noProof="0" dirty="0">
                <a:ln>
                  <a:noFill/>
                </a:ln>
                <a:solidFill>
                  <a:srgbClr val="DA1E28"/>
                </a:solidFill>
                <a:effectLst/>
                <a:uLnTx/>
                <a:uFillTx/>
                <a:latin typeface="IBM Plex Sans Light"/>
                <a:ea typeface="+mn-ea"/>
                <a:cs typeface="+mn-cs"/>
                <a:sym typeface="IBM Plex Sans Light"/>
              </a:rPr>
              <a:t>from infrastructure specific dev to uniform dev across environments</a:t>
            </a:r>
          </a:p>
        </p:txBody>
      </p:sp>
      <p:sp>
        <p:nvSpPr>
          <p:cNvPr id="46" name="TextBox 45">
            <a:extLst>
              <a:ext uri="{FF2B5EF4-FFF2-40B4-BE49-F238E27FC236}">
                <a16:creationId xmlns:a16="http://schemas.microsoft.com/office/drawing/2014/main" id="{B4347F3C-0D7C-0496-EA79-55B90B81C367}"/>
              </a:ext>
            </a:extLst>
          </p:cNvPr>
          <p:cNvSpPr txBox="1"/>
          <p:nvPr/>
        </p:nvSpPr>
        <p:spPr>
          <a:xfrm>
            <a:off x="680067" y="2999089"/>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Consulting Offerings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cxnSp>
        <p:nvCxnSpPr>
          <p:cNvPr id="17" name="Straight Arrow Connector 16">
            <a:extLst>
              <a:ext uri="{FF2B5EF4-FFF2-40B4-BE49-F238E27FC236}">
                <a16:creationId xmlns:a16="http://schemas.microsoft.com/office/drawing/2014/main" id="{C1276D5B-3C3C-4B3D-EE92-281C37787D7D}"/>
              </a:ext>
            </a:extLst>
          </p:cNvPr>
          <p:cNvCxnSpPr>
            <a:cxnSpLocks/>
          </p:cNvCxnSpPr>
          <p:nvPr/>
        </p:nvCxnSpPr>
        <p:spPr bwMode="auto">
          <a:xfrm>
            <a:off x="50967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10C7FF7-CD14-174A-4D3B-CC39AFDE58BC}"/>
              </a:ext>
            </a:extLst>
          </p:cNvPr>
          <p:cNvCxnSpPr/>
          <p:nvPr/>
        </p:nvCxnSpPr>
        <p:spPr bwMode="auto">
          <a:xfrm>
            <a:off x="78018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5CCD10EA-B681-A65C-11EF-3A232F764D8D}"/>
              </a:ext>
            </a:extLst>
          </p:cNvPr>
          <p:cNvCxnSpPr/>
          <p:nvPr/>
        </p:nvCxnSpPr>
        <p:spPr bwMode="auto">
          <a:xfrm>
            <a:off x="105069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3" name="Rectangle: Rounded Corners 69">
            <a:extLst>
              <a:ext uri="{FF2B5EF4-FFF2-40B4-BE49-F238E27FC236}">
                <a16:creationId xmlns:a16="http://schemas.microsoft.com/office/drawing/2014/main" id="{7D8907E6-D56A-A378-6186-21ADBD2EDB0E}"/>
              </a:ext>
            </a:extLst>
          </p:cNvPr>
          <p:cNvSpPr/>
          <p:nvPr/>
        </p:nvSpPr>
        <p:spPr bwMode="auto">
          <a:xfrm>
            <a:off x="6605373" y="3122530"/>
            <a:ext cx="2386759" cy="519382"/>
          </a:xfrm>
          <a:prstGeom prst="roundRect">
            <a:avLst>
              <a:gd name="adj" fmla="val 13770"/>
            </a:avLst>
          </a:prstGeom>
          <a:solidFill>
            <a:srgbClr val="ED7F84"/>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Application Migration &amp; Modernization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cxnSp>
        <p:nvCxnSpPr>
          <p:cNvPr id="53" name="Straight Arrow Connector 52">
            <a:extLst>
              <a:ext uri="{FF2B5EF4-FFF2-40B4-BE49-F238E27FC236}">
                <a16:creationId xmlns:a16="http://schemas.microsoft.com/office/drawing/2014/main" id="{6A5DB79F-0E11-B76F-C596-1A080869AE97}"/>
              </a:ext>
            </a:extLst>
          </p:cNvPr>
          <p:cNvCxnSpPr>
            <a:stCxn id="65" idx="2"/>
            <a:endCxn id="15" idx="0"/>
          </p:cNvCxnSpPr>
          <p:nvPr/>
        </p:nvCxnSpPr>
        <p:spPr bwMode="auto">
          <a:xfrm>
            <a:off x="5096794" y="2605930"/>
            <a:ext cx="2"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F10A0C76-9FBC-8C77-0387-5638B9681395}"/>
              </a:ext>
            </a:extLst>
          </p:cNvPr>
          <p:cNvCxnSpPr>
            <a:stCxn id="68" idx="2"/>
            <a:endCxn id="43" idx="0"/>
          </p:cNvCxnSpPr>
          <p:nvPr/>
        </p:nvCxnSpPr>
        <p:spPr bwMode="auto">
          <a:xfrm flipH="1">
            <a:off x="7798753" y="2605930"/>
            <a:ext cx="3141"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27" name="Rectangle: Rounded Corners 69">
            <a:extLst>
              <a:ext uri="{FF2B5EF4-FFF2-40B4-BE49-F238E27FC236}">
                <a16:creationId xmlns:a16="http://schemas.microsoft.com/office/drawing/2014/main" id="{D5C04828-A148-A17B-16BD-3D75D3D86568}"/>
              </a:ext>
            </a:extLst>
          </p:cNvPr>
          <p:cNvSpPr/>
          <p:nvPr/>
        </p:nvSpPr>
        <p:spPr bwMode="auto">
          <a:xfrm>
            <a:off x="9342111" y="3122530"/>
            <a:ext cx="2386759" cy="519382"/>
          </a:xfrm>
          <a:prstGeom prst="roundRect">
            <a:avLst>
              <a:gd name="adj" fmla="val 13770"/>
            </a:avLst>
          </a:prstGeom>
          <a:solidFill>
            <a:srgbClr val="ED7F84"/>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Strategy &amp; Governance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(DTT)</a:t>
            </a:r>
          </a:p>
        </p:txBody>
      </p:sp>
      <p:grpSp>
        <p:nvGrpSpPr>
          <p:cNvPr id="5" name="Group 4">
            <a:extLst>
              <a:ext uri="{FF2B5EF4-FFF2-40B4-BE49-F238E27FC236}">
                <a16:creationId xmlns:a16="http://schemas.microsoft.com/office/drawing/2014/main" id="{A1504958-14B5-C48A-CE9F-83952F8C3685}"/>
              </a:ext>
            </a:extLst>
          </p:cNvPr>
          <p:cNvGrpSpPr/>
          <p:nvPr/>
        </p:nvGrpSpPr>
        <p:grpSpPr>
          <a:xfrm>
            <a:off x="3897157" y="3634730"/>
            <a:ext cx="2391776" cy="1656409"/>
            <a:chOff x="9313618" y="3634730"/>
            <a:chExt cx="2391776" cy="1656409"/>
          </a:xfrm>
          <a:solidFill>
            <a:srgbClr val="DA1E28"/>
          </a:solidFill>
        </p:grpSpPr>
        <p:sp>
          <p:nvSpPr>
            <p:cNvPr id="101" name="Rectangle: Rounded Corners 69">
              <a:extLst>
                <a:ext uri="{FF2B5EF4-FFF2-40B4-BE49-F238E27FC236}">
                  <a16:creationId xmlns:a16="http://schemas.microsoft.com/office/drawing/2014/main" id="{AAAF8221-8ECE-F6F5-8B73-C1596FBDB0B1}"/>
                </a:ext>
              </a:extLst>
            </p:cNvPr>
            <p:cNvSpPr/>
            <p:nvPr/>
          </p:nvSpPr>
          <p:spPr bwMode="auto">
            <a:xfrm>
              <a:off x="10549732" y="4236063"/>
              <a:ext cx="1155662"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Centralized VM and container management</a:t>
              </a:r>
            </a:p>
          </p:txBody>
        </p:sp>
        <p:sp>
          <p:nvSpPr>
            <p:cNvPr id="102" name="Rectangle: Rounded Corners 69">
              <a:extLst>
                <a:ext uri="{FF2B5EF4-FFF2-40B4-BE49-F238E27FC236}">
                  <a16:creationId xmlns:a16="http://schemas.microsoft.com/office/drawing/2014/main" id="{F42368FB-AF6F-040A-1EB3-A657EBBEC6B9}"/>
                </a:ext>
              </a:extLst>
            </p:cNvPr>
            <p:cNvSpPr/>
            <p:nvPr/>
          </p:nvSpPr>
          <p:spPr bwMode="auto">
            <a:xfrm>
              <a:off x="9313618" y="4241474"/>
              <a:ext cx="1145619"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Modernize VMs to cloud arch. for cost savings</a:t>
              </a:r>
            </a:p>
          </p:txBody>
        </p:sp>
        <p:cxnSp>
          <p:nvCxnSpPr>
            <p:cNvPr id="82" name="Straight Arrow Connector 81">
              <a:extLst>
                <a:ext uri="{FF2B5EF4-FFF2-40B4-BE49-F238E27FC236}">
                  <a16:creationId xmlns:a16="http://schemas.microsoft.com/office/drawing/2014/main" id="{5C1E408D-D1C0-1044-FE0A-FEE73F3AAB40}"/>
                </a:ext>
              </a:extLst>
            </p:cNvPr>
            <p:cNvCxnSpPr>
              <a:cxnSpLocks/>
            </p:cNvCxnSpPr>
            <p:nvPr/>
          </p:nvCxnSpPr>
          <p:spPr bwMode="auto">
            <a:xfrm>
              <a:off x="9886428"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2AB39B33-9AEF-8417-6D15-3E690AC49959}"/>
                </a:ext>
              </a:extLst>
            </p:cNvPr>
            <p:cNvCxnSpPr>
              <a:cxnSpLocks/>
            </p:cNvCxnSpPr>
            <p:nvPr/>
          </p:nvCxnSpPr>
          <p:spPr bwMode="auto">
            <a:xfrm>
              <a:off x="11127566"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1028" name="Group 1027">
              <a:extLst>
                <a:ext uri="{FF2B5EF4-FFF2-40B4-BE49-F238E27FC236}">
                  <a16:creationId xmlns:a16="http://schemas.microsoft.com/office/drawing/2014/main" id="{6E55ED55-0B62-AF36-502D-D77C14DDB302}"/>
                </a:ext>
              </a:extLst>
            </p:cNvPr>
            <p:cNvGrpSpPr/>
            <p:nvPr/>
          </p:nvGrpSpPr>
          <p:grpSpPr>
            <a:xfrm>
              <a:off x="9886428" y="3634730"/>
              <a:ext cx="1241139" cy="601333"/>
              <a:chOff x="4476225" y="2781318"/>
              <a:chExt cx="1241139" cy="588443"/>
            </a:xfrm>
            <a:grpFill/>
          </p:grpSpPr>
          <p:cxnSp>
            <p:nvCxnSpPr>
              <p:cNvPr id="1032" name="Connector: Elbow 1031">
                <a:extLst>
                  <a:ext uri="{FF2B5EF4-FFF2-40B4-BE49-F238E27FC236}">
                    <a16:creationId xmlns:a16="http://schemas.microsoft.com/office/drawing/2014/main" id="{1FA5B389-B83B-879C-9E4F-474D8A6D2079}"/>
                  </a:ext>
                </a:extLst>
              </p:cNvPr>
              <p:cNvCxnSpPr/>
              <p:nvPr/>
            </p:nvCxnSpPr>
            <p:spPr bwMode="auto">
              <a:xfrm rot="5400000">
                <a:off x="4492288" y="2765255"/>
                <a:ext cx="588443"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33" name="Connector: Elbow 1032">
                <a:extLst>
                  <a:ext uri="{FF2B5EF4-FFF2-40B4-BE49-F238E27FC236}">
                    <a16:creationId xmlns:a16="http://schemas.microsoft.com/office/drawing/2014/main" id="{1E4B7E61-9342-DAB2-B9F9-BFBED9206AC4}"/>
                  </a:ext>
                </a:extLst>
              </p:cNvPr>
              <p:cNvCxnSpPr/>
              <p:nvPr/>
            </p:nvCxnSpPr>
            <p:spPr bwMode="auto">
              <a:xfrm rot="16200000" flipH="1">
                <a:off x="5112858" y="2765255"/>
                <a:ext cx="588442"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cxnSp>
        <p:nvCxnSpPr>
          <p:cNvPr id="1034" name="Straight Arrow Connector 1033">
            <a:extLst>
              <a:ext uri="{FF2B5EF4-FFF2-40B4-BE49-F238E27FC236}">
                <a16:creationId xmlns:a16="http://schemas.microsoft.com/office/drawing/2014/main" id="{C2D7F6B4-5AAC-09D4-8276-C12591F4BE85}"/>
              </a:ext>
            </a:extLst>
          </p:cNvPr>
          <p:cNvCxnSpPr/>
          <p:nvPr/>
        </p:nvCxnSpPr>
        <p:spPr bwMode="auto">
          <a:xfrm flipH="1">
            <a:off x="10504572" y="2605930"/>
            <a:ext cx="3141"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9" name="Group 8">
            <a:extLst>
              <a:ext uri="{FF2B5EF4-FFF2-40B4-BE49-F238E27FC236}">
                <a16:creationId xmlns:a16="http://schemas.microsoft.com/office/drawing/2014/main" id="{406BDC79-3108-AEEC-2D0A-BCC06A283B64}"/>
              </a:ext>
            </a:extLst>
          </p:cNvPr>
          <p:cNvGrpSpPr/>
          <p:nvPr/>
        </p:nvGrpSpPr>
        <p:grpSpPr>
          <a:xfrm>
            <a:off x="6609303" y="3634730"/>
            <a:ext cx="2391776" cy="1656409"/>
            <a:chOff x="9313618" y="3634730"/>
            <a:chExt cx="2391776" cy="1656409"/>
          </a:xfrm>
          <a:solidFill>
            <a:srgbClr val="DA1E28"/>
          </a:solidFill>
        </p:grpSpPr>
        <p:sp>
          <p:nvSpPr>
            <p:cNvPr id="10" name="Rectangle: Rounded Corners 69">
              <a:extLst>
                <a:ext uri="{FF2B5EF4-FFF2-40B4-BE49-F238E27FC236}">
                  <a16:creationId xmlns:a16="http://schemas.microsoft.com/office/drawing/2014/main" id="{A0097915-61F6-2E63-5A7F-8DE917F02010}"/>
                </a:ext>
              </a:extLst>
            </p:cNvPr>
            <p:cNvSpPr/>
            <p:nvPr/>
          </p:nvSpPr>
          <p:spPr bwMode="auto">
            <a:xfrm>
              <a:off x="10549732" y="4236063"/>
              <a:ext cx="1155662"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Ensure secure &amp; continuous dev chain</a:t>
              </a:r>
            </a:p>
          </p:txBody>
        </p:sp>
        <p:sp>
          <p:nvSpPr>
            <p:cNvPr id="11" name="Rectangle: Rounded Corners 69">
              <a:extLst>
                <a:ext uri="{FF2B5EF4-FFF2-40B4-BE49-F238E27FC236}">
                  <a16:creationId xmlns:a16="http://schemas.microsoft.com/office/drawing/2014/main" id="{637BD6B5-290E-F6DF-4514-8C20EA5162A3}"/>
                </a:ext>
              </a:extLst>
            </p:cNvPr>
            <p:cNvSpPr/>
            <p:nvPr/>
          </p:nvSpPr>
          <p:spPr bwMode="auto">
            <a:xfrm>
              <a:off x="9313618" y="4241474"/>
              <a:ext cx="1145619"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Standardize &amp; automate on a subset of tools</a:t>
              </a:r>
            </a:p>
          </p:txBody>
        </p:sp>
        <p:cxnSp>
          <p:nvCxnSpPr>
            <p:cNvPr id="12" name="Straight Arrow Connector 11">
              <a:extLst>
                <a:ext uri="{FF2B5EF4-FFF2-40B4-BE49-F238E27FC236}">
                  <a16:creationId xmlns:a16="http://schemas.microsoft.com/office/drawing/2014/main" id="{937C6758-E3BF-2496-0078-B79597C56836}"/>
                </a:ext>
              </a:extLst>
            </p:cNvPr>
            <p:cNvCxnSpPr>
              <a:cxnSpLocks/>
            </p:cNvCxnSpPr>
            <p:nvPr/>
          </p:nvCxnSpPr>
          <p:spPr bwMode="auto">
            <a:xfrm>
              <a:off x="9886428"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8A0A9C1-B3E0-106D-5057-7B1A1A2A9031}"/>
                </a:ext>
              </a:extLst>
            </p:cNvPr>
            <p:cNvCxnSpPr>
              <a:cxnSpLocks/>
            </p:cNvCxnSpPr>
            <p:nvPr/>
          </p:nvCxnSpPr>
          <p:spPr bwMode="auto">
            <a:xfrm>
              <a:off x="11127566"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31" name="Group 30">
              <a:extLst>
                <a:ext uri="{FF2B5EF4-FFF2-40B4-BE49-F238E27FC236}">
                  <a16:creationId xmlns:a16="http://schemas.microsoft.com/office/drawing/2014/main" id="{662F9A8E-6A4B-9E4D-927C-77AC563B3E0D}"/>
                </a:ext>
              </a:extLst>
            </p:cNvPr>
            <p:cNvGrpSpPr/>
            <p:nvPr/>
          </p:nvGrpSpPr>
          <p:grpSpPr>
            <a:xfrm>
              <a:off x="9886428" y="3634730"/>
              <a:ext cx="1241139" cy="601333"/>
              <a:chOff x="4476225" y="2781318"/>
              <a:chExt cx="1241139" cy="588443"/>
            </a:xfrm>
            <a:grpFill/>
          </p:grpSpPr>
          <p:cxnSp>
            <p:nvCxnSpPr>
              <p:cNvPr id="32" name="Connector: Elbow 31">
                <a:extLst>
                  <a:ext uri="{FF2B5EF4-FFF2-40B4-BE49-F238E27FC236}">
                    <a16:creationId xmlns:a16="http://schemas.microsoft.com/office/drawing/2014/main" id="{ED9F7B37-C87D-76CD-07CF-A84C274083C7}"/>
                  </a:ext>
                </a:extLst>
              </p:cNvPr>
              <p:cNvCxnSpPr/>
              <p:nvPr/>
            </p:nvCxnSpPr>
            <p:spPr bwMode="auto">
              <a:xfrm rot="5400000">
                <a:off x="4492288" y="2765255"/>
                <a:ext cx="588443"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03C4CD56-F335-4E9E-9C83-59C3488F5E2A}"/>
                  </a:ext>
                </a:extLst>
              </p:cNvPr>
              <p:cNvCxnSpPr/>
              <p:nvPr/>
            </p:nvCxnSpPr>
            <p:spPr bwMode="auto">
              <a:xfrm rot="16200000" flipH="1">
                <a:off x="5112858" y="2765255"/>
                <a:ext cx="588442"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grpSp>
        <p:nvGrpSpPr>
          <p:cNvPr id="18" name="Group 17">
            <a:extLst>
              <a:ext uri="{FF2B5EF4-FFF2-40B4-BE49-F238E27FC236}">
                <a16:creationId xmlns:a16="http://schemas.microsoft.com/office/drawing/2014/main" id="{0964D418-10E5-2931-DD23-C3B3085A2702}"/>
              </a:ext>
            </a:extLst>
          </p:cNvPr>
          <p:cNvGrpSpPr/>
          <p:nvPr/>
        </p:nvGrpSpPr>
        <p:grpSpPr>
          <a:xfrm>
            <a:off x="9311109" y="3634730"/>
            <a:ext cx="2391776" cy="1656409"/>
            <a:chOff x="9313618" y="3634730"/>
            <a:chExt cx="2391776" cy="1656409"/>
          </a:xfrm>
          <a:solidFill>
            <a:srgbClr val="DA1E28"/>
          </a:solidFill>
        </p:grpSpPr>
        <p:sp>
          <p:nvSpPr>
            <p:cNvPr id="34" name="Rectangle: Rounded Corners 69">
              <a:extLst>
                <a:ext uri="{FF2B5EF4-FFF2-40B4-BE49-F238E27FC236}">
                  <a16:creationId xmlns:a16="http://schemas.microsoft.com/office/drawing/2014/main" id="{2717ACC7-00E4-F0D5-C67C-07EA24E1AD40}"/>
                </a:ext>
              </a:extLst>
            </p:cNvPr>
            <p:cNvSpPr/>
            <p:nvPr/>
          </p:nvSpPr>
          <p:spPr bwMode="auto">
            <a:xfrm>
              <a:off x="10549732" y="4236063"/>
              <a:ext cx="1155662"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20" tIns="45720" rIns="4572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Deploy &amp; manage models across </a:t>
              </a:r>
              <a:r>
                <a:rPr kumimoji="0" lang="en-US" sz="1000" b="1" i="0" u="none" strike="noStrike" kern="0" cap="none" spc="0" normalizeH="0" baseline="0" noProof="0" dirty="0" err="1">
                  <a:ln>
                    <a:noFill/>
                  </a:ln>
                  <a:solidFill>
                    <a:srgbClr val="FFFFFF"/>
                  </a:solidFill>
                  <a:effectLst/>
                  <a:uLnTx/>
                  <a:uFillTx/>
                  <a:latin typeface="IBM Plex Sans Light"/>
                  <a:ea typeface="+mn-ea"/>
                  <a:cs typeface="+mn-cs"/>
                  <a:sym typeface="IBM Plex Sans Light"/>
                </a:rPr>
                <a:t>envs</a:t>
              </a: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t>
              </a:r>
            </a:p>
          </p:txBody>
        </p:sp>
        <p:sp>
          <p:nvSpPr>
            <p:cNvPr id="35" name="Rectangle: Rounded Corners 69">
              <a:extLst>
                <a:ext uri="{FF2B5EF4-FFF2-40B4-BE49-F238E27FC236}">
                  <a16:creationId xmlns:a16="http://schemas.microsoft.com/office/drawing/2014/main" id="{E17BDBA5-B988-F807-650D-1B63E2844D3E}"/>
                </a:ext>
              </a:extLst>
            </p:cNvPr>
            <p:cNvSpPr/>
            <p:nvPr/>
          </p:nvSpPr>
          <p:spPr bwMode="auto">
            <a:xfrm>
              <a:off x="9313618" y="4241474"/>
              <a:ext cx="1145619" cy="51938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Fine tune models with </a:t>
              </a:r>
              <a:r>
                <a:rPr kumimoji="0" lang="en-US" sz="1000" b="1" i="0" u="none" strike="noStrike" kern="0" cap="none" spc="0" normalizeH="0" baseline="0" noProof="0" dirty="0" err="1">
                  <a:ln>
                    <a:noFill/>
                  </a:ln>
                  <a:solidFill>
                    <a:srgbClr val="FFFFFF"/>
                  </a:solidFill>
                  <a:effectLst/>
                  <a:uLnTx/>
                  <a:uFillTx/>
                  <a:latin typeface="IBM Plex Sans Light"/>
                  <a:ea typeface="+mn-ea"/>
                  <a:cs typeface="+mn-cs"/>
                  <a:sym typeface="IBM Plex Sans Light"/>
                </a:rPr>
                <a:t>InstructLAB</a:t>
              </a:r>
              <a:endPar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endParaRPr>
            </a:p>
          </p:txBody>
        </p:sp>
        <p:cxnSp>
          <p:nvCxnSpPr>
            <p:cNvPr id="36" name="Straight Arrow Connector 35">
              <a:extLst>
                <a:ext uri="{FF2B5EF4-FFF2-40B4-BE49-F238E27FC236}">
                  <a16:creationId xmlns:a16="http://schemas.microsoft.com/office/drawing/2014/main" id="{642A00F8-331A-D98E-43F5-EB8F82017323}"/>
                </a:ext>
              </a:extLst>
            </p:cNvPr>
            <p:cNvCxnSpPr>
              <a:cxnSpLocks/>
            </p:cNvCxnSpPr>
            <p:nvPr/>
          </p:nvCxnSpPr>
          <p:spPr bwMode="auto">
            <a:xfrm>
              <a:off x="9886428"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90D40CC-BF60-2200-9C7E-438128A2BE4D}"/>
                </a:ext>
              </a:extLst>
            </p:cNvPr>
            <p:cNvCxnSpPr>
              <a:cxnSpLocks/>
            </p:cNvCxnSpPr>
            <p:nvPr/>
          </p:nvCxnSpPr>
          <p:spPr bwMode="auto">
            <a:xfrm>
              <a:off x="11127566" y="4760856"/>
              <a:ext cx="2110" cy="530283"/>
            </a:xfrm>
            <a:prstGeom prst="straightConnector1">
              <a:avLst/>
            </a:prstGeom>
            <a:grpFill/>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47" name="Group 46">
              <a:extLst>
                <a:ext uri="{FF2B5EF4-FFF2-40B4-BE49-F238E27FC236}">
                  <a16:creationId xmlns:a16="http://schemas.microsoft.com/office/drawing/2014/main" id="{30B4772F-A011-CADA-DA6A-B4CE7815F1AF}"/>
                </a:ext>
              </a:extLst>
            </p:cNvPr>
            <p:cNvGrpSpPr/>
            <p:nvPr/>
          </p:nvGrpSpPr>
          <p:grpSpPr>
            <a:xfrm>
              <a:off x="9886428" y="3634730"/>
              <a:ext cx="1241139" cy="601333"/>
              <a:chOff x="4476225" y="2781318"/>
              <a:chExt cx="1241139" cy="588443"/>
            </a:xfrm>
            <a:grpFill/>
          </p:grpSpPr>
          <p:cxnSp>
            <p:nvCxnSpPr>
              <p:cNvPr id="49" name="Connector: Elbow 48">
                <a:extLst>
                  <a:ext uri="{FF2B5EF4-FFF2-40B4-BE49-F238E27FC236}">
                    <a16:creationId xmlns:a16="http://schemas.microsoft.com/office/drawing/2014/main" id="{76F7077A-4BBA-2785-9FD9-B6A9E1DF48F0}"/>
                  </a:ext>
                </a:extLst>
              </p:cNvPr>
              <p:cNvCxnSpPr/>
              <p:nvPr/>
            </p:nvCxnSpPr>
            <p:spPr bwMode="auto">
              <a:xfrm rot="5400000">
                <a:off x="4492288" y="2765255"/>
                <a:ext cx="588443"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5D7E483B-3DDE-2C21-D852-FD6B3215A4E5}"/>
                  </a:ext>
                </a:extLst>
              </p:cNvPr>
              <p:cNvCxnSpPr/>
              <p:nvPr/>
            </p:nvCxnSpPr>
            <p:spPr bwMode="auto">
              <a:xfrm rot="16200000" flipH="1">
                <a:off x="5112858" y="2765255"/>
                <a:ext cx="588442" cy="620570"/>
              </a:xfrm>
              <a:prstGeom prst="bentConnector3">
                <a:avLst>
                  <a:gd name="adj1" fmla="val 50000"/>
                </a:avLst>
              </a:prstGeom>
              <a:grpFill/>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grpSp>
        <p:nvGrpSpPr>
          <p:cNvPr id="85" name="Group 84">
            <a:extLst>
              <a:ext uri="{FF2B5EF4-FFF2-40B4-BE49-F238E27FC236}">
                <a16:creationId xmlns:a16="http://schemas.microsoft.com/office/drawing/2014/main" id="{5291A451-7C6C-8F16-A64A-EEAE3A62A541}"/>
              </a:ext>
            </a:extLst>
          </p:cNvPr>
          <p:cNvGrpSpPr/>
          <p:nvPr/>
        </p:nvGrpSpPr>
        <p:grpSpPr>
          <a:xfrm>
            <a:off x="7413004" y="5626969"/>
            <a:ext cx="1228038" cy="302637"/>
            <a:chOff x="9338865" y="5459352"/>
            <a:chExt cx="1228038" cy="302637"/>
          </a:xfrm>
        </p:grpSpPr>
        <p:pic>
          <p:nvPicPr>
            <p:cNvPr id="86" name="Picture 2">
              <a:extLst>
                <a:ext uri="{FF2B5EF4-FFF2-40B4-BE49-F238E27FC236}">
                  <a16:creationId xmlns:a16="http://schemas.microsoft.com/office/drawing/2014/main" id="{27194913-FB9E-1A3C-3A85-247CFEA316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8865" y="5460237"/>
              <a:ext cx="301752" cy="301752"/>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9D2DA608-BEC1-C916-1EBC-1F47607A836F}"/>
                </a:ext>
              </a:extLst>
            </p:cNvPr>
            <p:cNvSpPr txBox="1"/>
            <p:nvPr/>
          </p:nvSpPr>
          <p:spPr>
            <a:xfrm>
              <a:off x="9672429" y="5459352"/>
              <a:ext cx="894474"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OpenShift Platform Plus</a:t>
              </a:r>
            </a:p>
          </p:txBody>
        </p:sp>
      </p:grpSp>
      <p:grpSp>
        <p:nvGrpSpPr>
          <p:cNvPr id="88" name="Group 87">
            <a:extLst>
              <a:ext uri="{FF2B5EF4-FFF2-40B4-BE49-F238E27FC236}">
                <a16:creationId xmlns:a16="http://schemas.microsoft.com/office/drawing/2014/main" id="{A5D0FFCC-15DC-A594-8C50-286D5DA8734F}"/>
              </a:ext>
            </a:extLst>
          </p:cNvPr>
          <p:cNvGrpSpPr/>
          <p:nvPr/>
        </p:nvGrpSpPr>
        <p:grpSpPr>
          <a:xfrm>
            <a:off x="10638907" y="5626969"/>
            <a:ext cx="1228038" cy="302637"/>
            <a:chOff x="9338865" y="5459352"/>
            <a:chExt cx="1228038" cy="302637"/>
          </a:xfrm>
        </p:grpSpPr>
        <p:pic>
          <p:nvPicPr>
            <p:cNvPr id="89" name="Picture 2">
              <a:extLst>
                <a:ext uri="{FF2B5EF4-FFF2-40B4-BE49-F238E27FC236}">
                  <a16:creationId xmlns:a16="http://schemas.microsoft.com/office/drawing/2014/main" id="{8C6FC39B-569A-BE94-BAD0-781AA4B2F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8865" y="5460237"/>
              <a:ext cx="301752" cy="301752"/>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07AF128C-CEF9-F4B0-006E-4320EF835BCA}"/>
                </a:ext>
              </a:extLst>
            </p:cNvPr>
            <p:cNvSpPr txBox="1"/>
            <p:nvPr/>
          </p:nvSpPr>
          <p:spPr>
            <a:xfrm>
              <a:off x="9672429" y="5459352"/>
              <a:ext cx="894474"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OpenShift AI</a:t>
              </a:r>
            </a:p>
          </p:txBody>
        </p:sp>
      </p:grpSp>
      <p:grpSp>
        <p:nvGrpSpPr>
          <p:cNvPr id="95" name="Group 94">
            <a:extLst>
              <a:ext uri="{FF2B5EF4-FFF2-40B4-BE49-F238E27FC236}">
                <a16:creationId xmlns:a16="http://schemas.microsoft.com/office/drawing/2014/main" id="{B63E983D-C7D5-2831-BDE7-4E6699BB96C5}"/>
              </a:ext>
            </a:extLst>
          </p:cNvPr>
          <p:cNvGrpSpPr/>
          <p:nvPr/>
        </p:nvGrpSpPr>
        <p:grpSpPr>
          <a:xfrm>
            <a:off x="3975434" y="5626969"/>
            <a:ext cx="1228038" cy="302637"/>
            <a:chOff x="9338865" y="5459352"/>
            <a:chExt cx="1228038" cy="302637"/>
          </a:xfrm>
        </p:grpSpPr>
        <p:pic>
          <p:nvPicPr>
            <p:cNvPr id="97" name="Picture 2">
              <a:extLst>
                <a:ext uri="{FF2B5EF4-FFF2-40B4-BE49-F238E27FC236}">
                  <a16:creationId xmlns:a16="http://schemas.microsoft.com/office/drawing/2014/main" id="{01862981-8EC3-D601-5B65-5701D7EF89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8865" y="5460237"/>
              <a:ext cx="301752" cy="301752"/>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4666F3BF-EC73-5012-250D-413FC441C6B9}"/>
                </a:ext>
              </a:extLst>
            </p:cNvPr>
            <p:cNvSpPr txBox="1"/>
            <p:nvPr/>
          </p:nvSpPr>
          <p:spPr>
            <a:xfrm>
              <a:off x="9672429" y="5459352"/>
              <a:ext cx="894474"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OpenShift Virtualization</a:t>
              </a:r>
            </a:p>
          </p:txBody>
        </p:sp>
      </p:grpSp>
      <p:grpSp>
        <p:nvGrpSpPr>
          <p:cNvPr id="99" name="Group 98">
            <a:extLst>
              <a:ext uri="{FF2B5EF4-FFF2-40B4-BE49-F238E27FC236}">
                <a16:creationId xmlns:a16="http://schemas.microsoft.com/office/drawing/2014/main" id="{282C3570-65CB-8AE2-911C-0446AC76DB7C}"/>
              </a:ext>
            </a:extLst>
          </p:cNvPr>
          <p:cNvGrpSpPr/>
          <p:nvPr/>
        </p:nvGrpSpPr>
        <p:grpSpPr>
          <a:xfrm>
            <a:off x="5225286" y="5956597"/>
            <a:ext cx="1173399" cy="303883"/>
            <a:chOff x="9334488" y="5455858"/>
            <a:chExt cx="1149876" cy="297791"/>
          </a:xfrm>
        </p:grpSpPr>
        <p:pic>
          <p:nvPicPr>
            <p:cNvPr id="100" name="Picture 2">
              <a:extLst>
                <a:ext uri="{FF2B5EF4-FFF2-40B4-BE49-F238E27FC236}">
                  <a16:creationId xmlns:a16="http://schemas.microsoft.com/office/drawing/2014/main" id="{178B5ECF-C053-F289-0D21-3B60DF4603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334488"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103">
              <a:extLst>
                <a:ext uri="{FF2B5EF4-FFF2-40B4-BE49-F238E27FC236}">
                  <a16:creationId xmlns:a16="http://schemas.microsoft.com/office/drawing/2014/main" id="{79BD76C5-4C96-F6BF-42F8-D6AD2927DB3E}"/>
                </a:ext>
              </a:extLst>
            </p:cNvPr>
            <p:cNvSpPr txBox="1"/>
            <p:nvPr/>
          </p:nvSpPr>
          <p:spPr>
            <a:xfrm>
              <a:off x="9672429" y="5459353"/>
              <a:ext cx="811935" cy="2354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Ansible Automation Platform</a:t>
              </a:r>
            </a:p>
          </p:txBody>
        </p:sp>
      </p:grpSp>
      <p:grpSp>
        <p:nvGrpSpPr>
          <p:cNvPr id="105" name="Group 104">
            <a:extLst>
              <a:ext uri="{FF2B5EF4-FFF2-40B4-BE49-F238E27FC236}">
                <a16:creationId xmlns:a16="http://schemas.microsoft.com/office/drawing/2014/main" id="{43C2948D-D906-6663-CF17-E0E1A9C46C28}"/>
              </a:ext>
            </a:extLst>
          </p:cNvPr>
          <p:cNvGrpSpPr/>
          <p:nvPr/>
        </p:nvGrpSpPr>
        <p:grpSpPr>
          <a:xfrm>
            <a:off x="5206162" y="5439562"/>
            <a:ext cx="1228038" cy="302637"/>
            <a:chOff x="9338865" y="5459352"/>
            <a:chExt cx="1228038" cy="302637"/>
          </a:xfrm>
        </p:grpSpPr>
        <p:pic>
          <p:nvPicPr>
            <p:cNvPr id="106" name="Picture 2">
              <a:extLst>
                <a:ext uri="{FF2B5EF4-FFF2-40B4-BE49-F238E27FC236}">
                  <a16:creationId xmlns:a16="http://schemas.microsoft.com/office/drawing/2014/main" id="{C0B2FBE4-0F1F-6658-8813-E34F799513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8865" y="5460237"/>
              <a:ext cx="301752" cy="301752"/>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ECB53DEF-9074-14B5-B400-BB1E293E99C1}"/>
                </a:ext>
              </a:extLst>
            </p:cNvPr>
            <p:cNvSpPr txBox="1"/>
            <p:nvPr/>
          </p:nvSpPr>
          <p:spPr>
            <a:xfrm>
              <a:off x="9672429" y="5459352"/>
              <a:ext cx="894474"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OpenShift Virtualization</a:t>
              </a:r>
            </a:p>
          </p:txBody>
        </p:sp>
      </p:grpSp>
      <p:grpSp>
        <p:nvGrpSpPr>
          <p:cNvPr id="108" name="Group 107">
            <a:extLst>
              <a:ext uri="{FF2B5EF4-FFF2-40B4-BE49-F238E27FC236}">
                <a16:creationId xmlns:a16="http://schemas.microsoft.com/office/drawing/2014/main" id="{D9CDA471-2C8D-937A-1608-4A8AA8F4A307}"/>
              </a:ext>
            </a:extLst>
          </p:cNvPr>
          <p:cNvGrpSpPr/>
          <p:nvPr/>
        </p:nvGrpSpPr>
        <p:grpSpPr>
          <a:xfrm>
            <a:off x="9394208" y="5626969"/>
            <a:ext cx="1223600" cy="302637"/>
            <a:chOff x="9343303" y="5459352"/>
            <a:chExt cx="1223600" cy="302637"/>
          </a:xfrm>
        </p:grpSpPr>
        <p:pic>
          <p:nvPicPr>
            <p:cNvPr id="109" name="Picture 2">
              <a:extLst>
                <a:ext uri="{FF2B5EF4-FFF2-40B4-BE49-F238E27FC236}">
                  <a16:creationId xmlns:a16="http://schemas.microsoft.com/office/drawing/2014/main" id="{603B3A70-DD6B-25EE-1F81-D8736720E4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343303" y="5460237"/>
              <a:ext cx="292876" cy="301752"/>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9262C528-ECC5-A763-3FD0-F46DEE41C50D}"/>
                </a:ext>
              </a:extLst>
            </p:cNvPr>
            <p:cNvSpPr txBox="1"/>
            <p:nvPr/>
          </p:nvSpPr>
          <p:spPr>
            <a:xfrm>
              <a:off x="9672429" y="5459352"/>
              <a:ext cx="894474"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Enterprise Linux AI</a:t>
              </a:r>
            </a:p>
          </p:txBody>
        </p:sp>
      </p:grpSp>
    </p:spTree>
    <p:extLst>
      <p:ext uri="{BB962C8B-B14F-4D97-AF65-F5344CB8AC3E}">
        <p14:creationId xmlns:p14="http://schemas.microsoft.com/office/powerpoint/2010/main" val="2664495798"/>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855CE-3C3D-9538-87A6-E8CAA48C5E06}"/>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985CA21F-E498-4A95-766E-1FC5FE81C36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8" name="think-cell data - do not delete" hidden="1">
                        <a:extLst>
                          <a:ext uri="{FF2B5EF4-FFF2-40B4-BE49-F238E27FC236}">
                            <a16:creationId xmlns:a16="http://schemas.microsoft.com/office/drawing/2014/main" id="{985CA21F-E498-4A95-766E-1FC5FE81C36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ooter Placeholder 1">
            <a:extLst>
              <a:ext uri="{FF2B5EF4-FFF2-40B4-BE49-F238E27FC236}">
                <a16:creationId xmlns:a16="http://schemas.microsoft.com/office/drawing/2014/main" id="{AC1E2F86-7A8B-A323-43CE-984F7C4A1608}"/>
              </a:ext>
            </a:extLst>
          </p:cNvPr>
          <p:cNvSpPr>
            <a:spLocks noGrp="1"/>
          </p:cNvSpPr>
          <p:nvPr>
            <p:ph type="ftr" sz="quarter" idx="23"/>
          </p:nvPr>
        </p:nvSpPr>
        <p:spPr>
          <a:xfrm>
            <a:off x="284122" y="6513275"/>
            <a:ext cx="9736177" cy="202878"/>
          </a:xfrm>
        </p:spPr>
        <p:txBody>
          <a:body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Sources: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Corporate Strategy analysis of Enterprise best practices, IBV Hybrid by design book, IBM Consulting practices, white papers from Deloitte and McKinsey, ATL input, IBM Consulting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HbD</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Framework</a:t>
            </a:r>
          </a:p>
        </p:txBody>
      </p:sp>
      <p:sp>
        <p:nvSpPr>
          <p:cNvPr id="2" name="Title 1132">
            <a:extLst>
              <a:ext uri="{FF2B5EF4-FFF2-40B4-BE49-F238E27FC236}">
                <a16:creationId xmlns:a16="http://schemas.microsoft.com/office/drawing/2014/main" id="{87E3D91F-2BD2-673A-8527-B663C53C450C}"/>
              </a:ext>
            </a:extLst>
          </p:cNvPr>
          <p:cNvSpPr txBox="1">
            <a:spLocks/>
          </p:cNvSpPr>
          <p:nvPr/>
        </p:nvSpPr>
        <p:spPr>
          <a:xfrm>
            <a:off x="284122" y="249004"/>
            <a:ext cx="11354150" cy="398568"/>
          </a:xfrm>
          <a:prstGeom prst="rect">
            <a:avLst/>
          </a:prstGeom>
        </p:spPr>
        <p:txBody>
          <a:bodyPr vert="horz"/>
          <a:lstStyle>
            <a:lvl1pPr marL="0" marR="0" indent="0" algn="l" defTabSz="1216152" rtl="0" eaLnBrk="1" latinLnBrk="0" hangingPunct="1">
              <a:lnSpc>
                <a:spcPct val="110000"/>
              </a:lnSpc>
              <a:spcBef>
                <a:spcPts val="0"/>
              </a:spcBef>
              <a:spcAft>
                <a:spcPts val="0"/>
              </a:spcAft>
              <a:buClrTx/>
              <a:buSzTx/>
              <a:buFontTx/>
              <a:buNone/>
              <a:tabLst/>
              <a:defRPr sz="2400" b="0" i="0" u="none" strike="noStrike" cap="none" spc="0" baseline="0">
                <a:solidFill>
                  <a:schemeClr val="accent1"/>
                </a:solidFill>
                <a:uFillTx/>
                <a:latin typeface="+mj-lt"/>
                <a:ea typeface="+mj-ea"/>
                <a:cs typeface="+mj-cs"/>
                <a:sym typeface="IBM Plex Sans Light"/>
              </a:defRPr>
            </a:lvl1pPr>
            <a:lvl2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2pPr>
            <a:lvl3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3pPr>
            <a:lvl4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4pPr>
            <a:lvl5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5pPr>
            <a:lvl6pPr marL="0" marR="0" indent="180831"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6pPr>
            <a:lvl7pPr marL="0" marR="0" indent="361663"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7pPr>
            <a:lvl8pPr marL="0" marR="0" indent="542494"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8pPr>
            <a:lvl9pPr marL="0" marR="0" indent="723326"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9pPr>
          </a:lstStyle>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F62FE"/>
                </a:solidFill>
                <a:effectLst/>
                <a:uLnTx/>
                <a:uFillTx/>
                <a:latin typeface="IBM Plex Sans Light"/>
                <a:ea typeface="+mj-ea"/>
                <a:cs typeface="+mj-cs"/>
                <a:sym typeface="IBM Plex Sans Light"/>
              </a:rPr>
              <a:t>Business action: </a:t>
            </a:r>
            <a:r>
              <a:rPr kumimoji="0" lang="en-US" sz="24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Embed at speed Gen AI models and tools across environments </a:t>
            </a:r>
            <a:r>
              <a:rPr kumimoji="0" lang="en-US" sz="20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Data Platform Sales Play</a:t>
            </a: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 Accelerate business impact of AI</a:t>
            </a:r>
            <a:endParaRPr kumimoji="0" lang="en-US" sz="20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 name="Footer Placeholder 1">
            <a:extLst>
              <a:ext uri="{FF2B5EF4-FFF2-40B4-BE49-F238E27FC236}">
                <a16:creationId xmlns:a16="http://schemas.microsoft.com/office/drawing/2014/main" id="{1F13C043-FFC0-6367-8AC1-96B43C88B94B}"/>
              </a:ext>
            </a:extLst>
          </p:cNvPr>
          <p:cNvSpPr txBox="1">
            <a:spLocks/>
          </p:cNvSpPr>
          <p:nvPr/>
        </p:nvSpPr>
        <p:spPr>
          <a:xfrm>
            <a:off x="291742" y="6388899"/>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Challenges/business actions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consulting offerings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tech challenges upon request,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Rectangle: Rounded Corners 69">
            <a:extLst>
              <a:ext uri="{FF2B5EF4-FFF2-40B4-BE49-F238E27FC236}">
                <a16:creationId xmlns:a16="http://schemas.microsoft.com/office/drawing/2014/main" id="{266EAD5E-ABE2-019E-6D82-30BA3E8AEC21}"/>
              </a:ext>
            </a:extLst>
          </p:cNvPr>
          <p:cNvSpPr/>
          <p:nvPr/>
        </p:nvSpPr>
        <p:spPr bwMode="auto">
          <a:xfrm>
            <a:off x="3032990" y="5145962"/>
            <a:ext cx="8833957" cy="1233939"/>
          </a:xfrm>
          <a:prstGeom prst="roundRect">
            <a:avLst>
              <a:gd name="adj" fmla="val 13031"/>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 name="Rectangle: Rounded Corners 69">
            <a:extLst>
              <a:ext uri="{FF2B5EF4-FFF2-40B4-BE49-F238E27FC236}">
                <a16:creationId xmlns:a16="http://schemas.microsoft.com/office/drawing/2014/main" id="{B05764E7-4CAB-66E4-FB39-EBD5AF47763D}"/>
              </a:ext>
            </a:extLst>
          </p:cNvPr>
          <p:cNvSpPr/>
          <p:nvPr/>
        </p:nvSpPr>
        <p:spPr bwMode="auto">
          <a:xfrm>
            <a:off x="3032991" y="1578189"/>
            <a:ext cx="8833956" cy="1137589"/>
          </a:xfrm>
          <a:prstGeom prst="roundRect">
            <a:avLst>
              <a:gd name="adj" fmla="val 1031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05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15" name="Group 14">
            <a:extLst>
              <a:ext uri="{FF2B5EF4-FFF2-40B4-BE49-F238E27FC236}">
                <a16:creationId xmlns:a16="http://schemas.microsoft.com/office/drawing/2014/main" id="{5849B9EC-1866-FEA6-11AB-25C86841FD5E}"/>
              </a:ext>
            </a:extLst>
          </p:cNvPr>
          <p:cNvGrpSpPr/>
          <p:nvPr/>
        </p:nvGrpSpPr>
        <p:grpSpPr>
          <a:xfrm>
            <a:off x="405049" y="1717786"/>
            <a:ext cx="2498776" cy="858395"/>
            <a:chOff x="416103" y="1848374"/>
            <a:chExt cx="2498776" cy="858395"/>
          </a:xfrm>
        </p:grpSpPr>
        <p:sp>
          <p:nvSpPr>
            <p:cNvPr id="26" name="Oval 25">
              <a:extLst>
                <a:ext uri="{FF2B5EF4-FFF2-40B4-BE49-F238E27FC236}">
                  <a16:creationId xmlns:a16="http://schemas.microsoft.com/office/drawing/2014/main" id="{F67F7DBE-D3ED-9858-3AB6-9CA6EAC83F9A}"/>
                </a:ext>
              </a:extLst>
            </p:cNvPr>
            <p:cNvSpPr/>
            <p:nvPr/>
          </p:nvSpPr>
          <p:spPr bwMode="auto">
            <a:xfrm>
              <a:off x="416103" y="1890388"/>
              <a:ext cx="258509" cy="258520"/>
            </a:xfrm>
            <a:prstGeom prst="ellipse">
              <a:avLst/>
            </a:prstGeom>
            <a:solidFill>
              <a:srgbClr val="0072C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a:t>
              </a:r>
            </a:p>
          </p:txBody>
        </p:sp>
        <p:sp>
          <p:nvSpPr>
            <p:cNvPr id="27" name="Rectangle: Rounded Corners 69">
              <a:extLst>
                <a:ext uri="{FF2B5EF4-FFF2-40B4-BE49-F238E27FC236}">
                  <a16:creationId xmlns:a16="http://schemas.microsoft.com/office/drawing/2014/main" id="{29FA1C18-01CD-D9F3-DDB5-BE921152CE31}"/>
                </a:ext>
              </a:extLst>
            </p:cNvPr>
            <p:cNvSpPr/>
            <p:nvPr/>
          </p:nvSpPr>
          <p:spPr bwMode="auto">
            <a:xfrm>
              <a:off x="674612" y="2209006"/>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Enterprises need to scale </a:t>
              </a:r>
              <a:r>
                <a:rPr kumimoji="0" lang="en-US" sz="1050" b="1" i="0" u="none" strike="noStrike" kern="0" cap="none" spc="0" normalizeH="0" baseline="0" noProof="0" dirty="0" err="1">
                  <a:ln>
                    <a:noFill/>
                  </a:ln>
                  <a:solidFill>
                    <a:srgbClr val="0072C3"/>
                  </a:solidFill>
                  <a:effectLst/>
                  <a:uLnTx/>
                  <a:uFillTx/>
                  <a:latin typeface="IBM Plex Sans Light"/>
                  <a:ea typeface="+mn-ea"/>
                  <a:cs typeface="+mn-cs"/>
                  <a:sym typeface="IBM Plex Sans Light"/>
                </a:rPr>
                <a:t>genAI</a:t>
              </a: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 deployments </a:t>
              </a:r>
              <a:r>
                <a:rPr kumimoji="0" lang="en-US" sz="1050" b="0" i="0" u="none" strike="noStrike" kern="0" cap="none" spc="0" normalizeH="0" baseline="0" noProof="0" dirty="0">
                  <a:ln>
                    <a:noFill/>
                  </a:ln>
                  <a:solidFill>
                    <a:srgbClr val="0072C3"/>
                  </a:solidFill>
                  <a:effectLst/>
                  <a:uLnTx/>
                  <a:uFillTx/>
                  <a:latin typeface="IBM Plex Sans Light"/>
                  <a:ea typeface="+mn-ea"/>
                  <a:cs typeface="+mn-cs"/>
                  <a:sym typeface="IBM Plex Sans Light"/>
                </a:rPr>
                <a:t>to accelerate business value</a:t>
              </a:r>
            </a:p>
          </p:txBody>
        </p:sp>
        <p:sp>
          <p:nvSpPr>
            <p:cNvPr id="28" name="TextBox 27">
              <a:extLst>
                <a:ext uri="{FF2B5EF4-FFF2-40B4-BE49-F238E27FC236}">
                  <a16:creationId xmlns:a16="http://schemas.microsoft.com/office/drawing/2014/main" id="{800952DD-26E7-D684-BCD2-C62549687729}"/>
                </a:ext>
              </a:extLst>
            </p:cNvPr>
            <p:cNvSpPr txBox="1"/>
            <p:nvPr/>
          </p:nvSpPr>
          <p:spPr>
            <a:xfrm>
              <a:off x="693313" y="1848374"/>
              <a:ext cx="1847273"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Enterprise Challenges and Business Outcomes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grpSp>
        <p:nvGrpSpPr>
          <p:cNvPr id="63" name="Group 62">
            <a:extLst>
              <a:ext uri="{FF2B5EF4-FFF2-40B4-BE49-F238E27FC236}">
                <a16:creationId xmlns:a16="http://schemas.microsoft.com/office/drawing/2014/main" id="{2EBC4717-2FC8-1B4F-07AA-26C846C2F3EA}"/>
              </a:ext>
            </a:extLst>
          </p:cNvPr>
          <p:cNvGrpSpPr/>
          <p:nvPr/>
        </p:nvGrpSpPr>
        <p:grpSpPr>
          <a:xfrm>
            <a:off x="3937771" y="1668055"/>
            <a:ext cx="7728245" cy="402337"/>
            <a:chOff x="3656035" y="1171384"/>
            <a:chExt cx="7728245" cy="612389"/>
          </a:xfrm>
          <a:solidFill>
            <a:schemeClr val="tx1">
              <a:lumMod val="50000"/>
              <a:lumOff val="50000"/>
            </a:schemeClr>
          </a:solidFill>
        </p:grpSpPr>
        <p:sp>
          <p:nvSpPr>
            <p:cNvPr id="90" name="Rectangle: Rounded Corners 69">
              <a:extLst>
                <a:ext uri="{FF2B5EF4-FFF2-40B4-BE49-F238E27FC236}">
                  <a16:creationId xmlns:a16="http://schemas.microsoft.com/office/drawing/2014/main" id="{737B6AD2-F444-C97F-CA26-702E8F1E3337}"/>
                </a:ext>
              </a:extLst>
            </p:cNvPr>
            <p:cNvSpPr/>
            <p:nvPr/>
          </p:nvSpPr>
          <p:spPr bwMode="auto">
            <a:xfrm>
              <a:off x="3656035" y="1171384"/>
              <a:ext cx="2318045" cy="612387"/>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7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Disparate data sources, numerous models/tools delay dev. &amp; scalability</a:t>
              </a:r>
            </a:p>
          </p:txBody>
        </p:sp>
        <p:sp>
          <p:nvSpPr>
            <p:cNvPr id="91" name="Rectangle: Rounded Corners 69">
              <a:extLst>
                <a:ext uri="{FF2B5EF4-FFF2-40B4-BE49-F238E27FC236}">
                  <a16:creationId xmlns:a16="http://schemas.microsoft.com/office/drawing/2014/main" id="{958BEF0C-E1C6-0708-B7EB-6489C8088C62}"/>
                </a:ext>
              </a:extLst>
            </p:cNvPr>
            <p:cNvSpPr/>
            <p:nvPr/>
          </p:nvSpPr>
          <p:spPr bwMode="auto">
            <a:xfrm>
              <a:off x="9066235" y="1171386"/>
              <a:ext cx="2318045" cy="612387"/>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Poor governance and lack of trust in AI systems increase compliance risks </a:t>
              </a:r>
            </a:p>
          </p:txBody>
        </p:sp>
        <p:sp>
          <p:nvSpPr>
            <p:cNvPr id="92" name="Rectangle: Rounded Corners 69">
              <a:extLst>
                <a:ext uri="{FF2B5EF4-FFF2-40B4-BE49-F238E27FC236}">
                  <a16:creationId xmlns:a16="http://schemas.microsoft.com/office/drawing/2014/main" id="{DB1CEBC5-4ADF-B50E-3715-EAB25219F894}"/>
                </a:ext>
              </a:extLst>
            </p:cNvPr>
            <p:cNvSpPr/>
            <p:nvPr/>
          </p:nvSpPr>
          <p:spPr bwMode="auto">
            <a:xfrm>
              <a:off x="6361135" y="1171386"/>
              <a:ext cx="2318045" cy="612387"/>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Skills/talent shortage delay dev and limit enterprise-wide adoption</a:t>
              </a:r>
            </a:p>
          </p:txBody>
        </p:sp>
      </p:grpSp>
      <p:sp>
        <p:nvSpPr>
          <p:cNvPr id="64" name="TextBox 63">
            <a:extLst>
              <a:ext uri="{FF2B5EF4-FFF2-40B4-BE49-F238E27FC236}">
                <a16:creationId xmlns:a16="http://schemas.microsoft.com/office/drawing/2014/main" id="{CE18A807-E288-AABD-D7F1-9A598CB9BB02}"/>
              </a:ext>
            </a:extLst>
          </p:cNvPr>
          <p:cNvSpPr txBox="1"/>
          <p:nvPr/>
        </p:nvSpPr>
        <p:spPr>
          <a:xfrm>
            <a:off x="3145023" y="1683130"/>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Challenges</a:t>
            </a:r>
          </a:p>
        </p:txBody>
      </p:sp>
      <p:grpSp>
        <p:nvGrpSpPr>
          <p:cNvPr id="14" name="Group 13">
            <a:extLst>
              <a:ext uri="{FF2B5EF4-FFF2-40B4-BE49-F238E27FC236}">
                <a16:creationId xmlns:a16="http://schemas.microsoft.com/office/drawing/2014/main" id="{CA4F2D73-6AA1-C2DD-CA3E-9977CA63DD17}"/>
              </a:ext>
            </a:extLst>
          </p:cNvPr>
          <p:cNvGrpSpPr/>
          <p:nvPr/>
        </p:nvGrpSpPr>
        <p:grpSpPr>
          <a:xfrm>
            <a:off x="3937771" y="2276746"/>
            <a:ext cx="7728245" cy="329184"/>
            <a:chOff x="3937771" y="2395433"/>
            <a:chExt cx="7728245" cy="448588"/>
          </a:xfrm>
        </p:grpSpPr>
        <p:sp>
          <p:nvSpPr>
            <p:cNvPr id="65" name="Rectangle: Rounded Corners 69">
              <a:extLst>
                <a:ext uri="{FF2B5EF4-FFF2-40B4-BE49-F238E27FC236}">
                  <a16:creationId xmlns:a16="http://schemas.microsoft.com/office/drawing/2014/main" id="{D99D4027-8060-493E-D927-810E74FF3B91}"/>
                </a:ext>
              </a:extLst>
            </p:cNvPr>
            <p:cNvSpPr/>
            <p:nvPr/>
          </p:nvSpPr>
          <p:spPr bwMode="auto">
            <a:xfrm>
              <a:off x="39377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Implement centralized AI platform to unify silos across enterprise</a:t>
              </a:r>
            </a:p>
          </p:txBody>
        </p:sp>
        <p:sp>
          <p:nvSpPr>
            <p:cNvPr id="67" name="Rectangle: Rounded Corners 69">
              <a:extLst>
                <a:ext uri="{FF2B5EF4-FFF2-40B4-BE49-F238E27FC236}">
                  <a16:creationId xmlns:a16="http://schemas.microsoft.com/office/drawing/2014/main" id="{EEB9588D-39C1-D9D6-C99A-433C698126D3}"/>
                </a:ext>
              </a:extLst>
            </p:cNvPr>
            <p:cNvSpPr/>
            <p:nvPr/>
          </p:nvSpPr>
          <p:spPr bwMode="auto">
            <a:xfrm>
              <a:off x="93479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Integrate governance frameworks w. monitoring &amp; ethical AI practices</a:t>
              </a:r>
            </a:p>
          </p:txBody>
        </p:sp>
        <p:sp>
          <p:nvSpPr>
            <p:cNvPr id="68" name="Rectangle: Rounded Corners 69">
              <a:extLst>
                <a:ext uri="{FF2B5EF4-FFF2-40B4-BE49-F238E27FC236}">
                  <a16:creationId xmlns:a16="http://schemas.microsoft.com/office/drawing/2014/main" id="{619DD815-2613-3B8A-E159-60E0C0CF7BF6}"/>
                </a:ext>
              </a:extLst>
            </p:cNvPr>
            <p:cNvSpPr/>
            <p:nvPr/>
          </p:nvSpPr>
          <p:spPr bwMode="auto">
            <a:xfrm>
              <a:off x="66428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Deploy AI powered automation &amp; low/no code tools for scalability</a:t>
              </a:r>
            </a:p>
          </p:txBody>
        </p:sp>
      </p:grpSp>
      <p:sp>
        <p:nvSpPr>
          <p:cNvPr id="76" name="TextBox 75">
            <a:extLst>
              <a:ext uri="{FF2B5EF4-FFF2-40B4-BE49-F238E27FC236}">
                <a16:creationId xmlns:a16="http://schemas.microsoft.com/office/drawing/2014/main" id="{1613A762-6775-51A8-E93E-B9BCCF790380}"/>
              </a:ext>
            </a:extLst>
          </p:cNvPr>
          <p:cNvSpPr txBox="1"/>
          <p:nvPr/>
        </p:nvSpPr>
        <p:spPr>
          <a:xfrm>
            <a:off x="3145023" y="2231899"/>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Business Actions</a:t>
            </a:r>
          </a:p>
        </p:txBody>
      </p:sp>
      <p:sp>
        <p:nvSpPr>
          <p:cNvPr id="94" name="Rectangle: Rounded Corners 69">
            <a:extLst>
              <a:ext uri="{FF2B5EF4-FFF2-40B4-BE49-F238E27FC236}">
                <a16:creationId xmlns:a16="http://schemas.microsoft.com/office/drawing/2014/main" id="{DC81AC40-2111-E8E5-F8A9-5FED2EBBEB25}"/>
              </a:ext>
            </a:extLst>
          </p:cNvPr>
          <p:cNvSpPr/>
          <p:nvPr/>
        </p:nvSpPr>
        <p:spPr bwMode="auto">
          <a:xfrm>
            <a:off x="3032990" y="4036645"/>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95" name="Group 94">
            <a:extLst>
              <a:ext uri="{FF2B5EF4-FFF2-40B4-BE49-F238E27FC236}">
                <a16:creationId xmlns:a16="http://schemas.microsoft.com/office/drawing/2014/main" id="{CEADDDCC-6DEA-D264-659C-1DC88E3F87A9}"/>
              </a:ext>
            </a:extLst>
          </p:cNvPr>
          <p:cNvGrpSpPr/>
          <p:nvPr/>
        </p:nvGrpSpPr>
        <p:grpSpPr>
          <a:xfrm>
            <a:off x="3135506" y="4230291"/>
            <a:ext cx="8502765" cy="530565"/>
            <a:chOff x="3135504" y="4290247"/>
            <a:chExt cx="8502765" cy="508481"/>
          </a:xfrm>
        </p:grpSpPr>
        <p:sp>
          <p:nvSpPr>
            <p:cNvPr id="96" name="TextBox 95">
              <a:extLst>
                <a:ext uri="{FF2B5EF4-FFF2-40B4-BE49-F238E27FC236}">
                  <a16:creationId xmlns:a16="http://schemas.microsoft.com/office/drawing/2014/main" id="{3563E024-4567-9BDB-22EA-32F528B4A153}"/>
                </a:ext>
              </a:extLst>
            </p:cNvPr>
            <p:cNvSpPr txBox="1"/>
            <p:nvPr/>
          </p:nvSpPr>
          <p:spPr>
            <a:xfrm>
              <a:off x="3135504" y="4389653"/>
              <a:ext cx="680716" cy="2996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Technical</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Design </a:t>
              </a: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Pts</a:t>
              </a:r>
            </a:p>
          </p:txBody>
        </p:sp>
        <p:sp>
          <p:nvSpPr>
            <p:cNvPr id="97" name="Rectangle: Rounded Corners 69">
              <a:extLst>
                <a:ext uri="{FF2B5EF4-FFF2-40B4-BE49-F238E27FC236}">
                  <a16:creationId xmlns:a16="http://schemas.microsoft.com/office/drawing/2014/main" id="{1E3516B3-EE77-FFBD-DD6E-7E1CA4DC4E93}"/>
                </a:ext>
              </a:extLst>
            </p:cNvPr>
            <p:cNvSpPr/>
            <p:nvPr/>
          </p:nvSpPr>
          <p:spPr bwMode="auto">
            <a:xfrm>
              <a:off x="3955412" y="4290247"/>
              <a:ext cx="2334762" cy="497763"/>
            </a:xfrm>
            <a:prstGeom prst="roundRect">
              <a:avLst>
                <a:gd name="adj" fmla="val 13770"/>
              </a:avLst>
            </a:prstGeom>
            <a:solidFill>
              <a:srgbClr val="0072C3"/>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Unified platform built for hybrid environment</a:t>
              </a:r>
            </a:p>
          </p:txBody>
        </p:sp>
        <p:sp>
          <p:nvSpPr>
            <p:cNvPr id="98" name="Rectangle: Rounded Corners 69">
              <a:extLst>
                <a:ext uri="{FF2B5EF4-FFF2-40B4-BE49-F238E27FC236}">
                  <a16:creationId xmlns:a16="http://schemas.microsoft.com/office/drawing/2014/main" id="{28679CED-4263-D206-5DFE-83C7E2E2734A}"/>
                </a:ext>
              </a:extLst>
            </p:cNvPr>
            <p:cNvSpPr/>
            <p:nvPr/>
          </p:nvSpPr>
          <p:spPr bwMode="auto">
            <a:xfrm>
              <a:off x="6608514" y="4300965"/>
              <a:ext cx="1188720" cy="497763"/>
            </a:xfrm>
            <a:prstGeom prst="roundRect">
              <a:avLst>
                <a:gd name="adj" fmla="val 13770"/>
              </a:avLst>
            </a:prstGeom>
            <a:solidFill>
              <a:srgbClr val="0072C3"/>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CI/CD pipelines for model training &amp; </a:t>
              </a:r>
              <a:r>
                <a:rPr kumimoji="0" lang="en-US" sz="1000" b="1" i="0" u="none" strike="noStrike" kern="0" cap="none" spc="0" normalizeH="0" baseline="0" noProof="0" dirty="0" err="1">
                  <a:ln>
                    <a:noFill/>
                  </a:ln>
                  <a:solidFill>
                    <a:srgbClr val="FFFFFF"/>
                  </a:solidFill>
                  <a:effectLst/>
                  <a:uLnTx/>
                  <a:uFillTx/>
                  <a:latin typeface="IBM Plex Sans Light"/>
                  <a:ea typeface="+mn-ea"/>
                  <a:cs typeface="+mn-cs"/>
                  <a:sym typeface="IBM Plex Sans Light"/>
                </a:rPr>
                <a:t>depl</a:t>
              </a: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t>
              </a:r>
            </a:p>
          </p:txBody>
        </p:sp>
        <p:sp>
          <p:nvSpPr>
            <p:cNvPr id="100" name="Rectangle: Rounded Corners 69">
              <a:extLst>
                <a:ext uri="{FF2B5EF4-FFF2-40B4-BE49-F238E27FC236}">
                  <a16:creationId xmlns:a16="http://schemas.microsoft.com/office/drawing/2014/main" id="{41671EC2-B256-D3BA-F4C0-FD3B2C64BAE4}"/>
                </a:ext>
              </a:extLst>
            </p:cNvPr>
            <p:cNvSpPr/>
            <p:nvPr/>
          </p:nvSpPr>
          <p:spPr bwMode="auto">
            <a:xfrm>
              <a:off x="7849653" y="4303151"/>
              <a:ext cx="1188720" cy="493092"/>
            </a:xfrm>
            <a:prstGeom prst="roundRect">
              <a:avLst>
                <a:gd name="adj" fmla="val 13770"/>
              </a:avLst>
            </a:prstGeom>
            <a:solidFill>
              <a:srgbClr val="0072C3"/>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Low/no-code development capabilities</a:t>
              </a:r>
            </a:p>
          </p:txBody>
        </p:sp>
        <p:sp>
          <p:nvSpPr>
            <p:cNvPr id="102" name="Rectangle: Rounded Corners 69">
              <a:extLst>
                <a:ext uri="{FF2B5EF4-FFF2-40B4-BE49-F238E27FC236}">
                  <a16:creationId xmlns:a16="http://schemas.microsoft.com/office/drawing/2014/main" id="{A81E000E-7549-B257-DE44-98ACA39F42D9}"/>
                </a:ext>
              </a:extLst>
            </p:cNvPr>
            <p:cNvSpPr/>
            <p:nvPr/>
          </p:nvSpPr>
          <p:spPr bwMode="auto">
            <a:xfrm>
              <a:off x="9313616" y="4300965"/>
              <a:ext cx="2324653" cy="497763"/>
            </a:xfrm>
            <a:prstGeom prst="roundRect">
              <a:avLst>
                <a:gd name="adj" fmla="val 13770"/>
              </a:avLst>
            </a:prstGeom>
            <a:solidFill>
              <a:srgbClr val="0072C3"/>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Data cleaning &amp; data quality for AI model tuning</a:t>
              </a:r>
            </a:p>
          </p:txBody>
        </p:sp>
      </p:grpSp>
      <p:sp>
        <p:nvSpPr>
          <p:cNvPr id="103" name="TextBox 102">
            <a:extLst>
              <a:ext uri="{FF2B5EF4-FFF2-40B4-BE49-F238E27FC236}">
                <a16:creationId xmlns:a16="http://schemas.microsoft.com/office/drawing/2014/main" id="{69C5B36A-C3A0-AE10-E139-6520366FDF0C}"/>
              </a:ext>
            </a:extLst>
          </p:cNvPr>
          <p:cNvSpPr txBox="1"/>
          <p:nvPr/>
        </p:nvSpPr>
        <p:spPr>
          <a:xfrm>
            <a:off x="3212564" y="5613110"/>
            <a:ext cx="617596" cy="299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Data</a:t>
            </a:r>
          </a:p>
        </p:txBody>
      </p:sp>
      <p:sp>
        <p:nvSpPr>
          <p:cNvPr id="120" name="TextBox 119">
            <a:extLst>
              <a:ext uri="{FF2B5EF4-FFF2-40B4-BE49-F238E27FC236}">
                <a16:creationId xmlns:a16="http://schemas.microsoft.com/office/drawing/2014/main" id="{FCA46859-5E9D-268E-6C1B-A4A676764FC6}"/>
              </a:ext>
            </a:extLst>
          </p:cNvPr>
          <p:cNvSpPr txBox="1"/>
          <p:nvPr/>
        </p:nvSpPr>
        <p:spPr>
          <a:xfrm>
            <a:off x="3955413" y="1274896"/>
            <a:ext cx="2223928" cy="18732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Data, tools and models are unified for streamlined development</a:t>
            </a:r>
          </a:p>
        </p:txBody>
      </p:sp>
      <p:sp>
        <p:nvSpPr>
          <p:cNvPr id="121" name="TextBox 120">
            <a:extLst>
              <a:ext uri="{FF2B5EF4-FFF2-40B4-BE49-F238E27FC236}">
                <a16:creationId xmlns:a16="http://schemas.microsoft.com/office/drawing/2014/main" id="{FC0D8444-1CEC-20D0-E6C3-D5FAC6E1482C}"/>
              </a:ext>
            </a:extLst>
          </p:cNvPr>
          <p:cNvSpPr txBox="1"/>
          <p:nvPr/>
        </p:nvSpPr>
        <p:spPr>
          <a:xfrm>
            <a:off x="6712083" y="1274896"/>
            <a:ext cx="2084104" cy="2147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Gen AI implementations bridges skills gap &amp; scales efficiently</a:t>
            </a:r>
          </a:p>
        </p:txBody>
      </p:sp>
      <p:sp>
        <p:nvSpPr>
          <p:cNvPr id="122" name="TextBox 121">
            <a:extLst>
              <a:ext uri="{FF2B5EF4-FFF2-40B4-BE49-F238E27FC236}">
                <a16:creationId xmlns:a16="http://schemas.microsoft.com/office/drawing/2014/main" id="{2A1C4A87-1873-824B-0054-5EC9C94CB70C}"/>
              </a:ext>
            </a:extLst>
          </p:cNvPr>
          <p:cNvSpPr txBox="1"/>
          <p:nvPr/>
        </p:nvSpPr>
        <p:spPr>
          <a:xfrm>
            <a:off x="9340849" y="1274896"/>
            <a:ext cx="2283189" cy="216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 Trusted AI systems minimize risks and increases business value  </a:t>
            </a:r>
          </a:p>
        </p:txBody>
      </p:sp>
      <p:grpSp>
        <p:nvGrpSpPr>
          <p:cNvPr id="13" name="Group 12">
            <a:extLst>
              <a:ext uri="{FF2B5EF4-FFF2-40B4-BE49-F238E27FC236}">
                <a16:creationId xmlns:a16="http://schemas.microsoft.com/office/drawing/2014/main" id="{E7088D70-3163-AEEA-9EC6-F2534A12DAD0}"/>
              </a:ext>
            </a:extLst>
          </p:cNvPr>
          <p:cNvGrpSpPr/>
          <p:nvPr/>
        </p:nvGrpSpPr>
        <p:grpSpPr>
          <a:xfrm>
            <a:off x="3973330" y="963055"/>
            <a:ext cx="7867496" cy="249607"/>
            <a:chOff x="5671404" y="1500761"/>
            <a:chExt cx="4440995" cy="249607"/>
          </a:xfrm>
        </p:grpSpPr>
        <p:cxnSp>
          <p:nvCxnSpPr>
            <p:cNvPr id="20" name="Straight Arrow Connector 19">
              <a:extLst>
                <a:ext uri="{FF2B5EF4-FFF2-40B4-BE49-F238E27FC236}">
                  <a16:creationId xmlns:a16="http://schemas.microsoft.com/office/drawing/2014/main" id="{ADB6391B-570F-525C-8E38-948C676A5439}"/>
                </a:ext>
              </a:extLst>
            </p:cNvPr>
            <p:cNvCxnSpPr>
              <a:cxnSpLocks/>
            </p:cNvCxnSpPr>
            <p:nvPr/>
          </p:nvCxnSpPr>
          <p:spPr bwMode="auto">
            <a:xfrm>
              <a:off x="5671404" y="1750368"/>
              <a:ext cx="444099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3B188386-D842-E3D8-CD7C-FD4C17C1BDB4}"/>
                </a:ext>
              </a:extLst>
            </p:cNvPr>
            <p:cNvSpPr txBox="1"/>
            <p:nvPr/>
          </p:nvSpPr>
          <p:spPr>
            <a:xfrm>
              <a:off x="5913565" y="1500761"/>
              <a:ext cx="3795845" cy="165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rtlCol="0">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Enterprise journey</a:t>
              </a:r>
            </a:p>
          </p:txBody>
        </p:sp>
      </p:grpSp>
      <p:grpSp>
        <p:nvGrpSpPr>
          <p:cNvPr id="18" name="Group 17">
            <a:extLst>
              <a:ext uri="{FF2B5EF4-FFF2-40B4-BE49-F238E27FC236}">
                <a16:creationId xmlns:a16="http://schemas.microsoft.com/office/drawing/2014/main" id="{75ACA1B8-4538-C124-4149-07F813FAEB65}"/>
              </a:ext>
            </a:extLst>
          </p:cNvPr>
          <p:cNvGrpSpPr/>
          <p:nvPr/>
        </p:nvGrpSpPr>
        <p:grpSpPr>
          <a:xfrm>
            <a:off x="405049" y="5368449"/>
            <a:ext cx="2498776" cy="788964"/>
            <a:chOff x="416103" y="1890388"/>
            <a:chExt cx="2498776" cy="788964"/>
          </a:xfrm>
        </p:grpSpPr>
        <p:sp>
          <p:nvSpPr>
            <p:cNvPr id="19" name="Oval 18">
              <a:extLst>
                <a:ext uri="{FF2B5EF4-FFF2-40B4-BE49-F238E27FC236}">
                  <a16:creationId xmlns:a16="http://schemas.microsoft.com/office/drawing/2014/main" id="{A1AE1BF1-F570-108A-4B69-B580B06CF1F2}"/>
                </a:ext>
              </a:extLst>
            </p:cNvPr>
            <p:cNvSpPr/>
            <p:nvPr/>
          </p:nvSpPr>
          <p:spPr bwMode="auto">
            <a:xfrm>
              <a:off x="416103" y="1890388"/>
              <a:ext cx="258509" cy="258520"/>
            </a:xfrm>
            <a:prstGeom prst="ellipse">
              <a:avLst/>
            </a:prstGeom>
            <a:solidFill>
              <a:srgbClr val="0072C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IV</a:t>
              </a:r>
            </a:p>
          </p:txBody>
        </p:sp>
        <p:sp>
          <p:nvSpPr>
            <p:cNvPr id="22" name="Rectangle: Rounded Corners 69">
              <a:extLst>
                <a:ext uri="{FF2B5EF4-FFF2-40B4-BE49-F238E27FC236}">
                  <a16:creationId xmlns:a16="http://schemas.microsoft.com/office/drawing/2014/main" id="{DC558468-5769-F8B6-0E56-65CAE73DF454}"/>
                </a:ext>
              </a:extLst>
            </p:cNvPr>
            <p:cNvSpPr/>
            <p:nvPr/>
          </p:nvSpPr>
          <p:spPr bwMode="auto">
            <a:xfrm>
              <a:off x="674612" y="2181589"/>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IBM’s Data portfolio helps clients </a:t>
              </a:r>
              <a:r>
                <a:rPr kumimoji="0" lang="en-US" sz="1050" b="0" i="0" u="none" strike="noStrike" kern="0" cap="none" spc="0" normalizeH="0" baseline="0" noProof="0" dirty="0">
                  <a:ln>
                    <a:noFill/>
                  </a:ln>
                  <a:solidFill>
                    <a:srgbClr val="0072C3"/>
                  </a:solidFill>
                  <a:effectLst/>
                  <a:uLnTx/>
                  <a:uFillTx/>
                  <a:latin typeface="IBM Plex Sans Light"/>
                  <a:ea typeface="+mn-ea"/>
                  <a:cs typeface="+mn-cs"/>
                  <a:sym typeface="IBM Plex Sans Light"/>
                </a:rPr>
                <a:t>propel</a:t>
              </a: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 </a:t>
              </a:r>
              <a:r>
                <a:rPr kumimoji="0" lang="en-US" sz="1050" b="0" i="0" u="none" strike="noStrike" kern="0" cap="none" spc="0" normalizeH="0" baseline="0" noProof="0" dirty="0">
                  <a:ln>
                    <a:noFill/>
                  </a:ln>
                  <a:solidFill>
                    <a:srgbClr val="0072C3"/>
                  </a:solidFill>
                  <a:effectLst/>
                  <a:uLnTx/>
                  <a:uFillTx/>
                  <a:latin typeface="IBM Plex Sans Light"/>
                  <a:ea typeface="+mn-ea"/>
                  <a:cs typeface="+mn-cs"/>
                  <a:sym typeface="IBM Plex Sans Light"/>
                </a:rPr>
                <a:t>the next wave of AI productivity</a:t>
              </a:r>
            </a:p>
          </p:txBody>
        </p:sp>
        <p:sp>
          <p:nvSpPr>
            <p:cNvPr id="23" name="TextBox 22">
              <a:extLst>
                <a:ext uri="{FF2B5EF4-FFF2-40B4-BE49-F238E27FC236}">
                  <a16:creationId xmlns:a16="http://schemas.microsoft.com/office/drawing/2014/main" id="{CFCE12B8-2956-809F-E000-A755AD020756}"/>
                </a:ext>
              </a:extLst>
            </p:cNvPr>
            <p:cNvSpPr txBox="1"/>
            <p:nvPr/>
          </p:nvSpPr>
          <p:spPr>
            <a:xfrm>
              <a:off x="693313" y="1912682"/>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IBM Technology Products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4</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sp>
        <p:nvSpPr>
          <p:cNvPr id="25" name="Rectangle: Rounded Corners 69">
            <a:extLst>
              <a:ext uri="{FF2B5EF4-FFF2-40B4-BE49-F238E27FC236}">
                <a16:creationId xmlns:a16="http://schemas.microsoft.com/office/drawing/2014/main" id="{3178E706-B1C7-7772-E86A-BFE6546BCE97}"/>
              </a:ext>
            </a:extLst>
          </p:cNvPr>
          <p:cNvSpPr/>
          <p:nvPr/>
        </p:nvSpPr>
        <p:spPr bwMode="auto">
          <a:xfrm>
            <a:off x="3032990" y="2912509"/>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123" name="Group 122">
            <a:extLst>
              <a:ext uri="{FF2B5EF4-FFF2-40B4-BE49-F238E27FC236}">
                <a16:creationId xmlns:a16="http://schemas.microsoft.com/office/drawing/2014/main" id="{C9F71793-2614-045F-CC14-4DC5AE4B3C52}"/>
              </a:ext>
            </a:extLst>
          </p:cNvPr>
          <p:cNvGrpSpPr/>
          <p:nvPr/>
        </p:nvGrpSpPr>
        <p:grpSpPr>
          <a:xfrm>
            <a:off x="7181327" y="2582088"/>
            <a:ext cx="1241139" cy="527777"/>
            <a:chOff x="4476225" y="2781318"/>
            <a:chExt cx="1241139" cy="588443"/>
          </a:xfrm>
        </p:grpSpPr>
        <p:cxnSp>
          <p:nvCxnSpPr>
            <p:cNvPr id="124" name="Connector: Elbow 123">
              <a:extLst>
                <a:ext uri="{FF2B5EF4-FFF2-40B4-BE49-F238E27FC236}">
                  <a16:creationId xmlns:a16="http://schemas.microsoft.com/office/drawing/2014/main" id="{93C71599-AB38-25A6-F354-7F57CDBED68A}"/>
                </a:ext>
              </a:extLst>
            </p:cNvPr>
            <p:cNvCxnSpPr/>
            <p:nvPr/>
          </p:nvCxnSpPr>
          <p:spPr bwMode="auto">
            <a:xfrm rot="5400000">
              <a:off x="4492288" y="2765255"/>
              <a:ext cx="588443"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5" name="Connector: Elbow 124">
              <a:extLst>
                <a:ext uri="{FF2B5EF4-FFF2-40B4-BE49-F238E27FC236}">
                  <a16:creationId xmlns:a16="http://schemas.microsoft.com/office/drawing/2014/main" id="{7E154D12-6940-FE8D-6B3F-1EC69253A7AB}"/>
                </a:ext>
              </a:extLst>
            </p:cNvPr>
            <p:cNvCxnSpPr/>
            <p:nvPr/>
          </p:nvCxnSpPr>
          <p:spPr bwMode="auto">
            <a:xfrm rot="16200000" flipH="1">
              <a:off x="5112858" y="2765255"/>
              <a:ext cx="588442"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B59DB778-7AF8-4BA1-7BD9-3E2EBF83F600}"/>
              </a:ext>
            </a:extLst>
          </p:cNvPr>
          <p:cNvGrpSpPr/>
          <p:nvPr/>
        </p:nvGrpSpPr>
        <p:grpSpPr>
          <a:xfrm>
            <a:off x="6461760" y="1715101"/>
            <a:ext cx="2689860" cy="4640897"/>
            <a:chOff x="6461760" y="1770661"/>
            <a:chExt cx="2689860" cy="4373353"/>
          </a:xfrm>
        </p:grpSpPr>
        <p:cxnSp>
          <p:nvCxnSpPr>
            <p:cNvPr id="111" name="Straight Connector 110">
              <a:extLst>
                <a:ext uri="{FF2B5EF4-FFF2-40B4-BE49-F238E27FC236}">
                  <a16:creationId xmlns:a16="http://schemas.microsoft.com/office/drawing/2014/main" id="{9F440B83-A9AB-347D-4A30-DACA54507382}"/>
                </a:ext>
              </a:extLst>
            </p:cNvPr>
            <p:cNvCxnSpPr>
              <a:cxnSpLocks/>
            </p:cNvCxnSpPr>
            <p:nvPr/>
          </p:nvCxnSpPr>
          <p:spPr bwMode="auto">
            <a:xfrm>
              <a:off x="646176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BF3D0892-BFEC-4082-F018-9A024DFF61A2}"/>
                </a:ext>
              </a:extLst>
            </p:cNvPr>
            <p:cNvCxnSpPr>
              <a:cxnSpLocks/>
            </p:cNvCxnSpPr>
            <p:nvPr/>
          </p:nvCxnSpPr>
          <p:spPr bwMode="auto">
            <a:xfrm>
              <a:off x="915162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grpSp>
        <p:nvGrpSpPr>
          <p:cNvPr id="37" name="Group 36">
            <a:extLst>
              <a:ext uri="{FF2B5EF4-FFF2-40B4-BE49-F238E27FC236}">
                <a16:creationId xmlns:a16="http://schemas.microsoft.com/office/drawing/2014/main" id="{4A3A57F8-0FD6-9603-F6C4-B9A38F8D2D03}"/>
              </a:ext>
            </a:extLst>
          </p:cNvPr>
          <p:cNvGrpSpPr/>
          <p:nvPr/>
        </p:nvGrpSpPr>
        <p:grpSpPr>
          <a:xfrm>
            <a:off x="405049" y="4083146"/>
            <a:ext cx="2607216" cy="824855"/>
            <a:chOff x="416103" y="1848374"/>
            <a:chExt cx="2607216" cy="824855"/>
          </a:xfrm>
        </p:grpSpPr>
        <p:sp>
          <p:nvSpPr>
            <p:cNvPr id="38" name="Oval 37">
              <a:extLst>
                <a:ext uri="{FF2B5EF4-FFF2-40B4-BE49-F238E27FC236}">
                  <a16:creationId xmlns:a16="http://schemas.microsoft.com/office/drawing/2014/main" id="{17A20D22-A34E-1E96-851C-196E8BB3E578}"/>
                </a:ext>
              </a:extLst>
            </p:cNvPr>
            <p:cNvSpPr/>
            <p:nvPr/>
          </p:nvSpPr>
          <p:spPr bwMode="auto">
            <a:xfrm>
              <a:off x="416103" y="1890388"/>
              <a:ext cx="258509" cy="258520"/>
            </a:xfrm>
            <a:prstGeom prst="ellipse">
              <a:avLst/>
            </a:prstGeom>
            <a:solidFill>
              <a:srgbClr val="0072C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100" b="1" i="0" u="none" strike="noStrike" kern="1200" cap="none" spc="0" normalizeH="0" baseline="0" noProof="0" dirty="0">
                  <a:ln>
                    <a:noFill/>
                  </a:ln>
                  <a:solidFill>
                    <a:srgbClr val="FFFFFF"/>
                  </a:solidFill>
                  <a:effectLst/>
                  <a:uLnTx/>
                  <a:uFillTx/>
                  <a:latin typeface="IBM Plex Sans Light"/>
                  <a:ea typeface="+mn-ea"/>
                  <a:cs typeface="+mn-cs"/>
                </a:rPr>
                <a:t>III</a:t>
              </a:r>
            </a:p>
          </p:txBody>
        </p:sp>
        <p:sp>
          <p:nvSpPr>
            <p:cNvPr id="39" name="Rectangle: Rounded Corners 69">
              <a:extLst>
                <a:ext uri="{FF2B5EF4-FFF2-40B4-BE49-F238E27FC236}">
                  <a16:creationId xmlns:a16="http://schemas.microsoft.com/office/drawing/2014/main" id="{F93A9F51-0F97-1DE6-7370-FDE92958EC00}"/>
                </a:ext>
              </a:extLst>
            </p:cNvPr>
            <p:cNvSpPr/>
            <p:nvPr/>
          </p:nvSpPr>
          <p:spPr bwMode="auto">
            <a:xfrm>
              <a:off x="674612" y="2175466"/>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To embed </a:t>
              </a:r>
              <a:r>
                <a:rPr kumimoji="0" lang="en-US" sz="1050" b="1" i="0" u="none" strike="noStrike" kern="0" cap="none" spc="0" normalizeH="0" baseline="0" noProof="0" dirty="0" err="1">
                  <a:ln>
                    <a:noFill/>
                  </a:ln>
                  <a:solidFill>
                    <a:srgbClr val="0072C3"/>
                  </a:solidFill>
                  <a:effectLst/>
                  <a:uLnTx/>
                  <a:uFillTx/>
                  <a:latin typeface="IBM Plex Sans Light"/>
                  <a:ea typeface="+mn-ea"/>
                  <a:cs typeface="+mn-cs"/>
                  <a:sym typeface="IBM Plex Sans Light"/>
                </a:rPr>
                <a:t>genAI</a:t>
              </a: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 across environments, </a:t>
              </a:r>
              <a:r>
                <a:rPr kumimoji="0" lang="en-US" sz="1050" b="0" i="0" u="none" strike="noStrike" kern="0" cap="none" spc="0" normalizeH="0" baseline="0" noProof="0" dirty="0">
                  <a:ln>
                    <a:noFill/>
                  </a:ln>
                  <a:solidFill>
                    <a:srgbClr val="0072C3"/>
                  </a:solidFill>
                  <a:effectLst/>
                  <a:uLnTx/>
                  <a:uFillTx/>
                  <a:latin typeface="IBM Plex Sans Light"/>
                  <a:ea typeface="+mn-ea"/>
                  <a:cs typeface="+mn-cs"/>
                  <a:sym typeface="IBM Plex Sans Light"/>
                </a:rPr>
                <a:t>clients need to solve enterprise level design challenges </a:t>
              </a:r>
              <a:endPar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endParaRPr>
            </a:p>
          </p:txBody>
        </p:sp>
        <p:sp>
          <p:nvSpPr>
            <p:cNvPr id="40" name="TextBox 39">
              <a:extLst>
                <a:ext uri="{FF2B5EF4-FFF2-40B4-BE49-F238E27FC236}">
                  <a16:creationId xmlns:a16="http://schemas.microsoft.com/office/drawing/2014/main" id="{2DCF2228-AEEF-39CF-CCAA-D0DCFED8DE7E}"/>
                </a:ext>
              </a:extLst>
            </p:cNvPr>
            <p:cNvSpPr txBox="1"/>
            <p:nvPr/>
          </p:nvSpPr>
          <p:spPr>
            <a:xfrm>
              <a:off x="693313" y="1848374"/>
              <a:ext cx="2330006"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Client Technical Design Challenge</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grpSp>
        <p:nvGrpSpPr>
          <p:cNvPr id="41" name="Group 40">
            <a:extLst>
              <a:ext uri="{FF2B5EF4-FFF2-40B4-BE49-F238E27FC236}">
                <a16:creationId xmlns:a16="http://schemas.microsoft.com/office/drawing/2014/main" id="{34B0ACAC-EA6E-61CC-B641-AA3C8D0C6AA0}"/>
              </a:ext>
            </a:extLst>
          </p:cNvPr>
          <p:cNvGrpSpPr/>
          <p:nvPr/>
        </p:nvGrpSpPr>
        <p:grpSpPr>
          <a:xfrm>
            <a:off x="402857" y="2999089"/>
            <a:ext cx="2498776" cy="744696"/>
            <a:chOff x="416103" y="1848374"/>
            <a:chExt cx="2498776" cy="744696"/>
          </a:xfrm>
        </p:grpSpPr>
        <p:sp>
          <p:nvSpPr>
            <p:cNvPr id="44" name="Oval 43">
              <a:extLst>
                <a:ext uri="{FF2B5EF4-FFF2-40B4-BE49-F238E27FC236}">
                  <a16:creationId xmlns:a16="http://schemas.microsoft.com/office/drawing/2014/main" id="{08FA9FA5-EC61-7F7D-28CC-F4BA326DB838}"/>
                </a:ext>
              </a:extLst>
            </p:cNvPr>
            <p:cNvSpPr/>
            <p:nvPr/>
          </p:nvSpPr>
          <p:spPr bwMode="auto">
            <a:xfrm>
              <a:off x="416103" y="1890388"/>
              <a:ext cx="258509" cy="258520"/>
            </a:xfrm>
            <a:prstGeom prst="ellipse">
              <a:avLst/>
            </a:prstGeom>
            <a:solidFill>
              <a:srgbClr val="0072C3"/>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II</a:t>
              </a:r>
            </a:p>
          </p:txBody>
        </p:sp>
        <p:sp>
          <p:nvSpPr>
            <p:cNvPr id="45" name="Rectangle: Rounded Corners 69">
              <a:extLst>
                <a:ext uri="{FF2B5EF4-FFF2-40B4-BE49-F238E27FC236}">
                  <a16:creationId xmlns:a16="http://schemas.microsoft.com/office/drawing/2014/main" id="{3EA7D17E-C407-C7AF-4C5C-014BCC85DE8A}"/>
                </a:ext>
              </a:extLst>
            </p:cNvPr>
            <p:cNvSpPr/>
            <p:nvPr/>
          </p:nvSpPr>
          <p:spPr bwMode="auto">
            <a:xfrm>
              <a:off x="674612" y="2095307"/>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0072C3"/>
                  </a:solidFill>
                  <a:effectLst/>
                  <a:uLnTx/>
                  <a:uFillTx/>
                  <a:latin typeface="IBM Plex Sans Light"/>
                  <a:ea typeface="+mn-ea"/>
                  <a:cs typeface="+mn-cs"/>
                  <a:sym typeface="IBM Plex Sans Light"/>
                </a:rPr>
                <a:t>IBM Consulting helps client </a:t>
              </a:r>
              <a:r>
                <a:rPr kumimoji="0" lang="en-US" sz="1050" b="0" i="0" u="none" strike="noStrike" kern="0" cap="none" spc="0" normalizeH="0" baseline="0" noProof="0" dirty="0">
                  <a:ln>
                    <a:noFill/>
                  </a:ln>
                  <a:solidFill>
                    <a:srgbClr val="0072C3"/>
                  </a:solidFill>
                  <a:effectLst/>
                  <a:uLnTx/>
                  <a:uFillTx/>
                  <a:latin typeface="IBM Plex Sans Light"/>
                  <a:ea typeface="+mn-ea"/>
                  <a:cs typeface="+mn-cs"/>
                  <a:sym typeface="IBM Plex Sans Light"/>
                </a:rPr>
                <a:t>embed tools and platforms needed to accelerate AI impact</a:t>
              </a:r>
            </a:p>
          </p:txBody>
        </p:sp>
        <p:sp>
          <p:nvSpPr>
            <p:cNvPr id="46" name="TextBox 45">
              <a:extLst>
                <a:ext uri="{FF2B5EF4-FFF2-40B4-BE49-F238E27FC236}">
                  <a16:creationId xmlns:a16="http://schemas.microsoft.com/office/drawing/2014/main" id="{DC33F3E4-0463-CF02-43AB-D7A804A2B44A}"/>
                </a:ext>
              </a:extLst>
            </p:cNvPr>
            <p:cNvSpPr txBox="1"/>
            <p:nvPr/>
          </p:nvSpPr>
          <p:spPr>
            <a:xfrm>
              <a:off x="693313" y="1848374"/>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Consulting Offerings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cxnSp>
        <p:nvCxnSpPr>
          <p:cNvPr id="56" name="Straight Arrow Connector 55">
            <a:extLst>
              <a:ext uri="{FF2B5EF4-FFF2-40B4-BE49-F238E27FC236}">
                <a16:creationId xmlns:a16="http://schemas.microsoft.com/office/drawing/2014/main" id="{CA84F864-7F83-7ABC-51D6-BD4576AE4E65}"/>
              </a:ext>
            </a:extLst>
          </p:cNvPr>
          <p:cNvCxnSpPr>
            <a:stCxn id="32" idx="2"/>
            <a:endCxn id="98" idx="0"/>
          </p:cNvCxnSpPr>
          <p:nvPr/>
        </p:nvCxnSpPr>
        <p:spPr bwMode="auto">
          <a:xfrm>
            <a:off x="7202876" y="3667409"/>
            <a:ext cx="0" cy="574065"/>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39150CD-C631-9D47-B555-E9B8EE8406A4}"/>
              </a:ext>
            </a:extLst>
          </p:cNvPr>
          <p:cNvCxnSpPr>
            <a:stCxn id="34" idx="2"/>
            <a:endCxn id="100" idx="0"/>
          </p:cNvCxnSpPr>
          <p:nvPr/>
        </p:nvCxnSpPr>
        <p:spPr bwMode="auto">
          <a:xfrm>
            <a:off x="8444015" y="3669692"/>
            <a:ext cx="0" cy="57406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24" name="Group 23">
            <a:extLst>
              <a:ext uri="{FF2B5EF4-FFF2-40B4-BE49-F238E27FC236}">
                <a16:creationId xmlns:a16="http://schemas.microsoft.com/office/drawing/2014/main" id="{4CA9CFF7-F1DA-FF92-2302-2F68280C28C0}"/>
              </a:ext>
            </a:extLst>
          </p:cNvPr>
          <p:cNvGrpSpPr/>
          <p:nvPr/>
        </p:nvGrpSpPr>
        <p:grpSpPr>
          <a:xfrm>
            <a:off x="5096942" y="2590469"/>
            <a:ext cx="0" cy="2692731"/>
            <a:chOff x="5147742" y="2590469"/>
            <a:chExt cx="0" cy="2692731"/>
          </a:xfrm>
        </p:grpSpPr>
        <p:cxnSp>
          <p:nvCxnSpPr>
            <p:cNvPr id="72" name="Straight Arrow Connector 71">
              <a:extLst>
                <a:ext uri="{FF2B5EF4-FFF2-40B4-BE49-F238E27FC236}">
                  <a16:creationId xmlns:a16="http://schemas.microsoft.com/office/drawing/2014/main" id="{FF091F92-6D76-B54D-2637-322BA27A60CF}"/>
                </a:ext>
              </a:extLst>
            </p:cNvPr>
            <p:cNvCxnSpPr>
              <a:cxnSpLocks/>
            </p:cNvCxnSpPr>
            <p:nvPr/>
          </p:nvCxnSpPr>
          <p:spPr bwMode="auto">
            <a:xfrm>
              <a:off x="5147742" y="4752471"/>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F677711D-D7DD-FA23-2A69-B4862FF5D66B}"/>
                </a:ext>
              </a:extLst>
            </p:cNvPr>
            <p:cNvCxnSpPr>
              <a:cxnSpLocks/>
            </p:cNvCxnSpPr>
            <p:nvPr/>
          </p:nvCxnSpPr>
          <p:spPr bwMode="auto">
            <a:xfrm>
              <a:off x="5147742" y="3552418"/>
              <a:ext cx="0" cy="69122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CBE2B2A7-20B7-0B50-CC70-A770040E3B64}"/>
                </a:ext>
              </a:extLst>
            </p:cNvPr>
            <p:cNvCxnSpPr>
              <a:cxnSpLocks/>
            </p:cNvCxnSpPr>
            <p:nvPr/>
          </p:nvCxnSpPr>
          <p:spPr bwMode="auto">
            <a:xfrm>
              <a:off x="5147742" y="2590469"/>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1AE253C1-D1C1-4498-895A-5AE6FE402F44}"/>
              </a:ext>
            </a:extLst>
          </p:cNvPr>
          <p:cNvGrpSpPr/>
          <p:nvPr/>
        </p:nvGrpSpPr>
        <p:grpSpPr>
          <a:xfrm>
            <a:off x="3135506" y="3110386"/>
            <a:ext cx="8502763" cy="559306"/>
            <a:chOff x="3135504" y="4292929"/>
            <a:chExt cx="8502763" cy="536025"/>
          </a:xfrm>
          <a:solidFill>
            <a:schemeClr val="accent2">
              <a:lumMod val="40000"/>
              <a:lumOff val="60000"/>
            </a:schemeClr>
          </a:solidFill>
        </p:grpSpPr>
        <p:sp>
          <p:nvSpPr>
            <p:cNvPr id="30" name="TextBox 29">
              <a:extLst>
                <a:ext uri="{FF2B5EF4-FFF2-40B4-BE49-F238E27FC236}">
                  <a16:creationId xmlns:a16="http://schemas.microsoft.com/office/drawing/2014/main" id="{B6D5A65D-4418-2B8E-22CE-8107753C4123}"/>
                </a:ext>
              </a:extLst>
            </p:cNvPr>
            <p:cNvSpPr txBox="1"/>
            <p:nvPr/>
          </p:nvSpPr>
          <p:spPr>
            <a:xfrm>
              <a:off x="3135504" y="4389653"/>
              <a:ext cx="680716" cy="29964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Consulting Offering</a:t>
              </a:r>
            </a:p>
          </p:txBody>
        </p:sp>
        <p:sp>
          <p:nvSpPr>
            <p:cNvPr id="32" name="Rectangle: Rounded Corners 69">
              <a:extLst>
                <a:ext uri="{FF2B5EF4-FFF2-40B4-BE49-F238E27FC236}">
                  <a16:creationId xmlns:a16="http://schemas.microsoft.com/office/drawing/2014/main" id="{F0D0379D-63FE-BBD9-09CD-E86DC60A9107}"/>
                </a:ext>
              </a:extLst>
            </p:cNvPr>
            <p:cNvSpPr/>
            <p:nvPr/>
          </p:nvSpPr>
          <p:spPr bwMode="auto">
            <a:xfrm>
              <a:off x="6608514" y="4300963"/>
              <a:ext cx="1188720" cy="52580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App Migration &amp; Modernization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33" name="Rectangle: Rounded Corners 69">
              <a:extLst>
                <a:ext uri="{FF2B5EF4-FFF2-40B4-BE49-F238E27FC236}">
                  <a16:creationId xmlns:a16="http://schemas.microsoft.com/office/drawing/2014/main" id="{0098BB35-EF27-F8C1-9CF8-5DF190C410A4}"/>
                </a:ext>
              </a:extLst>
            </p:cNvPr>
            <p:cNvSpPr/>
            <p:nvPr/>
          </p:nvSpPr>
          <p:spPr bwMode="auto">
            <a:xfrm>
              <a:off x="3955411" y="4292929"/>
              <a:ext cx="233107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Hybrid Integration Services (HCT)</a:t>
              </a:r>
              <a:endPar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endParaRPr>
            </a:p>
          </p:txBody>
        </p:sp>
        <p:sp>
          <p:nvSpPr>
            <p:cNvPr id="34" name="Rectangle: Rounded Corners 69">
              <a:extLst>
                <a:ext uri="{FF2B5EF4-FFF2-40B4-BE49-F238E27FC236}">
                  <a16:creationId xmlns:a16="http://schemas.microsoft.com/office/drawing/2014/main" id="{1D3D9322-E5F5-DC89-EB87-D8FC26502A77}"/>
                </a:ext>
              </a:extLst>
            </p:cNvPr>
            <p:cNvSpPr/>
            <p:nvPr/>
          </p:nvSpPr>
          <p:spPr bwMode="auto">
            <a:xfrm>
              <a:off x="7849653" y="4303151"/>
              <a:ext cx="1188720" cy="52580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App Migration &amp; Modernization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35" name="Rectangle: Rounded Corners 69">
              <a:extLst>
                <a:ext uri="{FF2B5EF4-FFF2-40B4-BE49-F238E27FC236}">
                  <a16:creationId xmlns:a16="http://schemas.microsoft.com/office/drawing/2014/main" id="{81163F43-5AA2-B3D0-4995-57FE83882216}"/>
                </a:ext>
              </a:extLst>
            </p:cNvPr>
            <p:cNvSpPr/>
            <p:nvPr/>
          </p:nvSpPr>
          <p:spPr bwMode="auto">
            <a:xfrm>
              <a:off x="9340847" y="4295779"/>
              <a:ext cx="2297420"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strategy &amp; gov.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(DTT)</a:t>
              </a:r>
            </a:p>
          </p:txBody>
        </p:sp>
      </p:grpSp>
      <p:cxnSp>
        <p:nvCxnSpPr>
          <p:cNvPr id="55" name="Straight Arrow Connector 54">
            <a:extLst>
              <a:ext uri="{FF2B5EF4-FFF2-40B4-BE49-F238E27FC236}">
                <a16:creationId xmlns:a16="http://schemas.microsoft.com/office/drawing/2014/main" id="{A1F87481-F990-C8B1-945C-B0FADBD9F613}"/>
              </a:ext>
            </a:extLst>
          </p:cNvPr>
          <p:cNvCxnSpPr>
            <a:cxnSpLocks/>
          </p:cNvCxnSpPr>
          <p:nvPr/>
        </p:nvCxnSpPr>
        <p:spPr bwMode="auto">
          <a:xfrm>
            <a:off x="7199855" y="4752471"/>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603BCD1F-A1EB-C1CD-5DDA-3DF4070E52CC}"/>
              </a:ext>
            </a:extLst>
          </p:cNvPr>
          <p:cNvCxnSpPr>
            <a:cxnSpLocks/>
          </p:cNvCxnSpPr>
          <p:nvPr/>
        </p:nvCxnSpPr>
        <p:spPr bwMode="auto">
          <a:xfrm>
            <a:off x="8422466" y="4752471"/>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17" name="Group 16">
            <a:extLst>
              <a:ext uri="{FF2B5EF4-FFF2-40B4-BE49-F238E27FC236}">
                <a16:creationId xmlns:a16="http://schemas.microsoft.com/office/drawing/2014/main" id="{9F579D1A-48B5-83DE-D181-E598C48B959B}"/>
              </a:ext>
            </a:extLst>
          </p:cNvPr>
          <p:cNvGrpSpPr/>
          <p:nvPr/>
        </p:nvGrpSpPr>
        <p:grpSpPr>
          <a:xfrm>
            <a:off x="10504442" y="2590469"/>
            <a:ext cx="24673" cy="2692731"/>
            <a:chOff x="10484122" y="2590469"/>
            <a:chExt cx="24673" cy="2692731"/>
          </a:xfrm>
        </p:grpSpPr>
        <p:cxnSp>
          <p:nvCxnSpPr>
            <p:cNvPr id="54" name="Straight Arrow Connector 53">
              <a:extLst>
                <a:ext uri="{FF2B5EF4-FFF2-40B4-BE49-F238E27FC236}">
                  <a16:creationId xmlns:a16="http://schemas.microsoft.com/office/drawing/2014/main" id="{C55DDB13-9B84-95C3-453D-494BFBFE6914}"/>
                </a:ext>
              </a:extLst>
            </p:cNvPr>
            <p:cNvCxnSpPr>
              <a:cxnSpLocks/>
            </p:cNvCxnSpPr>
            <p:nvPr/>
          </p:nvCxnSpPr>
          <p:spPr bwMode="auto">
            <a:xfrm>
              <a:off x="10484122" y="3573850"/>
              <a:ext cx="0" cy="691221"/>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E1B6843-57D1-6D8A-4BE3-2BE6FC33F889}"/>
                </a:ext>
              </a:extLst>
            </p:cNvPr>
            <p:cNvCxnSpPr>
              <a:cxnSpLocks/>
            </p:cNvCxnSpPr>
            <p:nvPr/>
          </p:nvCxnSpPr>
          <p:spPr bwMode="auto">
            <a:xfrm>
              <a:off x="10484122" y="2590469"/>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D895DFA4-E5B5-E478-5826-BADD3257B05B}"/>
                </a:ext>
              </a:extLst>
            </p:cNvPr>
            <p:cNvCxnSpPr>
              <a:cxnSpLocks/>
            </p:cNvCxnSpPr>
            <p:nvPr/>
          </p:nvCxnSpPr>
          <p:spPr bwMode="auto">
            <a:xfrm>
              <a:off x="10508795" y="4752471"/>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61" name="Group 60">
            <a:extLst>
              <a:ext uri="{FF2B5EF4-FFF2-40B4-BE49-F238E27FC236}">
                <a16:creationId xmlns:a16="http://schemas.microsoft.com/office/drawing/2014/main" id="{4F2AAC48-7375-5082-7DE0-58A8F83C0D2A}"/>
              </a:ext>
            </a:extLst>
          </p:cNvPr>
          <p:cNvGrpSpPr/>
          <p:nvPr/>
        </p:nvGrpSpPr>
        <p:grpSpPr>
          <a:xfrm>
            <a:off x="9876766" y="5637067"/>
            <a:ext cx="1257628" cy="307448"/>
            <a:chOff x="971747" y="2520566"/>
            <a:chExt cx="1380617" cy="337515"/>
          </a:xfrm>
        </p:grpSpPr>
        <p:pic>
          <p:nvPicPr>
            <p:cNvPr id="62" name="Picture 2">
              <a:extLst>
                <a:ext uri="{FF2B5EF4-FFF2-40B4-BE49-F238E27FC236}">
                  <a16:creationId xmlns:a16="http://schemas.microsoft.com/office/drawing/2014/main" id="{3599B763-3D83-8A56-8E6E-A12FBBD24B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1747" y="2520566"/>
              <a:ext cx="333601" cy="33360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205E2FB-4493-B647-0977-6C62289340DE}"/>
                </a:ext>
              </a:extLst>
            </p:cNvPr>
            <p:cNvSpPr txBox="1"/>
            <p:nvPr/>
          </p:nvSpPr>
          <p:spPr>
            <a:xfrm>
              <a:off x="1350328" y="2524480"/>
              <a:ext cx="1002036" cy="33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watsonx</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governance</a:t>
              </a:r>
            </a:p>
          </p:txBody>
        </p:sp>
      </p:grpSp>
      <p:grpSp>
        <p:nvGrpSpPr>
          <p:cNvPr id="71" name="Group 70">
            <a:extLst>
              <a:ext uri="{FF2B5EF4-FFF2-40B4-BE49-F238E27FC236}">
                <a16:creationId xmlns:a16="http://schemas.microsoft.com/office/drawing/2014/main" id="{5375CA38-E3A1-EE67-D119-75C839CAA3FC}"/>
              </a:ext>
            </a:extLst>
          </p:cNvPr>
          <p:cNvGrpSpPr/>
          <p:nvPr/>
        </p:nvGrpSpPr>
        <p:grpSpPr>
          <a:xfrm>
            <a:off x="7810587" y="5822161"/>
            <a:ext cx="1287195" cy="470145"/>
            <a:chOff x="7784108" y="5261890"/>
            <a:chExt cx="1287195" cy="470145"/>
          </a:xfrm>
        </p:grpSpPr>
        <p:pic>
          <p:nvPicPr>
            <p:cNvPr id="73" name="Image 24" descr="watsonx code assistant 1">
              <a:extLst>
                <a:ext uri="{FF2B5EF4-FFF2-40B4-BE49-F238E27FC236}">
                  <a16:creationId xmlns:a16="http://schemas.microsoft.com/office/drawing/2014/main" id="{357BAC0B-DD03-3565-0937-AA58A28263A4}"/>
                </a:ext>
              </a:extLst>
            </p:cNvPr>
            <p:cNvPicPr>
              <a:picLocks noChangeAspect="1"/>
            </p:cNvPicPr>
            <p:nvPr/>
          </p:nvPicPr>
          <p:blipFill>
            <a:blip r:embed="rId6"/>
            <a:stretch>
              <a:fillRect/>
            </a:stretch>
          </p:blipFill>
          <p:spPr>
            <a:xfrm>
              <a:off x="7784108" y="5330962"/>
              <a:ext cx="301752" cy="301752"/>
            </a:xfrm>
            <a:prstGeom prst="rect">
              <a:avLst/>
            </a:prstGeom>
          </p:spPr>
        </p:pic>
        <p:sp>
          <p:nvSpPr>
            <p:cNvPr id="75" name="Text 15">
              <a:extLst>
                <a:ext uri="{FF2B5EF4-FFF2-40B4-BE49-F238E27FC236}">
                  <a16:creationId xmlns:a16="http://schemas.microsoft.com/office/drawing/2014/main" id="{D5D94A94-4667-ACC1-A6BE-1076C82EB640}"/>
                </a:ext>
              </a:extLst>
            </p:cNvPr>
            <p:cNvSpPr txBox="1"/>
            <p:nvPr/>
          </p:nvSpPr>
          <p:spPr>
            <a:xfrm>
              <a:off x="8163989" y="5261890"/>
              <a:ext cx="907314" cy="470145"/>
            </a:xfrm>
            <a:prstGeom prst="rect">
              <a:avLst/>
            </a:prstGeom>
            <a:noFill/>
            <a:ln/>
          </p:spPr>
          <p:txBody>
            <a:bodyPr wrap="square" lIns="0" tIns="0" rIns="0" bIns="0" rtlCol="0" anchor="ctr"/>
            <a:lstStyle/>
            <a:p>
              <a:pPr marL="0" marR="0" lvl="0" indent="0" algn="l" defTabSz="914507"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IBM watsonx Code Assistant™</a:t>
              </a:r>
            </a:p>
          </p:txBody>
        </p:sp>
      </p:grpSp>
      <p:grpSp>
        <p:nvGrpSpPr>
          <p:cNvPr id="77" name="Group 76">
            <a:extLst>
              <a:ext uri="{FF2B5EF4-FFF2-40B4-BE49-F238E27FC236}">
                <a16:creationId xmlns:a16="http://schemas.microsoft.com/office/drawing/2014/main" id="{F7401402-5187-E3A2-A93E-8B86CEA115AA}"/>
              </a:ext>
            </a:extLst>
          </p:cNvPr>
          <p:cNvGrpSpPr/>
          <p:nvPr/>
        </p:nvGrpSpPr>
        <p:grpSpPr>
          <a:xfrm>
            <a:off x="7822205" y="5470911"/>
            <a:ext cx="1129629" cy="301752"/>
            <a:chOff x="6593120" y="5594273"/>
            <a:chExt cx="1129629" cy="301752"/>
          </a:xfrm>
        </p:grpSpPr>
        <p:pic>
          <p:nvPicPr>
            <p:cNvPr id="79" name="Image 27" descr="orchestrate 1">
              <a:extLst>
                <a:ext uri="{FF2B5EF4-FFF2-40B4-BE49-F238E27FC236}">
                  <a16:creationId xmlns:a16="http://schemas.microsoft.com/office/drawing/2014/main" id="{7E0C7E69-07B2-7E78-8E3B-2F1ECB1B6D42}"/>
                </a:ext>
              </a:extLst>
            </p:cNvPr>
            <p:cNvPicPr>
              <a:picLocks noChangeAspect="1"/>
            </p:cNvPicPr>
            <p:nvPr/>
          </p:nvPicPr>
          <p:blipFill>
            <a:blip r:embed="rId7"/>
            <a:stretch>
              <a:fillRect/>
            </a:stretch>
          </p:blipFill>
          <p:spPr>
            <a:xfrm>
              <a:off x="6593120" y="5594273"/>
              <a:ext cx="301752" cy="301752"/>
            </a:xfrm>
            <a:prstGeom prst="rect">
              <a:avLst/>
            </a:prstGeom>
          </p:spPr>
        </p:pic>
        <p:sp>
          <p:nvSpPr>
            <p:cNvPr id="80" name="Text 16">
              <a:extLst>
                <a:ext uri="{FF2B5EF4-FFF2-40B4-BE49-F238E27FC236}">
                  <a16:creationId xmlns:a16="http://schemas.microsoft.com/office/drawing/2014/main" id="{23A2BAD5-19AC-C0C5-F81F-9FB8FA79E51F}"/>
                </a:ext>
              </a:extLst>
            </p:cNvPr>
            <p:cNvSpPr txBox="1"/>
            <p:nvPr/>
          </p:nvSpPr>
          <p:spPr>
            <a:xfrm>
              <a:off x="6966884" y="5631992"/>
              <a:ext cx="755865" cy="253979"/>
            </a:xfrm>
            <a:prstGeom prst="rect">
              <a:avLst/>
            </a:prstGeom>
            <a:noFill/>
            <a:ln/>
          </p:spPr>
          <p:txBody>
            <a:bodyPr wrap="square" lIns="0" tIns="0" rIns="0" bIns="0" rtlCol="0" anchor="ctr"/>
            <a:lstStyle/>
            <a:p>
              <a:pPr marL="0" marR="0" lvl="0" indent="0" algn="l" defTabSz="914507" rtl="0" eaLnBrk="1" fontAlgn="auto" latinLnBrk="0" hangingPunct="1">
                <a:lnSpc>
                  <a:spcPts val="11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IBM watsonx Orchestrate™</a:t>
              </a:r>
            </a:p>
          </p:txBody>
        </p:sp>
      </p:grpSp>
      <p:grpSp>
        <p:nvGrpSpPr>
          <p:cNvPr id="84" name="Group 83">
            <a:extLst>
              <a:ext uri="{FF2B5EF4-FFF2-40B4-BE49-F238E27FC236}">
                <a16:creationId xmlns:a16="http://schemas.microsoft.com/office/drawing/2014/main" id="{C766830D-AD75-8D06-91F9-BFD51DB82DF6}"/>
              </a:ext>
            </a:extLst>
          </p:cNvPr>
          <p:cNvGrpSpPr/>
          <p:nvPr/>
        </p:nvGrpSpPr>
        <p:grpSpPr>
          <a:xfrm>
            <a:off x="6647578" y="5593595"/>
            <a:ext cx="1173909" cy="394392"/>
            <a:chOff x="6097098" y="7620381"/>
            <a:chExt cx="2348124" cy="788885"/>
          </a:xfrm>
        </p:grpSpPr>
        <p:pic>
          <p:nvPicPr>
            <p:cNvPr id="85" name="Image 30" descr="watsonx ai 1">
              <a:extLst>
                <a:ext uri="{FF2B5EF4-FFF2-40B4-BE49-F238E27FC236}">
                  <a16:creationId xmlns:a16="http://schemas.microsoft.com/office/drawing/2014/main" id="{9414B4E1-00B1-1CED-B441-337C74D83D28}"/>
                </a:ext>
              </a:extLst>
            </p:cNvPr>
            <p:cNvPicPr>
              <a:picLocks noChangeAspect="1"/>
            </p:cNvPicPr>
            <p:nvPr/>
          </p:nvPicPr>
          <p:blipFill>
            <a:blip r:embed="rId8"/>
            <a:stretch>
              <a:fillRect/>
            </a:stretch>
          </p:blipFill>
          <p:spPr>
            <a:xfrm>
              <a:off x="6097098" y="7620381"/>
              <a:ext cx="603583" cy="603581"/>
            </a:xfrm>
            <a:prstGeom prst="rect">
              <a:avLst/>
            </a:prstGeom>
          </p:spPr>
        </p:pic>
        <p:sp>
          <p:nvSpPr>
            <p:cNvPr id="86" name="Text 17">
              <a:extLst>
                <a:ext uri="{FF2B5EF4-FFF2-40B4-BE49-F238E27FC236}">
                  <a16:creationId xmlns:a16="http://schemas.microsoft.com/office/drawing/2014/main" id="{ED8F2DFC-7A90-ED16-2AA6-AF9E10EFE8DF}"/>
                </a:ext>
              </a:extLst>
            </p:cNvPr>
            <p:cNvSpPr txBox="1"/>
            <p:nvPr/>
          </p:nvSpPr>
          <p:spPr>
            <a:xfrm>
              <a:off x="6844433" y="7734688"/>
              <a:ext cx="1600789" cy="674578"/>
            </a:xfrm>
            <a:prstGeom prst="rect">
              <a:avLst/>
            </a:prstGeom>
            <a:noFill/>
            <a:ln/>
          </p:spPr>
          <p:txBody>
            <a:bodyPr wrap="square" lIns="0" tIns="0" rIns="0" bIns="0" rtlCol="0" anchor="t"/>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IBM watsonx.ai™</a:t>
              </a:r>
            </a:p>
          </p:txBody>
        </p:sp>
      </p:grpSp>
      <p:grpSp>
        <p:nvGrpSpPr>
          <p:cNvPr id="87" name="Group 86">
            <a:extLst>
              <a:ext uri="{FF2B5EF4-FFF2-40B4-BE49-F238E27FC236}">
                <a16:creationId xmlns:a16="http://schemas.microsoft.com/office/drawing/2014/main" id="{A790EA8F-3B00-7966-C0F6-5F3860D36C63}"/>
              </a:ext>
            </a:extLst>
          </p:cNvPr>
          <p:cNvGrpSpPr/>
          <p:nvPr/>
        </p:nvGrpSpPr>
        <p:grpSpPr>
          <a:xfrm>
            <a:off x="4576385" y="5593595"/>
            <a:ext cx="1173909" cy="394392"/>
            <a:chOff x="6097098" y="7620381"/>
            <a:chExt cx="2348124" cy="788885"/>
          </a:xfrm>
        </p:grpSpPr>
        <p:pic>
          <p:nvPicPr>
            <p:cNvPr id="88" name="Image 30" descr="watsonx ai 1">
              <a:extLst>
                <a:ext uri="{FF2B5EF4-FFF2-40B4-BE49-F238E27FC236}">
                  <a16:creationId xmlns:a16="http://schemas.microsoft.com/office/drawing/2014/main" id="{2651A425-6C87-358B-07A1-5D4E03F0C304}"/>
                </a:ext>
              </a:extLst>
            </p:cNvPr>
            <p:cNvPicPr>
              <a:picLocks noChangeAspect="1"/>
            </p:cNvPicPr>
            <p:nvPr/>
          </p:nvPicPr>
          <p:blipFill>
            <a:blip r:embed="rId8"/>
            <a:stretch>
              <a:fillRect/>
            </a:stretch>
          </p:blipFill>
          <p:spPr>
            <a:xfrm>
              <a:off x="6097098" y="7620381"/>
              <a:ext cx="603583" cy="603581"/>
            </a:xfrm>
            <a:prstGeom prst="rect">
              <a:avLst/>
            </a:prstGeom>
          </p:spPr>
        </p:pic>
        <p:sp>
          <p:nvSpPr>
            <p:cNvPr id="89" name="Text 17">
              <a:extLst>
                <a:ext uri="{FF2B5EF4-FFF2-40B4-BE49-F238E27FC236}">
                  <a16:creationId xmlns:a16="http://schemas.microsoft.com/office/drawing/2014/main" id="{3DEE99EC-24F3-2703-8C6B-CE1911E1AF44}"/>
                </a:ext>
              </a:extLst>
            </p:cNvPr>
            <p:cNvSpPr txBox="1"/>
            <p:nvPr/>
          </p:nvSpPr>
          <p:spPr>
            <a:xfrm>
              <a:off x="6844433" y="7734688"/>
              <a:ext cx="1600789" cy="674578"/>
            </a:xfrm>
            <a:prstGeom prst="rect">
              <a:avLst/>
            </a:prstGeom>
            <a:noFill/>
            <a:ln/>
          </p:spPr>
          <p:txBody>
            <a:bodyPr wrap="square" lIns="0" tIns="0" rIns="0" bIns="0" rtlCol="0" anchor="t"/>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IBM watsonx.ai™</a:t>
              </a:r>
            </a:p>
          </p:txBody>
        </p:sp>
      </p:grpSp>
      <p:sp>
        <p:nvSpPr>
          <p:cNvPr id="93" name="Footer Placeholder 1">
            <a:extLst>
              <a:ext uri="{FF2B5EF4-FFF2-40B4-BE49-F238E27FC236}">
                <a16:creationId xmlns:a16="http://schemas.microsoft.com/office/drawing/2014/main" id="{4C7EE401-EB36-F688-CDEB-4173DB9F61CA}"/>
              </a:ext>
            </a:extLst>
          </p:cNvPr>
          <p:cNvSpPr txBox="1">
            <a:spLocks/>
          </p:cNvSpPr>
          <p:nvPr/>
        </p:nvSpPr>
        <p:spPr>
          <a:xfrm>
            <a:off x="284122" y="6488475"/>
            <a:ext cx="10703918" cy="350402"/>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HCT: Hybrid Cloud Transformation ,</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DTT: Data and Technology Transformation</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cxnSp>
        <p:nvCxnSpPr>
          <p:cNvPr id="7" name="Straight Arrow Connector 6">
            <a:extLst>
              <a:ext uri="{FF2B5EF4-FFF2-40B4-BE49-F238E27FC236}">
                <a16:creationId xmlns:a16="http://schemas.microsoft.com/office/drawing/2014/main" id="{B1C388C4-2383-FCA5-6A3E-9489EA529F40}"/>
              </a:ext>
            </a:extLst>
          </p:cNvPr>
          <p:cNvCxnSpPr>
            <a:stCxn id="90" idx="2"/>
            <a:endCxn id="65" idx="0"/>
          </p:cNvCxnSpPr>
          <p:nvPr/>
        </p:nvCxnSpPr>
        <p:spPr bwMode="auto">
          <a:xfrm>
            <a:off x="5096794" y="2070392"/>
            <a:ext cx="0" cy="206354"/>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A9C1DB19-90D8-8507-5CD5-344F9AE5F97E}"/>
              </a:ext>
            </a:extLst>
          </p:cNvPr>
          <p:cNvCxnSpPr>
            <a:stCxn id="92" idx="2"/>
            <a:endCxn id="68" idx="0"/>
          </p:cNvCxnSpPr>
          <p:nvPr/>
        </p:nvCxnSpPr>
        <p:spPr bwMode="auto">
          <a:xfrm>
            <a:off x="7801894" y="2070392"/>
            <a:ext cx="0" cy="206354"/>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E2A53DD-678B-E25E-B6D5-44927352891C}"/>
              </a:ext>
            </a:extLst>
          </p:cNvPr>
          <p:cNvCxnSpPr>
            <a:stCxn id="91" idx="2"/>
            <a:endCxn id="67" idx="0"/>
          </p:cNvCxnSpPr>
          <p:nvPr/>
        </p:nvCxnSpPr>
        <p:spPr bwMode="auto">
          <a:xfrm>
            <a:off x="10506994" y="2070392"/>
            <a:ext cx="0" cy="206354"/>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5892082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CCD44-1D7D-F0E5-1281-4FCBCFDA7BED}"/>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3EA62A07-5E19-6061-FAF4-730E0AB33B0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8" name="think-cell data - do not delete" hidden="1">
                        <a:extLst>
                          <a:ext uri="{FF2B5EF4-FFF2-40B4-BE49-F238E27FC236}">
                            <a16:creationId xmlns:a16="http://schemas.microsoft.com/office/drawing/2014/main" id="{3EA62A07-5E19-6061-FAF4-730E0AB33B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ooter Placeholder 1">
            <a:extLst>
              <a:ext uri="{FF2B5EF4-FFF2-40B4-BE49-F238E27FC236}">
                <a16:creationId xmlns:a16="http://schemas.microsoft.com/office/drawing/2014/main" id="{F3152121-98B4-9101-2B09-83D62CE18119}"/>
              </a:ext>
            </a:extLst>
          </p:cNvPr>
          <p:cNvSpPr>
            <a:spLocks noGrp="1"/>
          </p:cNvSpPr>
          <p:nvPr>
            <p:ph type="ftr" sz="quarter" idx="23"/>
          </p:nvPr>
        </p:nvSpPr>
        <p:spPr>
          <a:xfrm>
            <a:off x="284122" y="6513275"/>
            <a:ext cx="9736177" cy="202878"/>
          </a:xfrm>
        </p:spPr>
        <p:txBody>
          <a:body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Sources: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Corporate Strategy analysis of Enterprise best practices, IBV Hybrid by design book, IBM Consulting practices, white papers from Deloitte and McKinsey, ATL input, IBM Consulting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HbD</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Framework</a:t>
            </a:r>
          </a:p>
        </p:txBody>
      </p:sp>
      <p:sp>
        <p:nvSpPr>
          <p:cNvPr id="2" name="Title 1132">
            <a:extLst>
              <a:ext uri="{FF2B5EF4-FFF2-40B4-BE49-F238E27FC236}">
                <a16:creationId xmlns:a16="http://schemas.microsoft.com/office/drawing/2014/main" id="{06F4F53B-0581-D7C0-99A4-816EBA1FD560}"/>
              </a:ext>
            </a:extLst>
          </p:cNvPr>
          <p:cNvSpPr txBox="1">
            <a:spLocks/>
          </p:cNvSpPr>
          <p:nvPr/>
        </p:nvSpPr>
        <p:spPr>
          <a:xfrm>
            <a:off x="284122" y="249004"/>
            <a:ext cx="11354150" cy="398568"/>
          </a:xfrm>
          <a:prstGeom prst="rect">
            <a:avLst/>
          </a:prstGeom>
        </p:spPr>
        <p:txBody>
          <a:bodyPr vert="horz"/>
          <a:lstStyle>
            <a:lvl1pPr marL="0" marR="0" indent="0" algn="l" defTabSz="1216152" rtl="0" eaLnBrk="1" latinLnBrk="0" hangingPunct="1">
              <a:lnSpc>
                <a:spcPct val="110000"/>
              </a:lnSpc>
              <a:spcBef>
                <a:spcPts val="0"/>
              </a:spcBef>
              <a:spcAft>
                <a:spcPts val="0"/>
              </a:spcAft>
              <a:buClrTx/>
              <a:buSzTx/>
              <a:buFontTx/>
              <a:buNone/>
              <a:tabLst/>
              <a:defRPr sz="2400" b="0" i="0" u="none" strike="noStrike" cap="none" spc="0" baseline="0">
                <a:solidFill>
                  <a:schemeClr val="accent1"/>
                </a:solidFill>
                <a:uFillTx/>
                <a:latin typeface="+mj-lt"/>
                <a:ea typeface="+mj-ea"/>
                <a:cs typeface="+mj-cs"/>
                <a:sym typeface="IBM Plex Sans Light"/>
              </a:defRPr>
            </a:lvl1pPr>
            <a:lvl2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2pPr>
            <a:lvl3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3pPr>
            <a:lvl4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4pPr>
            <a:lvl5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5pPr>
            <a:lvl6pPr marL="0" marR="0" indent="180831"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6pPr>
            <a:lvl7pPr marL="0" marR="0" indent="361663"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7pPr>
            <a:lvl8pPr marL="0" marR="0" indent="542494"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8pPr>
            <a:lvl9pPr marL="0" marR="0" indent="723326"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9pPr>
          </a:lstStyle>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F62FE"/>
                </a:solidFill>
                <a:effectLst/>
                <a:uLnTx/>
                <a:uFillTx/>
                <a:latin typeface="IBM Plex Sans Light"/>
                <a:ea typeface="+mj-ea"/>
                <a:cs typeface="+mj-cs"/>
                <a:sym typeface="IBM Plex Sans Light"/>
              </a:rPr>
              <a:t>Business action: </a:t>
            </a:r>
            <a:r>
              <a:rPr kumimoji="0" lang="en-US" sz="24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Establish integrated operating model with unified TBM tools</a:t>
            </a:r>
          </a:p>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Automation Platform Sales Play: </a:t>
            </a: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Automate and Optimize Tech Investment and Operations</a:t>
            </a:r>
            <a:br>
              <a:rPr kumimoji="0" lang="en-US" sz="2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endParaRPr kumimoji="0" lang="en-US" sz="20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 name="Footer Placeholder 1">
            <a:extLst>
              <a:ext uri="{FF2B5EF4-FFF2-40B4-BE49-F238E27FC236}">
                <a16:creationId xmlns:a16="http://schemas.microsoft.com/office/drawing/2014/main" id="{0340664E-0B22-E2CD-F929-A924BA1C3AD2}"/>
              </a:ext>
            </a:extLst>
          </p:cNvPr>
          <p:cNvSpPr txBox="1">
            <a:spLocks/>
          </p:cNvSpPr>
          <p:nvPr/>
        </p:nvSpPr>
        <p:spPr>
          <a:xfrm>
            <a:off x="291742" y="6388899"/>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Challenges/business actions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consulting offerings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tech challenges upon request,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Rectangle: Rounded Corners 69">
            <a:extLst>
              <a:ext uri="{FF2B5EF4-FFF2-40B4-BE49-F238E27FC236}">
                <a16:creationId xmlns:a16="http://schemas.microsoft.com/office/drawing/2014/main" id="{B39CDEAD-5AB0-8013-3DA4-87C3BBF7293C}"/>
              </a:ext>
            </a:extLst>
          </p:cNvPr>
          <p:cNvSpPr/>
          <p:nvPr/>
        </p:nvSpPr>
        <p:spPr bwMode="auto">
          <a:xfrm>
            <a:off x="3032990" y="5145962"/>
            <a:ext cx="8833957" cy="1233939"/>
          </a:xfrm>
          <a:prstGeom prst="roundRect">
            <a:avLst>
              <a:gd name="adj" fmla="val 13031"/>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 name="Rectangle: Rounded Corners 69">
            <a:extLst>
              <a:ext uri="{FF2B5EF4-FFF2-40B4-BE49-F238E27FC236}">
                <a16:creationId xmlns:a16="http://schemas.microsoft.com/office/drawing/2014/main" id="{7C05D32A-8E0F-DAC3-A44F-99114EACDA69}"/>
              </a:ext>
            </a:extLst>
          </p:cNvPr>
          <p:cNvSpPr/>
          <p:nvPr/>
        </p:nvSpPr>
        <p:spPr bwMode="auto">
          <a:xfrm>
            <a:off x="3032991" y="1578189"/>
            <a:ext cx="8833956" cy="1137589"/>
          </a:xfrm>
          <a:prstGeom prst="roundRect">
            <a:avLst>
              <a:gd name="adj" fmla="val 1031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05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6" name="Oval 25">
            <a:extLst>
              <a:ext uri="{FF2B5EF4-FFF2-40B4-BE49-F238E27FC236}">
                <a16:creationId xmlns:a16="http://schemas.microsoft.com/office/drawing/2014/main" id="{B4AACAD7-A6F3-9E30-96A1-8400F0114D3D}"/>
              </a:ext>
            </a:extLst>
          </p:cNvPr>
          <p:cNvSpPr/>
          <p:nvPr/>
        </p:nvSpPr>
        <p:spPr bwMode="auto">
          <a:xfrm>
            <a:off x="405049" y="1759800"/>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a:t>
            </a:r>
          </a:p>
        </p:txBody>
      </p:sp>
      <p:sp>
        <p:nvSpPr>
          <p:cNvPr id="27" name="Rectangle: Rounded Corners 69">
            <a:extLst>
              <a:ext uri="{FF2B5EF4-FFF2-40B4-BE49-F238E27FC236}">
                <a16:creationId xmlns:a16="http://schemas.microsoft.com/office/drawing/2014/main" id="{C589DC98-4B9D-3657-EC7B-45FE695F17C1}"/>
              </a:ext>
            </a:extLst>
          </p:cNvPr>
          <p:cNvSpPr/>
          <p:nvPr/>
        </p:nvSpPr>
        <p:spPr bwMode="auto">
          <a:xfrm>
            <a:off x="663558" y="207841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Technology business management tools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links business value and IT spend </a:t>
            </a:r>
          </a:p>
        </p:txBody>
      </p:sp>
      <p:sp>
        <p:nvSpPr>
          <p:cNvPr id="28" name="TextBox 27">
            <a:extLst>
              <a:ext uri="{FF2B5EF4-FFF2-40B4-BE49-F238E27FC236}">
                <a16:creationId xmlns:a16="http://schemas.microsoft.com/office/drawing/2014/main" id="{7AD3D418-9D25-4563-7AAD-795DDBA28C1B}"/>
              </a:ext>
            </a:extLst>
          </p:cNvPr>
          <p:cNvSpPr txBox="1"/>
          <p:nvPr/>
        </p:nvSpPr>
        <p:spPr>
          <a:xfrm>
            <a:off x="682259" y="1717786"/>
            <a:ext cx="1847273" cy="40011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Enterprise Challenges and Business Outcomes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grpSp>
        <p:nvGrpSpPr>
          <p:cNvPr id="63" name="Group 62">
            <a:extLst>
              <a:ext uri="{FF2B5EF4-FFF2-40B4-BE49-F238E27FC236}">
                <a16:creationId xmlns:a16="http://schemas.microsoft.com/office/drawing/2014/main" id="{A8E0948F-F517-7515-8227-81F58548EE04}"/>
              </a:ext>
            </a:extLst>
          </p:cNvPr>
          <p:cNvGrpSpPr/>
          <p:nvPr/>
        </p:nvGrpSpPr>
        <p:grpSpPr>
          <a:xfrm>
            <a:off x="3937771" y="1668061"/>
            <a:ext cx="7728245" cy="411480"/>
            <a:chOff x="3656035" y="1171387"/>
            <a:chExt cx="7728245" cy="424991"/>
          </a:xfrm>
          <a:solidFill>
            <a:schemeClr val="tx1">
              <a:lumMod val="50000"/>
              <a:lumOff val="50000"/>
            </a:schemeClr>
          </a:solidFill>
        </p:grpSpPr>
        <p:sp>
          <p:nvSpPr>
            <p:cNvPr id="90" name="Rectangle: Rounded Corners 69">
              <a:extLst>
                <a:ext uri="{FF2B5EF4-FFF2-40B4-BE49-F238E27FC236}">
                  <a16:creationId xmlns:a16="http://schemas.microsoft.com/office/drawing/2014/main" id="{87BF8102-8035-C29E-7E98-F60B3CE875A3}"/>
                </a:ext>
              </a:extLst>
            </p:cNvPr>
            <p:cNvSpPr/>
            <p:nvPr/>
          </p:nvSpPr>
          <p:spPr bwMode="auto">
            <a:xfrm>
              <a:off x="3656035" y="1171387"/>
              <a:ext cx="2318045" cy="424991"/>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Lack of transparency into runaway hyperscaler costs</a:t>
              </a:r>
            </a:p>
          </p:txBody>
        </p:sp>
        <p:sp>
          <p:nvSpPr>
            <p:cNvPr id="91" name="Rectangle: Rounded Corners 69">
              <a:extLst>
                <a:ext uri="{FF2B5EF4-FFF2-40B4-BE49-F238E27FC236}">
                  <a16:creationId xmlns:a16="http://schemas.microsoft.com/office/drawing/2014/main" id="{CF4345F5-8E0C-278B-0895-EDBB5DE69F3C}"/>
                </a:ext>
              </a:extLst>
            </p:cNvPr>
            <p:cNvSpPr/>
            <p:nvPr/>
          </p:nvSpPr>
          <p:spPr bwMode="auto">
            <a:xfrm>
              <a:off x="9066235" y="1171387"/>
              <a:ext cx="2318045" cy="424991"/>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7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Cost of unplanned downtime is catastrophic for clients</a:t>
              </a:r>
            </a:p>
          </p:txBody>
        </p:sp>
        <p:sp>
          <p:nvSpPr>
            <p:cNvPr id="92" name="Rectangle: Rounded Corners 69">
              <a:extLst>
                <a:ext uri="{FF2B5EF4-FFF2-40B4-BE49-F238E27FC236}">
                  <a16:creationId xmlns:a16="http://schemas.microsoft.com/office/drawing/2014/main" id="{A85B2C97-39FD-2DF4-6159-63559AD8650B}"/>
                </a:ext>
              </a:extLst>
            </p:cNvPr>
            <p:cNvSpPr/>
            <p:nvPr/>
          </p:nvSpPr>
          <p:spPr bwMode="auto">
            <a:xfrm>
              <a:off x="6361135" y="1171387"/>
              <a:ext cx="2318045" cy="424991"/>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Frequent infrastructure over &amp; under run leading to inefficient usage</a:t>
              </a:r>
            </a:p>
          </p:txBody>
        </p:sp>
      </p:grpSp>
      <p:sp>
        <p:nvSpPr>
          <p:cNvPr id="64" name="TextBox 63">
            <a:extLst>
              <a:ext uri="{FF2B5EF4-FFF2-40B4-BE49-F238E27FC236}">
                <a16:creationId xmlns:a16="http://schemas.microsoft.com/office/drawing/2014/main" id="{9179BE01-87A5-7A1F-BE0B-36D3A8525A59}"/>
              </a:ext>
            </a:extLst>
          </p:cNvPr>
          <p:cNvSpPr txBox="1"/>
          <p:nvPr/>
        </p:nvSpPr>
        <p:spPr>
          <a:xfrm>
            <a:off x="3145023" y="1683130"/>
            <a:ext cx="680716" cy="394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Challenges</a:t>
            </a:r>
          </a:p>
        </p:txBody>
      </p:sp>
      <p:grpSp>
        <p:nvGrpSpPr>
          <p:cNvPr id="14" name="Group 13">
            <a:extLst>
              <a:ext uri="{FF2B5EF4-FFF2-40B4-BE49-F238E27FC236}">
                <a16:creationId xmlns:a16="http://schemas.microsoft.com/office/drawing/2014/main" id="{2066F2AB-4650-AB3A-F287-269FDF08509E}"/>
              </a:ext>
            </a:extLst>
          </p:cNvPr>
          <p:cNvGrpSpPr/>
          <p:nvPr/>
        </p:nvGrpSpPr>
        <p:grpSpPr>
          <a:xfrm>
            <a:off x="3937771" y="2276746"/>
            <a:ext cx="7728245" cy="329184"/>
            <a:chOff x="3937771" y="2395433"/>
            <a:chExt cx="7728245" cy="448588"/>
          </a:xfrm>
        </p:grpSpPr>
        <p:sp>
          <p:nvSpPr>
            <p:cNvPr id="65" name="Rectangle: Rounded Corners 69">
              <a:extLst>
                <a:ext uri="{FF2B5EF4-FFF2-40B4-BE49-F238E27FC236}">
                  <a16:creationId xmlns:a16="http://schemas.microsoft.com/office/drawing/2014/main" id="{745383A1-2B7F-1C15-5D9A-39577DFD12A5}"/>
                </a:ext>
              </a:extLst>
            </p:cNvPr>
            <p:cNvSpPr/>
            <p:nvPr/>
          </p:nvSpPr>
          <p:spPr bwMode="auto">
            <a:xfrm>
              <a:off x="39377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Establish quantifiable transparency into cost and burn rate trends</a:t>
              </a:r>
            </a:p>
          </p:txBody>
        </p:sp>
        <p:sp>
          <p:nvSpPr>
            <p:cNvPr id="67" name="Rectangle: Rounded Corners 69">
              <a:extLst>
                <a:ext uri="{FF2B5EF4-FFF2-40B4-BE49-F238E27FC236}">
                  <a16:creationId xmlns:a16="http://schemas.microsoft.com/office/drawing/2014/main" id="{39016F50-9574-8AC3-9D28-B62C63DBF61A}"/>
                </a:ext>
              </a:extLst>
            </p:cNvPr>
            <p:cNvSpPr/>
            <p:nvPr/>
          </p:nvSpPr>
          <p:spPr bwMode="auto">
            <a:xfrm>
              <a:off x="93479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Enable a comprehensive and proactive asset management suite</a:t>
              </a:r>
            </a:p>
          </p:txBody>
        </p:sp>
        <p:sp>
          <p:nvSpPr>
            <p:cNvPr id="68" name="Rectangle: Rounded Corners 69">
              <a:extLst>
                <a:ext uri="{FF2B5EF4-FFF2-40B4-BE49-F238E27FC236}">
                  <a16:creationId xmlns:a16="http://schemas.microsoft.com/office/drawing/2014/main" id="{902D9A51-D056-0FEE-3B4D-048EAC9259A9}"/>
                </a:ext>
              </a:extLst>
            </p:cNvPr>
            <p:cNvSpPr/>
            <p:nvPr/>
          </p:nvSpPr>
          <p:spPr bwMode="auto">
            <a:xfrm>
              <a:off x="66428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Rationalize and leverage dynamic optimization for workloads</a:t>
              </a:r>
            </a:p>
          </p:txBody>
        </p:sp>
      </p:grpSp>
      <p:sp>
        <p:nvSpPr>
          <p:cNvPr id="76" name="TextBox 75">
            <a:extLst>
              <a:ext uri="{FF2B5EF4-FFF2-40B4-BE49-F238E27FC236}">
                <a16:creationId xmlns:a16="http://schemas.microsoft.com/office/drawing/2014/main" id="{860A6DF9-F91E-2D7B-6126-E656CB6E10C2}"/>
              </a:ext>
            </a:extLst>
          </p:cNvPr>
          <p:cNvSpPr txBox="1"/>
          <p:nvPr/>
        </p:nvSpPr>
        <p:spPr>
          <a:xfrm>
            <a:off x="3145023" y="2231899"/>
            <a:ext cx="680716" cy="3949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Business Actions</a:t>
            </a:r>
          </a:p>
        </p:txBody>
      </p:sp>
      <p:sp>
        <p:nvSpPr>
          <p:cNvPr id="94" name="Rectangle: Rounded Corners 69">
            <a:extLst>
              <a:ext uri="{FF2B5EF4-FFF2-40B4-BE49-F238E27FC236}">
                <a16:creationId xmlns:a16="http://schemas.microsoft.com/office/drawing/2014/main" id="{F8797576-4271-A498-2603-B86836439610}"/>
              </a:ext>
            </a:extLst>
          </p:cNvPr>
          <p:cNvSpPr/>
          <p:nvPr/>
        </p:nvSpPr>
        <p:spPr bwMode="auto">
          <a:xfrm>
            <a:off x="3032990" y="4036645"/>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95" name="Group 94">
            <a:extLst>
              <a:ext uri="{FF2B5EF4-FFF2-40B4-BE49-F238E27FC236}">
                <a16:creationId xmlns:a16="http://schemas.microsoft.com/office/drawing/2014/main" id="{BFEAC9ED-4D4C-E057-2615-18ADD5AFA988}"/>
              </a:ext>
            </a:extLst>
          </p:cNvPr>
          <p:cNvGrpSpPr/>
          <p:nvPr/>
        </p:nvGrpSpPr>
        <p:grpSpPr>
          <a:xfrm>
            <a:off x="3135506" y="4230291"/>
            <a:ext cx="8569888" cy="530565"/>
            <a:chOff x="3135504" y="4290247"/>
            <a:chExt cx="8569888" cy="508481"/>
          </a:xfrm>
          <a:solidFill>
            <a:srgbClr val="8A3FFC"/>
          </a:solidFill>
        </p:grpSpPr>
        <p:sp>
          <p:nvSpPr>
            <p:cNvPr id="96" name="TextBox 95">
              <a:extLst>
                <a:ext uri="{FF2B5EF4-FFF2-40B4-BE49-F238E27FC236}">
                  <a16:creationId xmlns:a16="http://schemas.microsoft.com/office/drawing/2014/main" id="{B0454DC2-28BD-CAD8-4EF7-AEA81FA50EFA}"/>
                </a:ext>
              </a:extLst>
            </p:cNvPr>
            <p:cNvSpPr txBox="1"/>
            <p:nvPr/>
          </p:nvSpPr>
          <p:spPr>
            <a:xfrm>
              <a:off x="3135504" y="4389653"/>
              <a:ext cx="680716" cy="2996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Technical</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Design </a:t>
              </a: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Pts</a:t>
              </a:r>
            </a:p>
          </p:txBody>
        </p:sp>
        <p:sp>
          <p:nvSpPr>
            <p:cNvPr id="97" name="Rectangle: Rounded Corners 69">
              <a:extLst>
                <a:ext uri="{FF2B5EF4-FFF2-40B4-BE49-F238E27FC236}">
                  <a16:creationId xmlns:a16="http://schemas.microsoft.com/office/drawing/2014/main" id="{60BF3DB2-1B65-5865-975E-81FC72040AB5}"/>
                </a:ext>
              </a:extLst>
            </p:cNvPr>
            <p:cNvSpPr/>
            <p:nvPr/>
          </p:nvSpPr>
          <p:spPr bwMode="auto">
            <a:xfrm>
              <a:off x="5144554" y="4290247"/>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Provide real-time, actionable cost and perf. insights</a:t>
              </a:r>
            </a:p>
          </p:txBody>
        </p:sp>
        <p:sp>
          <p:nvSpPr>
            <p:cNvPr id="98" name="Rectangle: Rounded Corners 69">
              <a:extLst>
                <a:ext uri="{FF2B5EF4-FFF2-40B4-BE49-F238E27FC236}">
                  <a16:creationId xmlns:a16="http://schemas.microsoft.com/office/drawing/2014/main" id="{E517713C-169C-0122-7B6E-AF8BCF6F0BE0}"/>
                </a:ext>
              </a:extLst>
            </p:cNvPr>
            <p:cNvSpPr/>
            <p:nvPr/>
          </p:nvSpPr>
          <p:spPr bwMode="auto">
            <a:xfrm>
              <a:off x="6608515" y="4300965"/>
              <a:ext cx="1145621"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Optimize IT consumption</a:t>
              </a:r>
            </a:p>
          </p:txBody>
        </p:sp>
        <p:sp>
          <p:nvSpPr>
            <p:cNvPr id="99" name="Rectangle: Rounded Corners 69">
              <a:extLst>
                <a:ext uri="{FF2B5EF4-FFF2-40B4-BE49-F238E27FC236}">
                  <a16:creationId xmlns:a16="http://schemas.microsoft.com/office/drawing/2014/main" id="{84ACEF1F-FE3E-0371-C285-3CCD1F9C0790}"/>
                </a:ext>
              </a:extLst>
            </p:cNvPr>
            <p:cNvSpPr/>
            <p:nvPr/>
          </p:nvSpPr>
          <p:spPr bwMode="auto">
            <a:xfrm>
              <a:off x="3903414" y="4292929"/>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Holistic E2E observability of spend</a:t>
              </a:r>
            </a:p>
          </p:txBody>
        </p:sp>
        <p:sp>
          <p:nvSpPr>
            <p:cNvPr id="100" name="Rectangle: Rounded Corners 69">
              <a:extLst>
                <a:ext uri="{FF2B5EF4-FFF2-40B4-BE49-F238E27FC236}">
                  <a16:creationId xmlns:a16="http://schemas.microsoft.com/office/drawing/2014/main" id="{FA5759AD-42AB-0C4C-35A0-0C0AC48C0407}"/>
                </a:ext>
              </a:extLst>
            </p:cNvPr>
            <p:cNvSpPr/>
            <p:nvPr/>
          </p:nvSpPr>
          <p:spPr bwMode="auto">
            <a:xfrm>
              <a:off x="7849654" y="4303151"/>
              <a:ext cx="1145619" cy="49309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powered resource orchestration</a:t>
              </a:r>
            </a:p>
          </p:txBody>
        </p:sp>
        <p:sp>
          <p:nvSpPr>
            <p:cNvPr id="101" name="Rectangle: Rounded Corners 69">
              <a:extLst>
                <a:ext uri="{FF2B5EF4-FFF2-40B4-BE49-F238E27FC236}">
                  <a16:creationId xmlns:a16="http://schemas.microsoft.com/office/drawing/2014/main" id="{4213DDDC-F44C-DE41-BC4C-E87EBE996C11}"/>
                </a:ext>
              </a:extLst>
            </p:cNvPr>
            <p:cNvSpPr/>
            <p:nvPr/>
          </p:nvSpPr>
          <p:spPr bwMode="auto">
            <a:xfrm>
              <a:off x="10549730" y="4295779"/>
              <a:ext cx="1155662"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Enable Predictive Maintenance</a:t>
              </a:r>
            </a:p>
          </p:txBody>
        </p:sp>
        <p:sp>
          <p:nvSpPr>
            <p:cNvPr id="102" name="Rectangle: Rounded Corners 69">
              <a:extLst>
                <a:ext uri="{FF2B5EF4-FFF2-40B4-BE49-F238E27FC236}">
                  <a16:creationId xmlns:a16="http://schemas.microsoft.com/office/drawing/2014/main" id="{FED17F28-8431-C731-396A-2F2C1AE90A72}"/>
                </a:ext>
              </a:extLst>
            </p:cNvPr>
            <p:cNvSpPr/>
            <p:nvPr/>
          </p:nvSpPr>
          <p:spPr bwMode="auto">
            <a:xfrm>
              <a:off x="9313616" y="4300965"/>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Unify asset management processes</a:t>
              </a:r>
            </a:p>
          </p:txBody>
        </p:sp>
      </p:grpSp>
      <p:sp>
        <p:nvSpPr>
          <p:cNvPr id="103" name="TextBox 102">
            <a:extLst>
              <a:ext uri="{FF2B5EF4-FFF2-40B4-BE49-F238E27FC236}">
                <a16:creationId xmlns:a16="http://schemas.microsoft.com/office/drawing/2014/main" id="{07DBEBE9-777C-12F7-2C65-340F90E0DEB6}"/>
              </a:ext>
            </a:extLst>
          </p:cNvPr>
          <p:cNvSpPr txBox="1"/>
          <p:nvPr/>
        </p:nvSpPr>
        <p:spPr>
          <a:xfrm>
            <a:off x="3164144" y="5613110"/>
            <a:ext cx="714436" cy="29964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Automation</a:t>
            </a:r>
          </a:p>
        </p:txBody>
      </p:sp>
      <p:sp>
        <p:nvSpPr>
          <p:cNvPr id="120" name="TextBox 119">
            <a:extLst>
              <a:ext uri="{FF2B5EF4-FFF2-40B4-BE49-F238E27FC236}">
                <a16:creationId xmlns:a16="http://schemas.microsoft.com/office/drawing/2014/main" id="{644B226B-4842-5C89-7227-0B3D2501BD93}"/>
              </a:ext>
            </a:extLst>
          </p:cNvPr>
          <p:cNvSpPr txBox="1"/>
          <p:nvPr/>
        </p:nvSpPr>
        <p:spPr>
          <a:xfrm>
            <a:off x="4205447" y="1274896"/>
            <a:ext cx="1687172" cy="2147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Hyperscaler costs must be controlled and accountable</a:t>
            </a:r>
          </a:p>
        </p:txBody>
      </p:sp>
      <p:sp>
        <p:nvSpPr>
          <p:cNvPr id="121" name="TextBox 120">
            <a:extLst>
              <a:ext uri="{FF2B5EF4-FFF2-40B4-BE49-F238E27FC236}">
                <a16:creationId xmlns:a16="http://schemas.microsoft.com/office/drawing/2014/main" id="{119C5129-1BFD-A26D-53A8-74EB5612F976}"/>
              </a:ext>
            </a:extLst>
          </p:cNvPr>
          <p:cNvSpPr txBox="1"/>
          <p:nvPr/>
        </p:nvSpPr>
        <p:spPr>
          <a:xfrm>
            <a:off x="6567470" y="1302356"/>
            <a:ext cx="2373330" cy="159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Infrastructure utilization is optimized around usage and outcomes</a:t>
            </a:r>
          </a:p>
        </p:txBody>
      </p:sp>
      <p:sp>
        <p:nvSpPr>
          <p:cNvPr id="122" name="TextBox 121">
            <a:extLst>
              <a:ext uri="{FF2B5EF4-FFF2-40B4-BE49-F238E27FC236}">
                <a16:creationId xmlns:a16="http://schemas.microsoft.com/office/drawing/2014/main" id="{2D4A29F2-C91F-E571-15C7-91DC0CE2EBBA}"/>
              </a:ext>
            </a:extLst>
          </p:cNvPr>
          <p:cNvSpPr txBox="1"/>
          <p:nvPr/>
        </p:nvSpPr>
        <p:spPr>
          <a:xfrm>
            <a:off x="9340849" y="1274896"/>
            <a:ext cx="2283189" cy="216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 Assets are comprehensively and proactively managed &amp; maintained</a:t>
            </a:r>
          </a:p>
        </p:txBody>
      </p:sp>
      <p:sp>
        <p:nvSpPr>
          <p:cNvPr id="1065" name="Footer Placeholder 1">
            <a:extLst>
              <a:ext uri="{FF2B5EF4-FFF2-40B4-BE49-F238E27FC236}">
                <a16:creationId xmlns:a16="http://schemas.microsoft.com/office/drawing/2014/main" id="{DADC441F-52A6-B464-A161-76D213EB0794}"/>
              </a:ext>
            </a:extLst>
          </p:cNvPr>
          <p:cNvSpPr txBox="1">
            <a:spLocks/>
          </p:cNvSpPr>
          <p:nvPr/>
        </p:nvSpPr>
        <p:spPr>
          <a:xfrm>
            <a:off x="291742" y="6629243"/>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products outside of sales play that solve enterprise Challenge</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13" name="Group 12">
            <a:extLst>
              <a:ext uri="{FF2B5EF4-FFF2-40B4-BE49-F238E27FC236}">
                <a16:creationId xmlns:a16="http://schemas.microsoft.com/office/drawing/2014/main" id="{39889B32-1FE6-258E-27E7-02B95F3A6D26}"/>
              </a:ext>
            </a:extLst>
          </p:cNvPr>
          <p:cNvGrpSpPr/>
          <p:nvPr/>
        </p:nvGrpSpPr>
        <p:grpSpPr>
          <a:xfrm>
            <a:off x="3973330" y="963055"/>
            <a:ext cx="7867496" cy="249607"/>
            <a:chOff x="5671404" y="1500761"/>
            <a:chExt cx="4440995" cy="249607"/>
          </a:xfrm>
        </p:grpSpPr>
        <p:cxnSp>
          <p:nvCxnSpPr>
            <p:cNvPr id="20" name="Straight Arrow Connector 19">
              <a:extLst>
                <a:ext uri="{FF2B5EF4-FFF2-40B4-BE49-F238E27FC236}">
                  <a16:creationId xmlns:a16="http://schemas.microsoft.com/office/drawing/2014/main" id="{F66B4925-0CC0-879E-21E8-61D7A091C376}"/>
                </a:ext>
              </a:extLst>
            </p:cNvPr>
            <p:cNvCxnSpPr>
              <a:cxnSpLocks/>
            </p:cNvCxnSpPr>
            <p:nvPr/>
          </p:nvCxnSpPr>
          <p:spPr bwMode="auto">
            <a:xfrm>
              <a:off x="5671404" y="1750368"/>
              <a:ext cx="444099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B1050622-BEAA-7F76-E3C3-15F2D51E79D3}"/>
                </a:ext>
              </a:extLst>
            </p:cNvPr>
            <p:cNvSpPr txBox="1"/>
            <p:nvPr/>
          </p:nvSpPr>
          <p:spPr>
            <a:xfrm>
              <a:off x="5913565" y="1500761"/>
              <a:ext cx="3795845" cy="1658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40" tIns="91440" rIns="91440" bIns="91440" rtlCol="0">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Enterprise journey</a:t>
              </a:r>
            </a:p>
          </p:txBody>
        </p:sp>
      </p:grpSp>
      <p:sp>
        <p:nvSpPr>
          <p:cNvPr id="19" name="Oval 18">
            <a:extLst>
              <a:ext uri="{FF2B5EF4-FFF2-40B4-BE49-F238E27FC236}">
                <a16:creationId xmlns:a16="http://schemas.microsoft.com/office/drawing/2014/main" id="{76DB9EC2-2506-29BE-23A9-A5F842C4F15B}"/>
              </a:ext>
            </a:extLst>
          </p:cNvPr>
          <p:cNvSpPr/>
          <p:nvPr/>
        </p:nvSpPr>
        <p:spPr bwMode="auto">
          <a:xfrm>
            <a:off x="405049" y="5368449"/>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IV</a:t>
            </a:r>
          </a:p>
        </p:txBody>
      </p:sp>
      <p:sp>
        <p:nvSpPr>
          <p:cNvPr id="22" name="Rectangle: Rounded Corners 69">
            <a:extLst>
              <a:ext uri="{FF2B5EF4-FFF2-40B4-BE49-F238E27FC236}">
                <a16:creationId xmlns:a16="http://schemas.microsoft.com/office/drawing/2014/main" id="{024051FF-FD00-19BE-38C0-229459BF85F1}"/>
              </a:ext>
            </a:extLst>
          </p:cNvPr>
          <p:cNvSpPr/>
          <p:nvPr/>
        </p:nvSpPr>
        <p:spPr bwMode="auto">
          <a:xfrm>
            <a:off x="663558" y="5659650"/>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endPar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endParaRPr>
          </a:p>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IBM’s Automation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helps create an optimized, automated, and integrated E2E technology operation</a:t>
            </a:r>
          </a:p>
        </p:txBody>
      </p:sp>
      <p:sp>
        <p:nvSpPr>
          <p:cNvPr id="23" name="TextBox 22">
            <a:extLst>
              <a:ext uri="{FF2B5EF4-FFF2-40B4-BE49-F238E27FC236}">
                <a16:creationId xmlns:a16="http://schemas.microsoft.com/office/drawing/2014/main" id="{6B1F25AF-B9CB-42DC-BB6E-1B4E481ADC10}"/>
              </a:ext>
            </a:extLst>
          </p:cNvPr>
          <p:cNvSpPr txBox="1"/>
          <p:nvPr/>
        </p:nvSpPr>
        <p:spPr>
          <a:xfrm>
            <a:off x="682259" y="5390743"/>
            <a:ext cx="1847273"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IBM Technology Products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4</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25" name="Rectangle: Rounded Corners 69">
            <a:extLst>
              <a:ext uri="{FF2B5EF4-FFF2-40B4-BE49-F238E27FC236}">
                <a16:creationId xmlns:a16="http://schemas.microsoft.com/office/drawing/2014/main" id="{5124B55E-D7B8-768A-FC5E-B8FB80F5300A}"/>
              </a:ext>
            </a:extLst>
          </p:cNvPr>
          <p:cNvSpPr/>
          <p:nvPr/>
        </p:nvSpPr>
        <p:spPr bwMode="auto">
          <a:xfrm>
            <a:off x="3032990" y="2912509"/>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nvGrpSpPr>
          <p:cNvPr id="29" name="Group 28">
            <a:extLst>
              <a:ext uri="{FF2B5EF4-FFF2-40B4-BE49-F238E27FC236}">
                <a16:creationId xmlns:a16="http://schemas.microsoft.com/office/drawing/2014/main" id="{7B7C193F-1823-4469-0F1D-9045687ECC84}"/>
              </a:ext>
            </a:extLst>
          </p:cNvPr>
          <p:cNvGrpSpPr/>
          <p:nvPr/>
        </p:nvGrpSpPr>
        <p:grpSpPr>
          <a:xfrm>
            <a:off x="3135506" y="3107581"/>
            <a:ext cx="8569888" cy="530565"/>
            <a:chOff x="3135504" y="4290247"/>
            <a:chExt cx="8569888" cy="508481"/>
          </a:xfrm>
          <a:solidFill>
            <a:srgbClr val="BF95FD"/>
          </a:solidFill>
        </p:grpSpPr>
        <p:sp>
          <p:nvSpPr>
            <p:cNvPr id="30" name="TextBox 29">
              <a:extLst>
                <a:ext uri="{FF2B5EF4-FFF2-40B4-BE49-F238E27FC236}">
                  <a16:creationId xmlns:a16="http://schemas.microsoft.com/office/drawing/2014/main" id="{01AA8A83-CAE7-F883-ADD5-ABB10BCCC0B3}"/>
                </a:ext>
              </a:extLst>
            </p:cNvPr>
            <p:cNvSpPr txBox="1"/>
            <p:nvPr/>
          </p:nvSpPr>
          <p:spPr>
            <a:xfrm>
              <a:off x="3135504" y="4389653"/>
              <a:ext cx="680716" cy="29964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Consulting Offering</a:t>
              </a:r>
            </a:p>
          </p:txBody>
        </p:sp>
        <p:sp>
          <p:nvSpPr>
            <p:cNvPr id="31" name="Rectangle: Rounded Corners 69">
              <a:extLst>
                <a:ext uri="{FF2B5EF4-FFF2-40B4-BE49-F238E27FC236}">
                  <a16:creationId xmlns:a16="http://schemas.microsoft.com/office/drawing/2014/main" id="{17AE216A-9A06-4AF5-4DDE-96F35EAB1235}"/>
                </a:ext>
              </a:extLst>
            </p:cNvPr>
            <p:cNvSpPr/>
            <p:nvPr/>
          </p:nvSpPr>
          <p:spPr bwMode="auto">
            <a:xfrm>
              <a:off x="5144554" y="4290247"/>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Ops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sp>
          <p:nvSpPr>
            <p:cNvPr id="32" name="Rectangle: Rounded Corners 69">
              <a:extLst>
                <a:ext uri="{FF2B5EF4-FFF2-40B4-BE49-F238E27FC236}">
                  <a16:creationId xmlns:a16="http://schemas.microsoft.com/office/drawing/2014/main" id="{A1FBF168-1D59-076D-18E7-61508F5831F0}"/>
                </a:ext>
              </a:extLst>
            </p:cNvPr>
            <p:cNvSpPr/>
            <p:nvPr/>
          </p:nvSpPr>
          <p:spPr bwMode="auto">
            <a:xfrm>
              <a:off x="6608515" y="4300965"/>
              <a:ext cx="1145621"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Cloud &amp; tech. strategy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33" name="Rectangle: Rounded Corners 69">
              <a:extLst>
                <a:ext uri="{FF2B5EF4-FFF2-40B4-BE49-F238E27FC236}">
                  <a16:creationId xmlns:a16="http://schemas.microsoft.com/office/drawing/2014/main" id="{75A5EEB2-E45F-C286-2080-AFF02BBC7B6A}"/>
                </a:ext>
              </a:extLst>
            </p:cNvPr>
            <p:cNvSpPr/>
            <p:nvPr/>
          </p:nvSpPr>
          <p:spPr bwMode="auto">
            <a:xfrm>
              <a:off x="3903414" y="4292929"/>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Cloud &amp; Tech Strategy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34" name="Rectangle: Rounded Corners 69">
              <a:extLst>
                <a:ext uri="{FF2B5EF4-FFF2-40B4-BE49-F238E27FC236}">
                  <a16:creationId xmlns:a16="http://schemas.microsoft.com/office/drawing/2014/main" id="{5D6E08B3-F6C0-7A5C-FAB9-98673BC0CB0F}"/>
                </a:ext>
              </a:extLst>
            </p:cNvPr>
            <p:cNvSpPr/>
            <p:nvPr/>
          </p:nvSpPr>
          <p:spPr bwMode="auto">
            <a:xfrm>
              <a:off x="7849654" y="4303151"/>
              <a:ext cx="1145619" cy="493092"/>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Ops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sp>
          <p:nvSpPr>
            <p:cNvPr id="35" name="Rectangle: Rounded Corners 69">
              <a:extLst>
                <a:ext uri="{FF2B5EF4-FFF2-40B4-BE49-F238E27FC236}">
                  <a16:creationId xmlns:a16="http://schemas.microsoft.com/office/drawing/2014/main" id="{1526B962-A4E4-DAD4-F947-796C33B5810A}"/>
                </a:ext>
              </a:extLst>
            </p:cNvPr>
            <p:cNvSpPr/>
            <p:nvPr/>
          </p:nvSpPr>
          <p:spPr bwMode="auto">
            <a:xfrm>
              <a:off x="10549730" y="4295779"/>
              <a:ext cx="1155662"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Ops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sp>
          <p:nvSpPr>
            <p:cNvPr id="36" name="Rectangle: Rounded Corners 69">
              <a:extLst>
                <a:ext uri="{FF2B5EF4-FFF2-40B4-BE49-F238E27FC236}">
                  <a16:creationId xmlns:a16="http://schemas.microsoft.com/office/drawing/2014/main" id="{8DD5E9F9-9540-9588-7E40-0E626B0FDBFC}"/>
                </a:ext>
              </a:extLst>
            </p:cNvPr>
            <p:cNvSpPr/>
            <p:nvPr/>
          </p:nvSpPr>
          <p:spPr bwMode="auto">
            <a:xfrm>
              <a:off x="9313616" y="4300965"/>
              <a:ext cx="1145619" cy="49776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Cloud Platform Eng Serv.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grpSp>
      <p:grpSp>
        <p:nvGrpSpPr>
          <p:cNvPr id="123" name="Group 122">
            <a:extLst>
              <a:ext uri="{FF2B5EF4-FFF2-40B4-BE49-F238E27FC236}">
                <a16:creationId xmlns:a16="http://schemas.microsoft.com/office/drawing/2014/main" id="{EC9ECFEB-98CD-937E-89B1-C6B2184FE729}"/>
              </a:ext>
            </a:extLst>
          </p:cNvPr>
          <p:cNvGrpSpPr/>
          <p:nvPr/>
        </p:nvGrpSpPr>
        <p:grpSpPr>
          <a:xfrm>
            <a:off x="7181327" y="2582088"/>
            <a:ext cx="1241139" cy="527777"/>
            <a:chOff x="4476225" y="2781318"/>
            <a:chExt cx="1241139" cy="588443"/>
          </a:xfrm>
        </p:grpSpPr>
        <p:cxnSp>
          <p:nvCxnSpPr>
            <p:cNvPr id="124" name="Connector: Elbow 123">
              <a:extLst>
                <a:ext uri="{FF2B5EF4-FFF2-40B4-BE49-F238E27FC236}">
                  <a16:creationId xmlns:a16="http://schemas.microsoft.com/office/drawing/2014/main" id="{BEC45984-87C5-7CAD-E35B-667BD223F6D8}"/>
                </a:ext>
              </a:extLst>
            </p:cNvPr>
            <p:cNvCxnSpPr/>
            <p:nvPr/>
          </p:nvCxnSpPr>
          <p:spPr bwMode="auto">
            <a:xfrm rot="5400000">
              <a:off x="4492288" y="2765255"/>
              <a:ext cx="588443"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5" name="Connector: Elbow 124">
              <a:extLst>
                <a:ext uri="{FF2B5EF4-FFF2-40B4-BE49-F238E27FC236}">
                  <a16:creationId xmlns:a16="http://schemas.microsoft.com/office/drawing/2014/main" id="{3CBFB11D-5F28-9141-A982-5AD48EAA6F90}"/>
                </a:ext>
              </a:extLst>
            </p:cNvPr>
            <p:cNvCxnSpPr/>
            <p:nvPr/>
          </p:nvCxnSpPr>
          <p:spPr bwMode="auto">
            <a:xfrm rot="16200000" flipH="1">
              <a:off x="5112858" y="2765255"/>
              <a:ext cx="588442"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029" name="Group 1028">
            <a:extLst>
              <a:ext uri="{FF2B5EF4-FFF2-40B4-BE49-F238E27FC236}">
                <a16:creationId xmlns:a16="http://schemas.microsoft.com/office/drawing/2014/main" id="{2F4B1187-300F-2E5A-0DDE-A23587C880C9}"/>
              </a:ext>
            </a:extLst>
          </p:cNvPr>
          <p:cNvGrpSpPr/>
          <p:nvPr/>
        </p:nvGrpSpPr>
        <p:grpSpPr>
          <a:xfrm>
            <a:off x="9886428" y="2582088"/>
            <a:ext cx="1241139" cy="527777"/>
            <a:chOff x="4476225" y="2781318"/>
            <a:chExt cx="1241139" cy="588443"/>
          </a:xfrm>
        </p:grpSpPr>
        <p:cxnSp>
          <p:nvCxnSpPr>
            <p:cNvPr id="1030" name="Connector: Elbow 1029">
              <a:extLst>
                <a:ext uri="{FF2B5EF4-FFF2-40B4-BE49-F238E27FC236}">
                  <a16:creationId xmlns:a16="http://schemas.microsoft.com/office/drawing/2014/main" id="{1E072FAF-6313-E81E-53E8-B9F0B4FB269B}"/>
                </a:ext>
              </a:extLst>
            </p:cNvPr>
            <p:cNvCxnSpPr/>
            <p:nvPr/>
          </p:nvCxnSpPr>
          <p:spPr bwMode="auto">
            <a:xfrm rot="5400000">
              <a:off x="4492288" y="2765255"/>
              <a:ext cx="588443"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31" name="Connector: Elbow 1030">
              <a:extLst>
                <a:ext uri="{FF2B5EF4-FFF2-40B4-BE49-F238E27FC236}">
                  <a16:creationId xmlns:a16="http://schemas.microsoft.com/office/drawing/2014/main" id="{7E3990B7-EBB4-13F8-7DAB-185E0FB84B5F}"/>
                </a:ext>
              </a:extLst>
            </p:cNvPr>
            <p:cNvCxnSpPr/>
            <p:nvPr/>
          </p:nvCxnSpPr>
          <p:spPr bwMode="auto">
            <a:xfrm rot="16200000" flipH="1">
              <a:off x="5112858" y="2765255"/>
              <a:ext cx="588442"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035" name="Group 1034">
            <a:extLst>
              <a:ext uri="{FF2B5EF4-FFF2-40B4-BE49-F238E27FC236}">
                <a16:creationId xmlns:a16="http://schemas.microsoft.com/office/drawing/2014/main" id="{02E890BC-42E2-EACC-74A7-3CF7DAAB189A}"/>
              </a:ext>
            </a:extLst>
          </p:cNvPr>
          <p:cNvGrpSpPr/>
          <p:nvPr/>
        </p:nvGrpSpPr>
        <p:grpSpPr>
          <a:xfrm>
            <a:off x="4476226" y="2582088"/>
            <a:ext cx="1241139" cy="527777"/>
            <a:chOff x="4476225" y="2781318"/>
            <a:chExt cx="1241139" cy="588443"/>
          </a:xfrm>
        </p:grpSpPr>
        <p:cxnSp>
          <p:nvCxnSpPr>
            <p:cNvPr id="1037" name="Connector: Elbow 1036">
              <a:extLst>
                <a:ext uri="{FF2B5EF4-FFF2-40B4-BE49-F238E27FC236}">
                  <a16:creationId xmlns:a16="http://schemas.microsoft.com/office/drawing/2014/main" id="{008C4B3F-3D8B-B9F9-CC13-2F2C6F87384B}"/>
                </a:ext>
              </a:extLst>
            </p:cNvPr>
            <p:cNvCxnSpPr/>
            <p:nvPr/>
          </p:nvCxnSpPr>
          <p:spPr bwMode="auto">
            <a:xfrm rot="5400000">
              <a:off x="4492288" y="2765255"/>
              <a:ext cx="588443"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38" name="Connector: Elbow 1037">
              <a:extLst>
                <a:ext uri="{FF2B5EF4-FFF2-40B4-BE49-F238E27FC236}">
                  <a16:creationId xmlns:a16="http://schemas.microsoft.com/office/drawing/2014/main" id="{B9B78FEB-ED84-B763-C4D8-19C1FB45D197}"/>
                </a:ext>
              </a:extLst>
            </p:cNvPr>
            <p:cNvCxnSpPr/>
            <p:nvPr/>
          </p:nvCxnSpPr>
          <p:spPr bwMode="auto">
            <a:xfrm rot="16200000" flipH="1">
              <a:off x="5112858" y="2765255"/>
              <a:ext cx="588442"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grpSp>
        <p:nvGrpSpPr>
          <p:cNvPr id="110" name="Group 109">
            <a:extLst>
              <a:ext uri="{FF2B5EF4-FFF2-40B4-BE49-F238E27FC236}">
                <a16:creationId xmlns:a16="http://schemas.microsoft.com/office/drawing/2014/main" id="{97E3195B-2541-EB1A-4D13-567C756123B3}"/>
              </a:ext>
            </a:extLst>
          </p:cNvPr>
          <p:cNvGrpSpPr/>
          <p:nvPr/>
        </p:nvGrpSpPr>
        <p:grpSpPr>
          <a:xfrm>
            <a:off x="6461760" y="1715101"/>
            <a:ext cx="2689860" cy="4640897"/>
            <a:chOff x="6461760" y="1770661"/>
            <a:chExt cx="2689860" cy="4373353"/>
          </a:xfrm>
        </p:grpSpPr>
        <p:cxnSp>
          <p:nvCxnSpPr>
            <p:cNvPr id="111" name="Straight Connector 110">
              <a:extLst>
                <a:ext uri="{FF2B5EF4-FFF2-40B4-BE49-F238E27FC236}">
                  <a16:creationId xmlns:a16="http://schemas.microsoft.com/office/drawing/2014/main" id="{15019DDD-4990-302C-4618-C35CB4C90143}"/>
                </a:ext>
              </a:extLst>
            </p:cNvPr>
            <p:cNvCxnSpPr>
              <a:cxnSpLocks/>
            </p:cNvCxnSpPr>
            <p:nvPr/>
          </p:nvCxnSpPr>
          <p:spPr bwMode="auto">
            <a:xfrm>
              <a:off x="646176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306E7BF7-4645-98AB-07A4-1B134501A642}"/>
                </a:ext>
              </a:extLst>
            </p:cNvPr>
            <p:cNvCxnSpPr>
              <a:cxnSpLocks/>
            </p:cNvCxnSpPr>
            <p:nvPr/>
          </p:nvCxnSpPr>
          <p:spPr bwMode="auto">
            <a:xfrm>
              <a:off x="915162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8" name="Oval 37">
            <a:extLst>
              <a:ext uri="{FF2B5EF4-FFF2-40B4-BE49-F238E27FC236}">
                <a16:creationId xmlns:a16="http://schemas.microsoft.com/office/drawing/2014/main" id="{21E27641-9CD2-528E-D49F-24D6B166A321}"/>
              </a:ext>
            </a:extLst>
          </p:cNvPr>
          <p:cNvSpPr/>
          <p:nvPr/>
        </p:nvSpPr>
        <p:spPr bwMode="auto">
          <a:xfrm>
            <a:off x="405049" y="4125160"/>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100" b="1" i="0" u="none" strike="noStrike" kern="1200" cap="none" spc="0" normalizeH="0" baseline="0" noProof="0" dirty="0">
                <a:ln>
                  <a:noFill/>
                </a:ln>
                <a:solidFill>
                  <a:srgbClr val="FFFFFF"/>
                </a:solidFill>
                <a:effectLst/>
                <a:uLnTx/>
                <a:uFillTx/>
                <a:latin typeface="IBM Plex Sans Light"/>
                <a:ea typeface="+mn-ea"/>
                <a:cs typeface="+mn-cs"/>
              </a:rPr>
              <a:t>III</a:t>
            </a:r>
          </a:p>
        </p:txBody>
      </p:sp>
      <p:sp>
        <p:nvSpPr>
          <p:cNvPr id="39" name="Rectangle: Rounded Corners 69">
            <a:extLst>
              <a:ext uri="{FF2B5EF4-FFF2-40B4-BE49-F238E27FC236}">
                <a16:creationId xmlns:a16="http://schemas.microsoft.com/office/drawing/2014/main" id="{D6BABF93-E155-7869-2411-8C9335796630}"/>
              </a:ext>
            </a:extLst>
          </p:cNvPr>
          <p:cNvSpPr/>
          <p:nvPr/>
        </p:nvSpPr>
        <p:spPr bwMode="auto">
          <a:xfrm>
            <a:off x="663558" y="441023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endPar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endParaRPr>
          </a:p>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To reach an integrated operating model</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 clients must enact observability and rationalize existing infra &amp; consumption</a:t>
            </a:r>
            <a:endPar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endParaRPr>
          </a:p>
        </p:txBody>
      </p:sp>
      <p:sp>
        <p:nvSpPr>
          <p:cNvPr id="40" name="TextBox 39">
            <a:extLst>
              <a:ext uri="{FF2B5EF4-FFF2-40B4-BE49-F238E27FC236}">
                <a16:creationId xmlns:a16="http://schemas.microsoft.com/office/drawing/2014/main" id="{DA1A34CB-40A2-65AC-0D60-9DF11E7CAD68}"/>
              </a:ext>
            </a:extLst>
          </p:cNvPr>
          <p:cNvSpPr txBox="1"/>
          <p:nvPr/>
        </p:nvSpPr>
        <p:spPr>
          <a:xfrm>
            <a:off x="682259" y="4083146"/>
            <a:ext cx="2330006"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Client Technical Design Challenge</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44" name="Oval 43">
            <a:extLst>
              <a:ext uri="{FF2B5EF4-FFF2-40B4-BE49-F238E27FC236}">
                <a16:creationId xmlns:a16="http://schemas.microsoft.com/office/drawing/2014/main" id="{CACDE6DA-122B-DEFB-01F7-589EC7FB65E0}"/>
              </a:ext>
            </a:extLst>
          </p:cNvPr>
          <p:cNvSpPr/>
          <p:nvPr/>
        </p:nvSpPr>
        <p:spPr bwMode="auto">
          <a:xfrm>
            <a:off x="402857" y="3041103"/>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II</a:t>
            </a:r>
          </a:p>
        </p:txBody>
      </p:sp>
      <p:sp>
        <p:nvSpPr>
          <p:cNvPr id="45" name="Rectangle: Rounded Corners 69">
            <a:extLst>
              <a:ext uri="{FF2B5EF4-FFF2-40B4-BE49-F238E27FC236}">
                <a16:creationId xmlns:a16="http://schemas.microsoft.com/office/drawing/2014/main" id="{4514CACB-BEC0-03FF-9028-CA873409560D}"/>
              </a:ext>
            </a:extLst>
          </p:cNvPr>
          <p:cNvSpPr/>
          <p:nvPr/>
        </p:nvSpPr>
        <p:spPr bwMode="auto">
          <a:xfrm>
            <a:off x="661366" y="3262588"/>
            <a:ext cx="2240267" cy="627348"/>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IBM Consulting helps shift clients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from decentralized IT spend to optimized and AI managed IT investments</a:t>
            </a:r>
          </a:p>
        </p:txBody>
      </p:sp>
      <p:sp>
        <p:nvSpPr>
          <p:cNvPr id="46" name="TextBox 45">
            <a:extLst>
              <a:ext uri="{FF2B5EF4-FFF2-40B4-BE49-F238E27FC236}">
                <a16:creationId xmlns:a16="http://schemas.microsoft.com/office/drawing/2014/main" id="{C876813B-7600-B2A5-A662-5CF4B15BD5DE}"/>
              </a:ext>
            </a:extLst>
          </p:cNvPr>
          <p:cNvSpPr txBox="1"/>
          <p:nvPr/>
        </p:nvSpPr>
        <p:spPr>
          <a:xfrm>
            <a:off x="680067" y="2999089"/>
            <a:ext cx="1847273" cy="24622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Consulting Offerings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cxnSp>
        <p:nvCxnSpPr>
          <p:cNvPr id="48" name="Straight Arrow Connector 47">
            <a:extLst>
              <a:ext uri="{FF2B5EF4-FFF2-40B4-BE49-F238E27FC236}">
                <a16:creationId xmlns:a16="http://schemas.microsoft.com/office/drawing/2014/main" id="{D07DCF02-044C-B337-FABD-59B303F0FB29}"/>
              </a:ext>
            </a:extLst>
          </p:cNvPr>
          <p:cNvCxnSpPr>
            <a:stCxn id="33" idx="2"/>
            <a:endCxn id="99" idx="0"/>
          </p:cNvCxnSpPr>
          <p:nvPr/>
        </p:nvCxnSpPr>
        <p:spPr bwMode="auto">
          <a:xfrm>
            <a:off x="4476226" y="3629761"/>
            <a:ext cx="0" cy="60332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49EFD0D0-EB08-E100-FA89-F9581F15D52F}"/>
              </a:ext>
            </a:extLst>
          </p:cNvPr>
          <p:cNvCxnSpPr>
            <a:stCxn id="31" idx="2"/>
            <a:endCxn id="97" idx="0"/>
          </p:cNvCxnSpPr>
          <p:nvPr/>
        </p:nvCxnSpPr>
        <p:spPr bwMode="auto">
          <a:xfrm>
            <a:off x="5717366" y="3626963"/>
            <a:ext cx="0" cy="60332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6" name="Straight Arrow Connector 55">
            <a:extLst>
              <a:ext uri="{FF2B5EF4-FFF2-40B4-BE49-F238E27FC236}">
                <a16:creationId xmlns:a16="http://schemas.microsoft.com/office/drawing/2014/main" id="{F7F4C9F3-455F-DCD9-80DD-C33ED05FB878}"/>
              </a:ext>
            </a:extLst>
          </p:cNvPr>
          <p:cNvCxnSpPr>
            <a:stCxn id="32" idx="2"/>
            <a:endCxn id="98" idx="0"/>
          </p:cNvCxnSpPr>
          <p:nvPr/>
        </p:nvCxnSpPr>
        <p:spPr bwMode="auto">
          <a:xfrm>
            <a:off x="7181328" y="3638146"/>
            <a:ext cx="0" cy="60332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99369D7B-1F45-336F-CB8B-6396E295A46C}"/>
              </a:ext>
            </a:extLst>
          </p:cNvPr>
          <p:cNvCxnSpPr>
            <a:stCxn id="34" idx="2"/>
            <a:endCxn id="100" idx="0"/>
          </p:cNvCxnSpPr>
          <p:nvPr/>
        </p:nvCxnSpPr>
        <p:spPr bwMode="auto">
          <a:xfrm>
            <a:off x="8422466" y="3635553"/>
            <a:ext cx="0" cy="60820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10F173C8-52FA-3D53-27B1-CC266526BF2E}"/>
              </a:ext>
            </a:extLst>
          </p:cNvPr>
          <p:cNvCxnSpPr>
            <a:stCxn id="36" idx="2"/>
            <a:endCxn id="102" idx="0"/>
          </p:cNvCxnSpPr>
          <p:nvPr/>
        </p:nvCxnSpPr>
        <p:spPr bwMode="auto">
          <a:xfrm>
            <a:off x="9886428" y="3638146"/>
            <a:ext cx="0" cy="60332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33D53F12-5BE2-9312-8D2B-956C2F14F504}"/>
              </a:ext>
            </a:extLst>
          </p:cNvPr>
          <p:cNvCxnSpPr>
            <a:stCxn id="35" idx="2"/>
            <a:endCxn id="101" idx="0"/>
          </p:cNvCxnSpPr>
          <p:nvPr/>
        </p:nvCxnSpPr>
        <p:spPr bwMode="auto">
          <a:xfrm>
            <a:off x="11127563" y="3632735"/>
            <a:ext cx="0" cy="60332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2" name="Straight Arrow Connector 71">
            <a:extLst>
              <a:ext uri="{FF2B5EF4-FFF2-40B4-BE49-F238E27FC236}">
                <a16:creationId xmlns:a16="http://schemas.microsoft.com/office/drawing/2014/main" id="{88B7598C-CAD8-8675-654D-A1DFD7A72399}"/>
              </a:ext>
            </a:extLst>
          </p:cNvPr>
          <p:cNvCxnSpPr>
            <a:cxnSpLocks/>
            <a:stCxn id="99" idx="2"/>
          </p:cNvCxnSpPr>
          <p:nvPr/>
        </p:nvCxnSpPr>
        <p:spPr bwMode="auto">
          <a:xfrm>
            <a:off x="4476226" y="4752471"/>
            <a:ext cx="0" cy="53072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D119728A-5DE2-F020-470E-807A67FF0AAF}"/>
              </a:ext>
            </a:extLst>
          </p:cNvPr>
          <p:cNvCxnSpPr>
            <a:cxnSpLocks/>
            <a:stCxn id="97" idx="2"/>
          </p:cNvCxnSpPr>
          <p:nvPr/>
        </p:nvCxnSpPr>
        <p:spPr bwMode="auto">
          <a:xfrm>
            <a:off x="5717366" y="4749673"/>
            <a:ext cx="0" cy="530138"/>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FCFB23FD-B319-4B03-F4B4-A1756A6E51D6}"/>
              </a:ext>
            </a:extLst>
          </p:cNvPr>
          <p:cNvCxnSpPr>
            <a:cxnSpLocks/>
            <a:stCxn id="98" idx="2"/>
          </p:cNvCxnSpPr>
          <p:nvPr/>
        </p:nvCxnSpPr>
        <p:spPr bwMode="auto">
          <a:xfrm>
            <a:off x="7181328"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E4BA8135-01F8-6775-1A1E-9D470863DBE0}"/>
              </a:ext>
            </a:extLst>
          </p:cNvPr>
          <p:cNvCxnSpPr>
            <a:cxnSpLocks/>
          </p:cNvCxnSpPr>
          <p:nvPr/>
        </p:nvCxnSpPr>
        <p:spPr bwMode="auto">
          <a:xfrm>
            <a:off x="8422466"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A185E146-BEDE-0EAA-0720-D386EC593979}"/>
              </a:ext>
            </a:extLst>
          </p:cNvPr>
          <p:cNvCxnSpPr>
            <a:cxnSpLocks/>
          </p:cNvCxnSpPr>
          <p:nvPr/>
        </p:nvCxnSpPr>
        <p:spPr bwMode="auto">
          <a:xfrm>
            <a:off x="9886428"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69E125BA-3FF6-1C1F-28F7-7357FBF5417B}"/>
              </a:ext>
            </a:extLst>
          </p:cNvPr>
          <p:cNvCxnSpPr>
            <a:cxnSpLocks/>
          </p:cNvCxnSpPr>
          <p:nvPr/>
        </p:nvCxnSpPr>
        <p:spPr bwMode="auto">
          <a:xfrm>
            <a:off x="11127566"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2FFCAEF-4378-FFE9-F3EA-20DF4B762454}"/>
              </a:ext>
            </a:extLst>
          </p:cNvPr>
          <p:cNvCxnSpPr>
            <a:cxnSpLocks/>
          </p:cNvCxnSpPr>
          <p:nvPr/>
        </p:nvCxnSpPr>
        <p:spPr bwMode="auto">
          <a:xfrm>
            <a:off x="50967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74A44C1C-C7C2-9A66-F258-65F1B655BDF4}"/>
              </a:ext>
            </a:extLst>
          </p:cNvPr>
          <p:cNvCxnSpPr/>
          <p:nvPr/>
        </p:nvCxnSpPr>
        <p:spPr bwMode="auto">
          <a:xfrm>
            <a:off x="78018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7CA655C-F469-5C98-06F5-719BD9381CD3}"/>
              </a:ext>
            </a:extLst>
          </p:cNvPr>
          <p:cNvCxnSpPr/>
          <p:nvPr/>
        </p:nvCxnSpPr>
        <p:spPr bwMode="auto">
          <a:xfrm>
            <a:off x="105069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9B2F6FC9-C3FD-F649-43CD-3754290CA7F8}"/>
              </a:ext>
            </a:extLst>
          </p:cNvPr>
          <p:cNvGrpSpPr/>
          <p:nvPr/>
        </p:nvGrpSpPr>
        <p:grpSpPr>
          <a:xfrm>
            <a:off x="4031320" y="5409904"/>
            <a:ext cx="1232417" cy="301285"/>
            <a:chOff x="9334486" y="5455858"/>
            <a:chExt cx="1232417" cy="301285"/>
          </a:xfrm>
        </p:grpSpPr>
        <p:pic>
          <p:nvPicPr>
            <p:cNvPr id="7" name="Picture 2">
              <a:extLst>
                <a:ext uri="{FF2B5EF4-FFF2-40B4-BE49-F238E27FC236}">
                  <a16:creationId xmlns:a16="http://schemas.microsoft.com/office/drawing/2014/main" id="{4706B814-74FF-A6BE-3F66-2C83FD73B9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0B2D872-B506-73AD-9AE9-10A5CF87EED9}"/>
                </a:ext>
              </a:extLst>
            </p:cNvPr>
            <p:cNvSpPr txBox="1"/>
            <p:nvPr/>
          </p:nvSpPr>
          <p:spPr>
            <a:xfrm>
              <a:off x="9672429" y="5459352"/>
              <a:ext cx="894474" cy="29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Apptio</a:t>
              </a:r>
            </a:p>
          </p:txBody>
        </p:sp>
      </p:grpSp>
      <p:grpSp>
        <p:nvGrpSpPr>
          <p:cNvPr id="15" name="Group 14">
            <a:extLst>
              <a:ext uri="{FF2B5EF4-FFF2-40B4-BE49-F238E27FC236}">
                <a16:creationId xmlns:a16="http://schemas.microsoft.com/office/drawing/2014/main" id="{CBBA87DA-117B-D610-E887-9CC7EA129CC4}"/>
              </a:ext>
            </a:extLst>
          </p:cNvPr>
          <p:cNvGrpSpPr/>
          <p:nvPr/>
        </p:nvGrpSpPr>
        <p:grpSpPr>
          <a:xfrm>
            <a:off x="4025220" y="5929698"/>
            <a:ext cx="1071574" cy="308610"/>
            <a:chOff x="9334486" y="5455858"/>
            <a:chExt cx="1071574" cy="308610"/>
          </a:xfrm>
        </p:grpSpPr>
        <p:pic>
          <p:nvPicPr>
            <p:cNvPr id="18" name="Picture 2">
              <a:extLst>
                <a:ext uri="{FF2B5EF4-FFF2-40B4-BE49-F238E27FC236}">
                  <a16:creationId xmlns:a16="http://schemas.microsoft.com/office/drawing/2014/main" id="{0EFD24B2-CADB-AD07-9CF4-A10C097D0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C10F09D0-E061-E77B-252B-4287DD922237}"/>
                </a:ext>
              </a:extLst>
            </p:cNvPr>
            <p:cNvSpPr txBox="1"/>
            <p:nvPr/>
          </p:nvSpPr>
          <p:spPr>
            <a:xfrm>
              <a:off x="9672429" y="5459352"/>
              <a:ext cx="733631" cy="3051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Cloudability</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41" name="Group 40">
            <a:extLst>
              <a:ext uri="{FF2B5EF4-FFF2-40B4-BE49-F238E27FC236}">
                <a16:creationId xmlns:a16="http://schemas.microsoft.com/office/drawing/2014/main" id="{DC60ACF2-1EC6-ECED-1E8C-92652BE25137}"/>
              </a:ext>
            </a:extLst>
          </p:cNvPr>
          <p:cNvGrpSpPr/>
          <p:nvPr/>
        </p:nvGrpSpPr>
        <p:grpSpPr>
          <a:xfrm>
            <a:off x="7274304" y="5685844"/>
            <a:ext cx="1232417" cy="301285"/>
            <a:chOff x="9334486" y="5455858"/>
            <a:chExt cx="1232417" cy="301285"/>
          </a:xfrm>
        </p:grpSpPr>
        <p:pic>
          <p:nvPicPr>
            <p:cNvPr id="43" name="Picture 2">
              <a:extLst>
                <a:ext uri="{FF2B5EF4-FFF2-40B4-BE49-F238E27FC236}">
                  <a16:creationId xmlns:a16="http://schemas.microsoft.com/office/drawing/2014/main" id="{1369FC01-0134-309E-EA7B-0E1B40996B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4DB0541B-CA41-9F04-B009-E86DE547629D}"/>
                </a:ext>
              </a:extLst>
            </p:cNvPr>
            <p:cNvSpPr txBox="1"/>
            <p:nvPr/>
          </p:nvSpPr>
          <p:spPr>
            <a:xfrm>
              <a:off x="9672429" y="5459352"/>
              <a:ext cx="894474" cy="29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Turbonomic</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53" name="Group 52">
            <a:extLst>
              <a:ext uri="{FF2B5EF4-FFF2-40B4-BE49-F238E27FC236}">
                <a16:creationId xmlns:a16="http://schemas.microsoft.com/office/drawing/2014/main" id="{C9C318DA-349E-FAEC-B709-9B26CCF68E2C}"/>
              </a:ext>
            </a:extLst>
          </p:cNvPr>
          <p:cNvGrpSpPr/>
          <p:nvPr/>
        </p:nvGrpSpPr>
        <p:grpSpPr>
          <a:xfrm>
            <a:off x="5215631" y="5647408"/>
            <a:ext cx="1232417" cy="301285"/>
            <a:chOff x="9334486" y="5455858"/>
            <a:chExt cx="1232417" cy="301285"/>
          </a:xfrm>
        </p:grpSpPr>
        <p:pic>
          <p:nvPicPr>
            <p:cNvPr id="54" name="Picture 2">
              <a:extLst>
                <a:ext uri="{FF2B5EF4-FFF2-40B4-BE49-F238E27FC236}">
                  <a16:creationId xmlns:a16="http://schemas.microsoft.com/office/drawing/2014/main" id="{07412FDA-4672-BE41-F7E9-3C32372B86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90BEB47D-B5BB-BD90-D3C4-260950AA8F29}"/>
                </a:ext>
              </a:extLst>
            </p:cNvPr>
            <p:cNvSpPr txBox="1"/>
            <p:nvPr/>
          </p:nvSpPr>
          <p:spPr>
            <a:xfrm>
              <a:off x="9672429" y="5459352"/>
              <a:ext cx="894474" cy="29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Apptio</a:t>
              </a:r>
            </a:p>
          </p:txBody>
        </p:sp>
      </p:grpSp>
      <p:grpSp>
        <p:nvGrpSpPr>
          <p:cNvPr id="61" name="Group 60">
            <a:extLst>
              <a:ext uri="{FF2B5EF4-FFF2-40B4-BE49-F238E27FC236}">
                <a16:creationId xmlns:a16="http://schemas.microsoft.com/office/drawing/2014/main" id="{B21E3D2B-7025-E99D-0BDB-258A084FD367}"/>
              </a:ext>
            </a:extLst>
          </p:cNvPr>
          <p:cNvGrpSpPr/>
          <p:nvPr/>
        </p:nvGrpSpPr>
        <p:grpSpPr>
          <a:xfrm>
            <a:off x="9941319" y="5708045"/>
            <a:ext cx="1326753" cy="301285"/>
            <a:chOff x="9334486" y="5455858"/>
            <a:chExt cx="1326753" cy="301285"/>
          </a:xfrm>
        </p:grpSpPr>
        <p:pic>
          <p:nvPicPr>
            <p:cNvPr id="62" name="Picture 2">
              <a:extLst>
                <a:ext uri="{FF2B5EF4-FFF2-40B4-BE49-F238E27FC236}">
                  <a16:creationId xmlns:a16="http://schemas.microsoft.com/office/drawing/2014/main" id="{7DEA2A25-344D-FFDC-7DB7-094FA2C724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A56757EC-8BA9-1741-0FA6-04A74209154D}"/>
                </a:ext>
              </a:extLst>
            </p:cNvPr>
            <p:cNvSpPr txBox="1"/>
            <p:nvPr/>
          </p:nvSpPr>
          <p:spPr>
            <a:xfrm>
              <a:off x="9672428" y="5459352"/>
              <a:ext cx="988811" cy="2977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Maximo Application Suite</a:t>
              </a:r>
            </a:p>
          </p:txBody>
        </p:sp>
      </p:grpSp>
    </p:spTree>
    <p:extLst>
      <p:ext uri="{BB962C8B-B14F-4D97-AF65-F5344CB8AC3E}">
        <p14:creationId xmlns:p14="http://schemas.microsoft.com/office/powerpoint/2010/main" val="3409709274"/>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896AC-9B11-E42F-791C-F352975E9490}"/>
            </a:ext>
          </a:extLst>
        </p:cNvPr>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0B9E2EE-E7CB-A3E0-C313-4369EBE61F7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4" imgH="405" progId="TCLayout.ActiveDocument.1">
                  <p:embed/>
                </p:oleObj>
              </mc:Choice>
              <mc:Fallback>
                <p:oleObj name="think-cell Slide" r:id="rId3" imgW="404" imgH="405" progId="TCLayout.ActiveDocument.1">
                  <p:embed/>
                  <p:pic>
                    <p:nvPicPr>
                      <p:cNvPr id="8" name="think-cell data - do not delete" hidden="1">
                        <a:extLst>
                          <a:ext uri="{FF2B5EF4-FFF2-40B4-BE49-F238E27FC236}">
                            <a16:creationId xmlns:a16="http://schemas.microsoft.com/office/drawing/2014/main" id="{80B9E2EE-E7CB-A3E0-C313-4369EBE61F7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5" name="Rectangle: Rounded Corners 69">
            <a:extLst>
              <a:ext uri="{FF2B5EF4-FFF2-40B4-BE49-F238E27FC236}">
                <a16:creationId xmlns:a16="http://schemas.microsoft.com/office/drawing/2014/main" id="{5569CA9A-7628-939D-0947-DFB4B3DBE507}"/>
              </a:ext>
            </a:extLst>
          </p:cNvPr>
          <p:cNvSpPr/>
          <p:nvPr/>
        </p:nvSpPr>
        <p:spPr bwMode="auto">
          <a:xfrm>
            <a:off x="3032990" y="2912509"/>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16" name="Footer Placeholder 1">
            <a:extLst>
              <a:ext uri="{FF2B5EF4-FFF2-40B4-BE49-F238E27FC236}">
                <a16:creationId xmlns:a16="http://schemas.microsoft.com/office/drawing/2014/main" id="{F9838974-3C5E-5255-F5EF-0A6E7DB4EF1D}"/>
              </a:ext>
            </a:extLst>
          </p:cNvPr>
          <p:cNvSpPr>
            <a:spLocks noGrp="1"/>
          </p:cNvSpPr>
          <p:nvPr>
            <p:ph type="ftr" sz="quarter" idx="23"/>
          </p:nvPr>
        </p:nvSpPr>
        <p:spPr>
          <a:xfrm>
            <a:off x="284122" y="6513275"/>
            <a:ext cx="9736177" cy="202878"/>
          </a:xfrm>
        </p:spPr>
        <p:txBody>
          <a:body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Sources: </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IBM Corporate Strategy analysis of Enterprise best practices, IBV Hybrid by design book, IBM Consulting practices, white papers from Deloitte and McKinsey, ATL input, IBM Consulting </a:t>
            </a:r>
            <a:r>
              <a:rPr kumimoji="0" lang="en-US" sz="800" b="0" i="0" u="none" strike="noStrike" kern="1200" cap="none" spc="0" normalizeH="0" baseline="0" noProof="0" dirty="0" err="1">
                <a:ln>
                  <a:noFill/>
                </a:ln>
                <a:solidFill>
                  <a:srgbClr val="000000"/>
                </a:solidFill>
                <a:effectLst/>
                <a:uLnTx/>
                <a:uFillTx/>
                <a:latin typeface="IBM Plex Sans" panose="020B0503050203000203" pitchFamily="34" charset="0"/>
                <a:ea typeface="+mn-ea"/>
                <a:cs typeface="+mn-cs"/>
              </a:rPr>
              <a:t>HbD</a:t>
            </a:r>
            <a:r>
              <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rPr>
              <a:t> Framework</a:t>
            </a:r>
          </a:p>
        </p:txBody>
      </p:sp>
      <p:sp>
        <p:nvSpPr>
          <p:cNvPr id="2" name="Title 1132">
            <a:extLst>
              <a:ext uri="{FF2B5EF4-FFF2-40B4-BE49-F238E27FC236}">
                <a16:creationId xmlns:a16="http://schemas.microsoft.com/office/drawing/2014/main" id="{02DC77CF-5D74-5EC6-FAB9-C16C4DB9D23B}"/>
              </a:ext>
            </a:extLst>
          </p:cNvPr>
          <p:cNvSpPr txBox="1">
            <a:spLocks/>
          </p:cNvSpPr>
          <p:nvPr/>
        </p:nvSpPr>
        <p:spPr>
          <a:xfrm>
            <a:off x="284122" y="249004"/>
            <a:ext cx="11354150" cy="398568"/>
          </a:xfrm>
          <a:prstGeom prst="rect">
            <a:avLst/>
          </a:prstGeom>
        </p:spPr>
        <p:txBody>
          <a:bodyPr vert="horz"/>
          <a:lstStyle>
            <a:lvl1pPr marL="0" marR="0" indent="0" algn="l" defTabSz="1216152" rtl="0" eaLnBrk="1" latinLnBrk="0" hangingPunct="1">
              <a:lnSpc>
                <a:spcPct val="110000"/>
              </a:lnSpc>
              <a:spcBef>
                <a:spcPts val="0"/>
              </a:spcBef>
              <a:spcAft>
                <a:spcPts val="0"/>
              </a:spcAft>
              <a:buClrTx/>
              <a:buSzTx/>
              <a:buFontTx/>
              <a:buNone/>
              <a:tabLst/>
              <a:defRPr sz="2400" b="0" i="0" u="none" strike="noStrike" cap="none" spc="0" baseline="0">
                <a:solidFill>
                  <a:schemeClr val="accent1"/>
                </a:solidFill>
                <a:uFillTx/>
                <a:latin typeface="+mj-lt"/>
                <a:ea typeface="+mj-ea"/>
                <a:cs typeface="+mj-cs"/>
                <a:sym typeface="IBM Plex Sans Light"/>
              </a:defRPr>
            </a:lvl1pPr>
            <a:lvl2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2pPr>
            <a:lvl3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3pPr>
            <a:lvl4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4pPr>
            <a:lvl5pPr marL="0" marR="0" indent="0"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5pPr>
            <a:lvl6pPr marL="0" marR="0" indent="180831"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6pPr>
            <a:lvl7pPr marL="0" marR="0" indent="361663"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7pPr>
            <a:lvl8pPr marL="0" marR="0" indent="542494"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8pPr>
            <a:lvl9pPr marL="0" marR="0" indent="723326" algn="l" defTabSz="1216152" rtl="0" eaLnBrk="1" latinLnBrk="0" hangingPunct="1">
              <a:lnSpc>
                <a:spcPct val="90000"/>
              </a:lnSpc>
              <a:spcBef>
                <a:spcPts val="0"/>
              </a:spcBef>
              <a:spcAft>
                <a:spcPts val="0"/>
              </a:spcAft>
              <a:buClrTx/>
              <a:buSzTx/>
              <a:buFontTx/>
              <a:buNone/>
              <a:tabLst/>
              <a:defRPr sz="3192" b="0" i="0" u="none" strike="noStrike" cap="none" spc="0" baseline="0">
                <a:solidFill>
                  <a:srgbClr val="000000"/>
                </a:solidFill>
                <a:uFillTx/>
                <a:latin typeface="+mj-lt"/>
                <a:ea typeface="+mj-ea"/>
                <a:cs typeface="+mj-cs"/>
                <a:sym typeface="IBM Plex Sans Light"/>
              </a:defRPr>
            </a:lvl9pPr>
          </a:lstStyle>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F62FE"/>
                </a:solidFill>
                <a:effectLst/>
                <a:uLnTx/>
                <a:uFillTx/>
                <a:latin typeface="IBM Plex Sans Light"/>
                <a:ea typeface="+mj-ea"/>
                <a:cs typeface="+mj-cs"/>
                <a:sym typeface="IBM Plex Sans Light"/>
              </a:rPr>
              <a:t>Business action: </a:t>
            </a:r>
            <a:r>
              <a:rPr kumimoji="0" lang="en-US" sz="24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Optimize application observability &amp; maintenance</a:t>
            </a:r>
          </a:p>
          <a:p>
            <a:pPr marL="0" marR="0" lvl="0" indent="0" algn="l" defTabSz="1216152" rtl="0" eaLnBrk="1" fontAlgn="auto" latinLnBrk="0" hangingPunct="1">
              <a:lnSpc>
                <a:spcPct val="11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000000"/>
                </a:solidFill>
                <a:effectLst/>
                <a:uLnTx/>
                <a:uFillTx/>
                <a:latin typeface="IBM Plex Sans Light"/>
                <a:ea typeface="+mj-ea"/>
                <a:cs typeface="+mj-cs"/>
                <a:sym typeface="IBM Plex Sans Light"/>
              </a:rPr>
              <a:t>Automation Platform Sales Play: </a:t>
            </a:r>
            <a:r>
              <a:rPr kumimoji="0" lang="en-US" sz="20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Automate Application Resiliency </a:t>
            </a:r>
            <a:br>
              <a:rPr kumimoji="0" lang="en-US" sz="2400" b="0" i="0" u="none" strike="noStrike" kern="0" cap="none" spc="0" normalizeH="0" baseline="0" noProof="0" dirty="0">
                <a:ln>
                  <a:noFill/>
                </a:ln>
                <a:solidFill>
                  <a:srgbClr val="000000"/>
                </a:solidFill>
                <a:effectLst/>
                <a:uLnTx/>
                <a:uFillTx/>
                <a:latin typeface="IBM Plex Sans Light"/>
                <a:ea typeface="+mj-ea"/>
                <a:cs typeface="+mj-cs"/>
                <a:sym typeface="IBM Plex Sans Light"/>
              </a:rPr>
            </a:br>
            <a:endParaRPr kumimoji="0" lang="en-US" sz="20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3" name="Footer Placeholder 1">
            <a:extLst>
              <a:ext uri="{FF2B5EF4-FFF2-40B4-BE49-F238E27FC236}">
                <a16:creationId xmlns:a16="http://schemas.microsoft.com/office/drawing/2014/main" id="{6809D4FA-314D-0807-6116-CF82BF29558A}"/>
              </a:ext>
            </a:extLst>
          </p:cNvPr>
          <p:cNvSpPr txBox="1">
            <a:spLocks/>
          </p:cNvSpPr>
          <p:nvPr/>
        </p:nvSpPr>
        <p:spPr>
          <a:xfrm>
            <a:off x="291742" y="6388899"/>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Challenges/business actions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consulting offerings upon request</a:t>
            </a:r>
            <a:r>
              <a:rPr kumimoji="0" lang="en-US" sz="800" b="0" i="1"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details about tech challenges upon request, </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4" name="Rectangle: Rounded Corners 69">
            <a:extLst>
              <a:ext uri="{FF2B5EF4-FFF2-40B4-BE49-F238E27FC236}">
                <a16:creationId xmlns:a16="http://schemas.microsoft.com/office/drawing/2014/main" id="{05B9DF42-69A8-B543-300C-B3A684DA75AF}"/>
              </a:ext>
            </a:extLst>
          </p:cNvPr>
          <p:cNvSpPr/>
          <p:nvPr/>
        </p:nvSpPr>
        <p:spPr bwMode="auto">
          <a:xfrm>
            <a:off x="3032990" y="5145962"/>
            <a:ext cx="8833957" cy="1233939"/>
          </a:xfrm>
          <a:prstGeom prst="roundRect">
            <a:avLst>
              <a:gd name="adj" fmla="val 13031"/>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6" name="Rectangle: Rounded Corners 69">
            <a:extLst>
              <a:ext uri="{FF2B5EF4-FFF2-40B4-BE49-F238E27FC236}">
                <a16:creationId xmlns:a16="http://schemas.microsoft.com/office/drawing/2014/main" id="{89AFF75C-3F3C-D433-0A83-BA1BAF8FE50F}"/>
              </a:ext>
            </a:extLst>
          </p:cNvPr>
          <p:cNvSpPr/>
          <p:nvPr/>
        </p:nvSpPr>
        <p:spPr bwMode="auto">
          <a:xfrm>
            <a:off x="3032991" y="1578189"/>
            <a:ext cx="8833956" cy="1137589"/>
          </a:xfrm>
          <a:prstGeom prst="roundRect">
            <a:avLst>
              <a:gd name="adj" fmla="val 1031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05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26" name="Oval 25">
            <a:extLst>
              <a:ext uri="{FF2B5EF4-FFF2-40B4-BE49-F238E27FC236}">
                <a16:creationId xmlns:a16="http://schemas.microsoft.com/office/drawing/2014/main" id="{06CA52F4-FC15-5C4E-7212-E2131FDB2A7A}"/>
              </a:ext>
            </a:extLst>
          </p:cNvPr>
          <p:cNvSpPr/>
          <p:nvPr/>
        </p:nvSpPr>
        <p:spPr bwMode="auto">
          <a:xfrm>
            <a:off x="405049" y="1759800"/>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a:t>
            </a:r>
          </a:p>
        </p:txBody>
      </p:sp>
      <p:sp>
        <p:nvSpPr>
          <p:cNvPr id="27" name="Rectangle: Rounded Corners 69">
            <a:extLst>
              <a:ext uri="{FF2B5EF4-FFF2-40B4-BE49-F238E27FC236}">
                <a16:creationId xmlns:a16="http://schemas.microsoft.com/office/drawing/2014/main" id="{332EF343-A6AF-33B4-2C7A-49AD4C3AC349}"/>
              </a:ext>
            </a:extLst>
          </p:cNvPr>
          <p:cNvSpPr/>
          <p:nvPr/>
        </p:nvSpPr>
        <p:spPr bwMode="auto">
          <a:xfrm>
            <a:off x="663558" y="207841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Enterprises need to automate app resiliency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to ensure consistent performance and efficiency</a:t>
            </a:r>
          </a:p>
        </p:txBody>
      </p:sp>
      <p:sp>
        <p:nvSpPr>
          <p:cNvPr id="28" name="TextBox 27">
            <a:extLst>
              <a:ext uri="{FF2B5EF4-FFF2-40B4-BE49-F238E27FC236}">
                <a16:creationId xmlns:a16="http://schemas.microsoft.com/office/drawing/2014/main" id="{7542A7B6-1A4E-9109-A819-DCABD0A7B41F}"/>
              </a:ext>
            </a:extLst>
          </p:cNvPr>
          <p:cNvSpPr txBox="1"/>
          <p:nvPr/>
        </p:nvSpPr>
        <p:spPr>
          <a:xfrm>
            <a:off x="682259" y="1717786"/>
            <a:ext cx="1847273" cy="40011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Enterprise Challenges and Business Outcomes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1</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64" name="TextBox 63">
            <a:extLst>
              <a:ext uri="{FF2B5EF4-FFF2-40B4-BE49-F238E27FC236}">
                <a16:creationId xmlns:a16="http://schemas.microsoft.com/office/drawing/2014/main" id="{D2BC3F4B-4AA8-82C0-7B47-15EB6922B6EE}"/>
              </a:ext>
            </a:extLst>
          </p:cNvPr>
          <p:cNvSpPr txBox="1"/>
          <p:nvPr/>
        </p:nvSpPr>
        <p:spPr>
          <a:xfrm>
            <a:off x="3145023" y="1683130"/>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Challenges</a:t>
            </a:r>
          </a:p>
        </p:txBody>
      </p:sp>
      <p:grpSp>
        <p:nvGrpSpPr>
          <p:cNvPr id="14" name="Group 13">
            <a:extLst>
              <a:ext uri="{FF2B5EF4-FFF2-40B4-BE49-F238E27FC236}">
                <a16:creationId xmlns:a16="http://schemas.microsoft.com/office/drawing/2014/main" id="{21C45A6C-946A-826A-DE49-0105DD3C1846}"/>
              </a:ext>
            </a:extLst>
          </p:cNvPr>
          <p:cNvGrpSpPr/>
          <p:nvPr/>
        </p:nvGrpSpPr>
        <p:grpSpPr>
          <a:xfrm>
            <a:off x="3937771" y="2276746"/>
            <a:ext cx="7728245" cy="329184"/>
            <a:chOff x="3937771" y="2395433"/>
            <a:chExt cx="7728245" cy="448588"/>
          </a:xfrm>
        </p:grpSpPr>
        <p:sp>
          <p:nvSpPr>
            <p:cNvPr id="65" name="Rectangle: Rounded Corners 69">
              <a:extLst>
                <a:ext uri="{FF2B5EF4-FFF2-40B4-BE49-F238E27FC236}">
                  <a16:creationId xmlns:a16="http://schemas.microsoft.com/office/drawing/2014/main" id="{884F16E8-050A-9377-D45D-1690CCA1298F}"/>
                </a:ext>
              </a:extLst>
            </p:cNvPr>
            <p:cNvSpPr/>
            <p:nvPr/>
          </p:nvSpPr>
          <p:spPr bwMode="auto">
            <a:xfrm>
              <a:off x="39377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Create a single-pane-of-glass experience for app performance</a:t>
              </a:r>
            </a:p>
          </p:txBody>
        </p:sp>
        <p:sp>
          <p:nvSpPr>
            <p:cNvPr id="67" name="Rectangle: Rounded Corners 69">
              <a:extLst>
                <a:ext uri="{FF2B5EF4-FFF2-40B4-BE49-F238E27FC236}">
                  <a16:creationId xmlns:a16="http://schemas.microsoft.com/office/drawing/2014/main" id="{8B35A885-6A44-C5C6-41CB-061227B5498A}"/>
                </a:ext>
              </a:extLst>
            </p:cNvPr>
            <p:cNvSpPr/>
            <p:nvPr/>
          </p:nvSpPr>
          <p:spPr bwMode="auto">
            <a:xfrm>
              <a:off x="93479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Remove complexity and automate remediation to ensure resiliency</a:t>
              </a:r>
            </a:p>
          </p:txBody>
        </p:sp>
        <p:sp>
          <p:nvSpPr>
            <p:cNvPr id="68" name="Rectangle: Rounded Corners 69">
              <a:extLst>
                <a:ext uri="{FF2B5EF4-FFF2-40B4-BE49-F238E27FC236}">
                  <a16:creationId xmlns:a16="http://schemas.microsoft.com/office/drawing/2014/main" id="{FA890982-2985-0B77-4155-F08539E3D024}"/>
                </a:ext>
              </a:extLst>
            </p:cNvPr>
            <p:cNvSpPr/>
            <p:nvPr/>
          </p:nvSpPr>
          <p:spPr bwMode="auto">
            <a:xfrm>
              <a:off x="6642871" y="2395433"/>
              <a:ext cx="2318045" cy="448588"/>
            </a:xfrm>
            <a:prstGeom prst="roundRect">
              <a:avLst>
                <a:gd name="adj" fmla="val 13770"/>
              </a:avLst>
            </a:prstGeom>
            <a:solidFill>
              <a:schemeClr val="bg1">
                <a:lumMod val="8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Remove silos and provide context into app dependencies, and cost</a:t>
              </a:r>
            </a:p>
          </p:txBody>
        </p:sp>
      </p:grpSp>
      <p:sp>
        <p:nvSpPr>
          <p:cNvPr id="76" name="TextBox 75">
            <a:extLst>
              <a:ext uri="{FF2B5EF4-FFF2-40B4-BE49-F238E27FC236}">
                <a16:creationId xmlns:a16="http://schemas.microsoft.com/office/drawing/2014/main" id="{02C1BBD5-2FE0-AC9F-1E7F-39DD80709D54}"/>
              </a:ext>
            </a:extLst>
          </p:cNvPr>
          <p:cNvSpPr txBox="1"/>
          <p:nvPr/>
        </p:nvSpPr>
        <p:spPr>
          <a:xfrm>
            <a:off x="3145023" y="2231899"/>
            <a:ext cx="680716" cy="3949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Business Actions</a:t>
            </a:r>
          </a:p>
        </p:txBody>
      </p:sp>
      <p:sp>
        <p:nvSpPr>
          <p:cNvPr id="94" name="Rectangle: Rounded Corners 69">
            <a:extLst>
              <a:ext uri="{FF2B5EF4-FFF2-40B4-BE49-F238E27FC236}">
                <a16:creationId xmlns:a16="http://schemas.microsoft.com/office/drawing/2014/main" id="{9886A79D-BD4C-4910-1356-16808FA97DDA}"/>
              </a:ext>
            </a:extLst>
          </p:cNvPr>
          <p:cNvSpPr/>
          <p:nvPr/>
        </p:nvSpPr>
        <p:spPr bwMode="auto">
          <a:xfrm>
            <a:off x="3032990" y="4036645"/>
            <a:ext cx="8833957" cy="917856"/>
          </a:xfrm>
          <a:prstGeom prst="roundRect">
            <a:avLst>
              <a:gd name="adj" fmla="val 20102"/>
            </a:avLst>
          </a:prstGeom>
          <a:solidFill>
            <a:schemeClr val="bg1">
              <a:lumMod val="95000"/>
            </a:schemeClr>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noAutofit/>
          </a:bodyPr>
          <a:lstStyle/>
          <a:p>
            <a:pPr marL="0" marR="0" lvl="0" indent="0" algn="l" defTabSz="2438400" rtl="0" eaLnBrk="1" fontAlgn="auto" latinLnBrk="0" hangingPunct="1">
              <a:lnSpc>
                <a:spcPct val="100000"/>
              </a:lnSpc>
              <a:spcBef>
                <a:spcPts val="600"/>
              </a:spcBef>
              <a:spcAft>
                <a:spcPts val="0"/>
              </a:spcAft>
              <a:buClrTx/>
              <a:buSzPct val="100000"/>
              <a:buFontTx/>
              <a:buNone/>
              <a:tabLst/>
              <a:defRPr/>
            </a:pPr>
            <a:endParaRPr kumimoji="0" lang="en-US" sz="1200" b="1"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sp>
        <p:nvSpPr>
          <p:cNvPr id="96" name="TextBox 95">
            <a:extLst>
              <a:ext uri="{FF2B5EF4-FFF2-40B4-BE49-F238E27FC236}">
                <a16:creationId xmlns:a16="http://schemas.microsoft.com/office/drawing/2014/main" id="{6130ED83-A788-C16E-46C6-3E763C59EDE8}"/>
              </a:ext>
            </a:extLst>
          </p:cNvPr>
          <p:cNvSpPr txBox="1"/>
          <p:nvPr/>
        </p:nvSpPr>
        <p:spPr>
          <a:xfrm>
            <a:off x="3135506" y="4334014"/>
            <a:ext cx="680716" cy="3126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Technical</a:t>
            </a:r>
            <a:r>
              <a:rPr kumimoji="0" lang="en-US" sz="105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Design </a:t>
            </a: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Pts</a:t>
            </a:r>
          </a:p>
        </p:txBody>
      </p:sp>
      <p:sp>
        <p:nvSpPr>
          <p:cNvPr id="97" name="Rectangle: Rounded Corners 69">
            <a:extLst>
              <a:ext uri="{FF2B5EF4-FFF2-40B4-BE49-F238E27FC236}">
                <a16:creationId xmlns:a16="http://schemas.microsoft.com/office/drawing/2014/main" id="{5C8B0B34-3934-A54B-AEFE-85C25E9BAA8F}"/>
              </a:ext>
            </a:extLst>
          </p:cNvPr>
          <p:cNvSpPr/>
          <p:nvPr/>
        </p:nvSpPr>
        <p:spPr bwMode="auto">
          <a:xfrm>
            <a:off x="3903416" y="4230291"/>
            <a:ext cx="2386759" cy="519382"/>
          </a:xfrm>
          <a:prstGeom prst="roundRect">
            <a:avLst>
              <a:gd name="adj" fmla="val 13770"/>
            </a:avLst>
          </a:prstGeom>
          <a:solidFill>
            <a:srgbClr val="8A3FFC"/>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Holistic E2E performance monitoring and AI/ML analytics across hybrid cloud environments</a:t>
            </a:r>
          </a:p>
        </p:txBody>
      </p:sp>
      <p:sp>
        <p:nvSpPr>
          <p:cNvPr id="101" name="Rectangle: Rounded Corners 69">
            <a:extLst>
              <a:ext uri="{FF2B5EF4-FFF2-40B4-BE49-F238E27FC236}">
                <a16:creationId xmlns:a16="http://schemas.microsoft.com/office/drawing/2014/main" id="{6082309A-0F8E-2417-8B6E-CF53E2E3D46E}"/>
              </a:ext>
            </a:extLst>
          </p:cNvPr>
          <p:cNvSpPr/>
          <p:nvPr/>
        </p:nvSpPr>
        <p:spPr bwMode="auto">
          <a:xfrm>
            <a:off x="10549732" y="4236063"/>
            <a:ext cx="1155662" cy="519382"/>
          </a:xfrm>
          <a:prstGeom prst="roundRect">
            <a:avLst>
              <a:gd name="adj" fmla="val 13770"/>
            </a:avLst>
          </a:prstGeom>
          <a:solidFill>
            <a:srgbClr val="8A3FFC"/>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Automate response and remediation</a:t>
            </a:r>
          </a:p>
        </p:txBody>
      </p:sp>
      <p:sp>
        <p:nvSpPr>
          <p:cNvPr id="102" name="Rectangle: Rounded Corners 69">
            <a:extLst>
              <a:ext uri="{FF2B5EF4-FFF2-40B4-BE49-F238E27FC236}">
                <a16:creationId xmlns:a16="http://schemas.microsoft.com/office/drawing/2014/main" id="{28834572-1647-4E1A-EC75-AA96C930D197}"/>
              </a:ext>
            </a:extLst>
          </p:cNvPr>
          <p:cNvSpPr/>
          <p:nvPr/>
        </p:nvSpPr>
        <p:spPr bwMode="auto">
          <a:xfrm>
            <a:off x="9313618" y="4241474"/>
            <a:ext cx="1145619" cy="519382"/>
          </a:xfrm>
          <a:prstGeom prst="roundRect">
            <a:avLst>
              <a:gd name="adj" fmla="val 13770"/>
            </a:avLst>
          </a:prstGeom>
          <a:solidFill>
            <a:srgbClr val="8A3FFC"/>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Identify &amp; prioritize risks for critical apps</a:t>
            </a:r>
          </a:p>
        </p:txBody>
      </p:sp>
      <p:sp>
        <p:nvSpPr>
          <p:cNvPr id="15" name="Rectangle: Rounded Corners 69">
            <a:extLst>
              <a:ext uri="{FF2B5EF4-FFF2-40B4-BE49-F238E27FC236}">
                <a16:creationId xmlns:a16="http://schemas.microsoft.com/office/drawing/2014/main" id="{B443F218-2B3E-1720-6416-0A7BF6788C72}"/>
              </a:ext>
            </a:extLst>
          </p:cNvPr>
          <p:cNvSpPr/>
          <p:nvPr/>
        </p:nvSpPr>
        <p:spPr bwMode="auto">
          <a:xfrm>
            <a:off x="3903416" y="3122530"/>
            <a:ext cx="2386759" cy="519382"/>
          </a:xfrm>
          <a:prstGeom prst="roundRect">
            <a:avLst>
              <a:gd name="adj" fmla="val 13770"/>
            </a:avLst>
          </a:prstGeom>
          <a:solidFill>
            <a:srgbClr val="BF95FD"/>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Cloud &amp; tech. strategy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(HCT)</a:t>
            </a:r>
          </a:p>
        </p:txBody>
      </p:sp>
      <p:sp>
        <p:nvSpPr>
          <p:cNvPr id="103" name="TextBox 102">
            <a:extLst>
              <a:ext uri="{FF2B5EF4-FFF2-40B4-BE49-F238E27FC236}">
                <a16:creationId xmlns:a16="http://schemas.microsoft.com/office/drawing/2014/main" id="{87D87871-4E9D-F25F-D58B-847A676AF995}"/>
              </a:ext>
            </a:extLst>
          </p:cNvPr>
          <p:cNvSpPr txBox="1"/>
          <p:nvPr/>
        </p:nvSpPr>
        <p:spPr>
          <a:xfrm>
            <a:off x="3164144" y="5613110"/>
            <a:ext cx="714436" cy="2996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Automation and Red Hat</a:t>
            </a:r>
          </a:p>
        </p:txBody>
      </p:sp>
      <p:sp>
        <p:nvSpPr>
          <p:cNvPr id="120" name="TextBox 119">
            <a:extLst>
              <a:ext uri="{FF2B5EF4-FFF2-40B4-BE49-F238E27FC236}">
                <a16:creationId xmlns:a16="http://schemas.microsoft.com/office/drawing/2014/main" id="{37F4470A-AE04-B750-9F1A-9EFADDB9608B}"/>
              </a:ext>
            </a:extLst>
          </p:cNvPr>
          <p:cNvSpPr txBox="1"/>
          <p:nvPr/>
        </p:nvSpPr>
        <p:spPr>
          <a:xfrm>
            <a:off x="4002066" y="1302356"/>
            <a:ext cx="2093934" cy="159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1. Application performance should be easily observed across the stack</a:t>
            </a:r>
          </a:p>
        </p:txBody>
      </p:sp>
      <p:sp>
        <p:nvSpPr>
          <p:cNvPr id="121" name="TextBox 120">
            <a:extLst>
              <a:ext uri="{FF2B5EF4-FFF2-40B4-BE49-F238E27FC236}">
                <a16:creationId xmlns:a16="http://schemas.microsoft.com/office/drawing/2014/main" id="{3AD66193-7336-CE02-5105-A0AB11829603}"/>
              </a:ext>
            </a:extLst>
          </p:cNvPr>
          <p:cNvSpPr txBox="1"/>
          <p:nvPr/>
        </p:nvSpPr>
        <p:spPr>
          <a:xfrm>
            <a:off x="6567470" y="1302356"/>
            <a:ext cx="2373330" cy="159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2. Application performance should be simplified and optimized</a:t>
            </a:r>
          </a:p>
        </p:txBody>
      </p:sp>
      <p:sp>
        <p:nvSpPr>
          <p:cNvPr id="122" name="TextBox 121">
            <a:extLst>
              <a:ext uri="{FF2B5EF4-FFF2-40B4-BE49-F238E27FC236}">
                <a16:creationId xmlns:a16="http://schemas.microsoft.com/office/drawing/2014/main" id="{BA38883B-6B58-9AD4-6875-ABF10AEF9BA5}"/>
              </a:ext>
            </a:extLst>
          </p:cNvPr>
          <p:cNvSpPr txBox="1"/>
          <p:nvPr/>
        </p:nvSpPr>
        <p:spPr>
          <a:xfrm>
            <a:off x="9340849" y="1274896"/>
            <a:ext cx="2283189" cy="216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oAutofit/>
          </a:bodyPr>
          <a:lstStyle/>
          <a:p>
            <a:pPr marL="4572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3. One consistent environment should identify and enable app resiliency</a:t>
            </a:r>
          </a:p>
        </p:txBody>
      </p:sp>
      <p:sp>
        <p:nvSpPr>
          <p:cNvPr id="1065" name="Footer Placeholder 1">
            <a:extLst>
              <a:ext uri="{FF2B5EF4-FFF2-40B4-BE49-F238E27FC236}">
                <a16:creationId xmlns:a16="http://schemas.microsoft.com/office/drawing/2014/main" id="{9C918084-67B1-30EB-0747-D1780378349F}"/>
              </a:ext>
            </a:extLst>
          </p:cNvPr>
          <p:cNvSpPr txBox="1">
            <a:spLocks/>
          </p:cNvSpPr>
          <p:nvPr/>
        </p:nvSpPr>
        <p:spPr>
          <a:xfrm>
            <a:off x="291742" y="6629243"/>
            <a:ext cx="10703918" cy="202878"/>
          </a:xfrm>
          <a:prstGeom prst="rect">
            <a:avLst/>
          </a:prstGeom>
        </p:spPr>
        <p:txBody>
          <a:bodyPr vert="horz" lIns="0" tIns="0" rIns="0" bIns="0" rtlCol="0" anchor="b"/>
          <a:lstStyle>
            <a:defPPr>
              <a:defRPr lang="en-US"/>
            </a:defPPr>
            <a:lvl1pPr marL="0" algn="l" defTabSz="914400" rtl="0" eaLnBrk="1" latinLnBrk="0" hangingPunct="1">
              <a:defRPr sz="800" b="0" i="0" kern="1200">
                <a:solidFill>
                  <a:schemeClr val="tx1"/>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85"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a:p>
            <a:pPr marL="0" marR="0" lvl="0" indent="0" algn="l" defTabSz="914485"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 </a:t>
            </a:r>
            <a:r>
              <a:rPr kumimoji="0" lang="en-US" sz="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 additional products outside of sales play that solve enterprise Challenge</a:t>
            </a:r>
            <a:endParaRPr kumimoji="0" lang="en-US" sz="8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grpSp>
        <p:nvGrpSpPr>
          <p:cNvPr id="13" name="Group 12">
            <a:extLst>
              <a:ext uri="{FF2B5EF4-FFF2-40B4-BE49-F238E27FC236}">
                <a16:creationId xmlns:a16="http://schemas.microsoft.com/office/drawing/2014/main" id="{697F93E6-352E-4D22-C9C9-D2F3389902CA}"/>
              </a:ext>
            </a:extLst>
          </p:cNvPr>
          <p:cNvGrpSpPr/>
          <p:nvPr/>
        </p:nvGrpSpPr>
        <p:grpSpPr>
          <a:xfrm>
            <a:off x="3973330" y="963055"/>
            <a:ext cx="7867496" cy="249607"/>
            <a:chOff x="5671404" y="1500761"/>
            <a:chExt cx="4440995" cy="249607"/>
          </a:xfrm>
        </p:grpSpPr>
        <p:cxnSp>
          <p:nvCxnSpPr>
            <p:cNvPr id="20" name="Straight Arrow Connector 19">
              <a:extLst>
                <a:ext uri="{FF2B5EF4-FFF2-40B4-BE49-F238E27FC236}">
                  <a16:creationId xmlns:a16="http://schemas.microsoft.com/office/drawing/2014/main" id="{1313513F-4F03-0607-AF96-8F8D1C55A96C}"/>
                </a:ext>
              </a:extLst>
            </p:cNvPr>
            <p:cNvCxnSpPr>
              <a:cxnSpLocks/>
            </p:cNvCxnSpPr>
            <p:nvPr/>
          </p:nvCxnSpPr>
          <p:spPr bwMode="auto">
            <a:xfrm>
              <a:off x="5671404" y="1750368"/>
              <a:ext cx="4440995" cy="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7B2A4113-CE4B-41D2-0C65-1598D06F5A51}"/>
                </a:ext>
              </a:extLst>
            </p:cNvPr>
            <p:cNvSpPr txBox="1"/>
            <p:nvPr/>
          </p:nvSpPr>
          <p:spPr>
            <a:xfrm>
              <a:off x="5913565" y="1500761"/>
              <a:ext cx="3795845" cy="1658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91440" tIns="91440" rIns="91440" bIns="91440" rtlCol="0">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900" b="1" i="0" u="none" strike="noStrike" kern="0" cap="none" spc="0" normalizeH="0" baseline="0" noProof="0" dirty="0">
                  <a:ln>
                    <a:noFill/>
                  </a:ln>
                  <a:solidFill>
                    <a:srgbClr val="000000"/>
                  </a:solidFill>
                  <a:effectLst/>
                  <a:uLnTx/>
                  <a:uFillTx/>
                  <a:latin typeface="IBM Plex Sans Light"/>
                  <a:ea typeface="+mn-ea"/>
                  <a:cs typeface="+mn-cs"/>
                  <a:sym typeface="IBM Plex Sans Light"/>
                </a:rPr>
                <a:t>Enterprise journey</a:t>
              </a:r>
            </a:p>
          </p:txBody>
        </p:sp>
      </p:grpSp>
      <p:sp>
        <p:nvSpPr>
          <p:cNvPr id="19" name="Oval 18">
            <a:extLst>
              <a:ext uri="{FF2B5EF4-FFF2-40B4-BE49-F238E27FC236}">
                <a16:creationId xmlns:a16="http://schemas.microsoft.com/office/drawing/2014/main" id="{86777C3A-6BC5-84EE-BBF0-108CC9FE2B66}"/>
              </a:ext>
            </a:extLst>
          </p:cNvPr>
          <p:cNvSpPr/>
          <p:nvPr/>
        </p:nvSpPr>
        <p:spPr bwMode="auto">
          <a:xfrm>
            <a:off x="405049" y="5368449"/>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IV</a:t>
            </a:r>
          </a:p>
        </p:txBody>
      </p:sp>
      <p:sp>
        <p:nvSpPr>
          <p:cNvPr id="22" name="Rectangle: Rounded Corners 69">
            <a:extLst>
              <a:ext uri="{FF2B5EF4-FFF2-40B4-BE49-F238E27FC236}">
                <a16:creationId xmlns:a16="http://schemas.microsoft.com/office/drawing/2014/main" id="{19A94CDA-7239-57E3-F8D0-B7A3EB878D46}"/>
              </a:ext>
            </a:extLst>
          </p:cNvPr>
          <p:cNvSpPr/>
          <p:nvPr/>
        </p:nvSpPr>
        <p:spPr bwMode="auto">
          <a:xfrm>
            <a:off x="663558" y="5659650"/>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IBM’s Automation helps optimize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how enterprise apps are observed and operated</a:t>
            </a:r>
          </a:p>
        </p:txBody>
      </p:sp>
      <p:sp>
        <p:nvSpPr>
          <p:cNvPr id="23" name="TextBox 22">
            <a:extLst>
              <a:ext uri="{FF2B5EF4-FFF2-40B4-BE49-F238E27FC236}">
                <a16:creationId xmlns:a16="http://schemas.microsoft.com/office/drawing/2014/main" id="{D2F44AAB-0016-068D-B990-B2A34DC7AB50}"/>
              </a:ext>
            </a:extLst>
          </p:cNvPr>
          <p:cNvSpPr txBox="1"/>
          <p:nvPr/>
        </p:nvSpPr>
        <p:spPr>
          <a:xfrm>
            <a:off x="682259" y="5390743"/>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IBM Technology Products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4</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30" name="TextBox 29">
            <a:extLst>
              <a:ext uri="{FF2B5EF4-FFF2-40B4-BE49-F238E27FC236}">
                <a16:creationId xmlns:a16="http://schemas.microsoft.com/office/drawing/2014/main" id="{6B6B14CF-CC71-18BD-291F-3651633178B9}"/>
              </a:ext>
            </a:extLst>
          </p:cNvPr>
          <p:cNvSpPr txBox="1"/>
          <p:nvPr/>
        </p:nvSpPr>
        <p:spPr>
          <a:xfrm>
            <a:off x="3135506" y="3211307"/>
            <a:ext cx="680716" cy="31265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ctr" defTabSz="2438400" rtl="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Consulting Offering</a:t>
            </a:r>
          </a:p>
        </p:txBody>
      </p:sp>
      <p:grpSp>
        <p:nvGrpSpPr>
          <p:cNvPr id="110" name="Group 109">
            <a:extLst>
              <a:ext uri="{FF2B5EF4-FFF2-40B4-BE49-F238E27FC236}">
                <a16:creationId xmlns:a16="http://schemas.microsoft.com/office/drawing/2014/main" id="{9F56EBD1-97B1-9138-3005-D3685F885BB2}"/>
              </a:ext>
            </a:extLst>
          </p:cNvPr>
          <p:cNvGrpSpPr/>
          <p:nvPr/>
        </p:nvGrpSpPr>
        <p:grpSpPr>
          <a:xfrm>
            <a:off x="6461760" y="1715101"/>
            <a:ext cx="2689860" cy="4640897"/>
            <a:chOff x="6461760" y="1770661"/>
            <a:chExt cx="2689860" cy="4373353"/>
          </a:xfrm>
        </p:grpSpPr>
        <p:cxnSp>
          <p:nvCxnSpPr>
            <p:cNvPr id="111" name="Straight Connector 110">
              <a:extLst>
                <a:ext uri="{FF2B5EF4-FFF2-40B4-BE49-F238E27FC236}">
                  <a16:creationId xmlns:a16="http://schemas.microsoft.com/office/drawing/2014/main" id="{D3395B03-5154-B66A-BEC3-AE2E1CC3E046}"/>
                </a:ext>
              </a:extLst>
            </p:cNvPr>
            <p:cNvCxnSpPr>
              <a:cxnSpLocks/>
            </p:cNvCxnSpPr>
            <p:nvPr/>
          </p:nvCxnSpPr>
          <p:spPr bwMode="auto">
            <a:xfrm>
              <a:off x="646176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12" name="Straight Connector 111">
              <a:extLst>
                <a:ext uri="{FF2B5EF4-FFF2-40B4-BE49-F238E27FC236}">
                  <a16:creationId xmlns:a16="http://schemas.microsoft.com/office/drawing/2014/main" id="{963671F2-6C4A-3716-DF0F-A2B8D749BBAE}"/>
                </a:ext>
              </a:extLst>
            </p:cNvPr>
            <p:cNvCxnSpPr>
              <a:cxnSpLocks/>
            </p:cNvCxnSpPr>
            <p:nvPr/>
          </p:nvCxnSpPr>
          <p:spPr bwMode="auto">
            <a:xfrm>
              <a:off x="9151620" y="1770661"/>
              <a:ext cx="0" cy="4373353"/>
            </a:xfrm>
            <a:prstGeom prst="line">
              <a:avLst/>
            </a:prstGeom>
            <a:ln w="9525">
              <a:solidFill>
                <a:schemeClr val="bg1">
                  <a:lumMod val="75000"/>
                </a:schemeClr>
              </a:solidFill>
              <a:prstDash val="dash"/>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
        <p:nvSpPr>
          <p:cNvPr id="38" name="Oval 37">
            <a:extLst>
              <a:ext uri="{FF2B5EF4-FFF2-40B4-BE49-F238E27FC236}">
                <a16:creationId xmlns:a16="http://schemas.microsoft.com/office/drawing/2014/main" id="{AAF4511F-C9C7-3462-5281-EDB76BADDD59}"/>
              </a:ext>
            </a:extLst>
          </p:cNvPr>
          <p:cNvSpPr/>
          <p:nvPr/>
        </p:nvSpPr>
        <p:spPr bwMode="auto">
          <a:xfrm>
            <a:off x="405049" y="4125160"/>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100" b="1" i="0" u="none" strike="noStrike" kern="1200" cap="none" spc="0" normalizeH="0" baseline="0" noProof="0" dirty="0">
                <a:ln>
                  <a:noFill/>
                </a:ln>
                <a:solidFill>
                  <a:srgbClr val="FFFFFF"/>
                </a:solidFill>
                <a:effectLst/>
                <a:uLnTx/>
                <a:uFillTx/>
                <a:latin typeface="IBM Plex Sans Light"/>
                <a:ea typeface="+mn-ea"/>
                <a:cs typeface="+mn-cs"/>
              </a:rPr>
              <a:t>III</a:t>
            </a:r>
          </a:p>
        </p:txBody>
      </p:sp>
      <p:sp>
        <p:nvSpPr>
          <p:cNvPr id="39" name="Rectangle: Rounded Corners 69">
            <a:extLst>
              <a:ext uri="{FF2B5EF4-FFF2-40B4-BE49-F238E27FC236}">
                <a16:creationId xmlns:a16="http://schemas.microsoft.com/office/drawing/2014/main" id="{7627DB34-512A-A41D-F9C3-F95A1C20EA7F}"/>
              </a:ext>
            </a:extLst>
          </p:cNvPr>
          <p:cNvSpPr/>
          <p:nvPr/>
        </p:nvSpPr>
        <p:spPr bwMode="auto">
          <a:xfrm>
            <a:off x="663558" y="441023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To create optimized app performance , </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clients need to solve enterprise level design challenges </a:t>
            </a:r>
            <a:endPar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endParaRPr>
          </a:p>
        </p:txBody>
      </p:sp>
      <p:sp>
        <p:nvSpPr>
          <p:cNvPr id="40" name="TextBox 39">
            <a:extLst>
              <a:ext uri="{FF2B5EF4-FFF2-40B4-BE49-F238E27FC236}">
                <a16:creationId xmlns:a16="http://schemas.microsoft.com/office/drawing/2014/main" id="{D5628648-7041-80E7-BCEF-C20DC4EFA2D9}"/>
              </a:ext>
            </a:extLst>
          </p:cNvPr>
          <p:cNvSpPr txBox="1"/>
          <p:nvPr/>
        </p:nvSpPr>
        <p:spPr>
          <a:xfrm>
            <a:off x="682259" y="4083146"/>
            <a:ext cx="2330006"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Client Technical Design Challenge</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3</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sp>
        <p:nvSpPr>
          <p:cNvPr id="44" name="Oval 43">
            <a:extLst>
              <a:ext uri="{FF2B5EF4-FFF2-40B4-BE49-F238E27FC236}">
                <a16:creationId xmlns:a16="http://schemas.microsoft.com/office/drawing/2014/main" id="{54B6F3C1-009D-7117-03CC-0A87FE4515AC}"/>
              </a:ext>
            </a:extLst>
          </p:cNvPr>
          <p:cNvSpPr/>
          <p:nvPr/>
        </p:nvSpPr>
        <p:spPr bwMode="auto">
          <a:xfrm>
            <a:off x="402857" y="3041103"/>
            <a:ext cx="258509" cy="258520"/>
          </a:xfrm>
          <a:prstGeom prst="ellipse">
            <a:avLst/>
          </a:prstGeom>
          <a:solidFill>
            <a:srgbClr val="8A3FFC"/>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0" rIns="0" bIns="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IBM Plex Sans Light"/>
              <a:buNone/>
              <a:tabLst/>
              <a:defRPr/>
            </a:pPr>
            <a:r>
              <a:rPr kumimoji="0" lang="en-US" sz="1200" b="1" i="0" u="none" strike="noStrike" kern="1200" cap="none" spc="0" normalizeH="0" baseline="0" noProof="0" dirty="0">
                <a:ln>
                  <a:noFill/>
                </a:ln>
                <a:solidFill>
                  <a:srgbClr val="FFFFFF"/>
                </a:solidFill>
                <a:effectLst/>
                <a:uLnTx/>
                <a:uFillTx/>
                <a:latin typeface="IBM Plex Sans Light"/>
                <a:ea typeface="+mn-ea"/>
                <a:cs typeface="+mn-cs"/>
              </a:rPr>
              <a:t>II</a:t>
            </a:r>
          </a:p>
        </p:txBody>
      </p:sp>
      <p:sp>
        <p:nvSpPr>
          <p:cNvPr id="45" name="Rectangle: Rounded Corners 69">
            <a:extLst>
              <a:ext uri="{FF2B5EF4-FFF2-40B4-BE49-F238E27FC236}">
                <a16:creationId xmlns:a16="http://schemas.microsoft.com/office/drawing/2014/main" id="{7E61FAE3-84D2-4E67-F281-2854587B72D6}"/>
              </a:ext>
            </a:extLst>
          </p:cNvPr>
          <p:cNvSpPr/>
          <p:nvPr/>
        </p:nvSpPr>
        <p:spPr bwMode="auto">
          <a:xfrm>
            <a:off x="661366" y="3330758"/>
            <a:ext cx="2240267" cy="497763"/>
          </a:xfrm>
          <a:prstGeom prst="roundRect">
            <a:avLst>
              <a:gd name="adj" fmla="val 13770"/>
            </a:avLst>
          </a:prstGeom>
          <a:no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50" b="1" i="0" u="none" strike="noStrike" kern="0" cap="none" spc="0" normalizeH="0" baseline="0" noProof="0" dirty="0">
                <a:ln>
                  <a:noFill/>
                </a:ln>
                <a:solidFill>
                  <a:srgbClr val="8A3FFC"/>
                </a:solidFill>
                <a:effectLst/>
                <a:uLnTx/>
                <a:uFillTx/>
                <a:latin typeface="IBM Plex Sans Light"/>
                <a:ea typeface="+mn-ea"/>
                <a:cs typeface="+mn-cs"/>
                <a:sym typeface="IBM Plex Sans Light"/>
              </a:rPr>
              <a:t>IBM Consulting helps shift clients </a:t>
            </a:r>
            <a:r>
              <a:rPr kumimoji="0" lang="en-US" sz="1050" b="0" i="0" u="none" strike="noStrike" kern="0" cap="none" spc="0" normalizeH="0" baseline="0" noProof="0" dirty="0" err="1">
                <a:ln>
                  <a:noFill/>
                </a:ln>
                <a:solidFill>
                  <a:srgbClr val="8A3FFC"/>
                </a:solidFill>
                <a:effectLst/>
                <a:uLnTx/>
                <a:uFillTx/>
                <a:latin typeface="IBM Plex Sans Light"/>
                <a:ea typeface="+mn-ea"/>
                <a:cs typeface="+mn-cs"/>
                <a:sym typeface="IBM Plex Sans Light"/>
              </a:rPr>
              <a:t>adhoc</a:t>
            </a:r>
            <a:r>
              <a:rPr kumimoji="0" lang="en-US" sz="1050" b="0" i="0" u="none" strike="noStrike" kern="0" cap="none" spc="0" normalizeH="0" baseline="0" noProof="0" dirty="0">
                <a:ln>
                  <a:noFill/>
                </a:ln>
                <a:solidFill>
                  <a:srgbClr val="8A3FFC"/>
                </a:solidFill>
                <a:effectLst/>
                <a:uLnTx/>
                <a:uFillTx/>
                <a:latin typeface="IBM Plex Sans Light"/>
                <a:ea typeface="+mn-ea"/>
                <a:cs typeface="+mn-cs"/>
                <a:sym typeface="IBM Plex Sans Light"/>
              </a:rPr>
              <a:t> app maintenance to centralized, and self-servicing app resiliency</a:t>
            </a:r>
          </a:p>
        </p:txBody>
      </p:sp>
      <p:sp>
        <p:nvSpPr>
          <p:cNvPr id="46" name="TextBox 45">
            <a:extLst>
              <a:ext uri="{FF2B5EF4-FFF2-40B4-BE49-F238E27FC236}">
                <a16:creationId xmlns:a16="http://schemas.microsoft.com/office/drawing/2014/main" id="{776A49FE-F812-6DA6-7BEB-78A40B522878}"/>
              </a:ext>
            </a:extLst>
          </p:cNvPr>
          <p:cNvSpPr txBox="1"/>
          <p:nvPr/>
        </p:nvSpPr>
        <p:spPr>
          <a:xfrm>
            <a:off x="680067" y="2999089"/>
            <a:ext cx="1847273" cy="24622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0" marR="0" lvl="0" indent="0" algn="l" defTabSz="2438400" rtl="0" eaLnBrk="1" fontAlgn="auto" latinLnBrk="0" hangingPunct="1">
              <a:lnSpc>
                <a:spcPct val="100000"/>
              </a:lnSpc>
              <a:spcBef>
                <a:spcPts val="0"/>
              </a:spcBef>
              <a:spcAft>
                <a:spcPts val="0"/>
              </a:spcAft>
              <a:buClrTx/>
              <a:buSzPct val="100000"/>
              <a:buFontTx/>
              <a:buNone/>
              <a:tabLst/>
              <a:defRPr/>
            </a:pP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Consulting Offerings</a:t>
            </a:r>
            <a:r>
              <a:rPr kumimoji="0" lang="en-US" sz="1000" b="1" i="0" u="none" strike="noStrike" kern="0" cap="none" spc="0" normalizeH="0" baseline="30000" noProof="0" dirty="0">
                <a:ln>
                  <a:noFill/>
                </a:ln>
                <a:solidFill>
                  <a:srgbClr val="000000"/>
                </a:solidFill>
                <a:effectLst/>
                <a:uLnTx/>
                <a:uFillTx/>
                <a:latin typeface="IBM Plex Sans" panose="020B0503050203000203" pitchFamily="34" charset="0"/>
                <a:ea typeface="+mn-ea"/>
                <a:cs typeface="+mn-cs"/>
                <a:sym typeface="IBM Plex Sans Light"/>
              </a:rPr>
              <a:t>2</a:t>
            </a:r>
            <a:r>
              <a:rPr kumimoji="0" lang="en-US" sz="1000" b="1" i="0" u="none" strike="noStrike" kern="0" cap="none" spc="0" normalizeH="0" baseline="0" noProof="0" dirty="0">
                <a:ln>
                  <a:noFill/>
                </a:ln>
                <a:solidFill>
                  <a:srgbClr val="000000"/>
                </a:solidFill>
                <a:effectLst/>
                <a:uLnTx/>
                <a:uFillTx/>
                <a:latin typeface="IBM Plex Sans" panose="020B0503050203000203" pitchFamily="34" charset="0"/>
                <a:ea typeface="+mn-ea"/>
                <a:cs typeface="+mn-cs"/>
                <a:sym typeface="IBM Plex Sans Light"/>
              </a:rPr>
              <a:t>:</a:t>
            </a:r>
          </a:p>
        </p:txBody>
      </p:sp>
      <p:cxnSp>
        <p:nvCxnSpPr>
          <p:cNvPr id="78" name="Straight Arrow Connector 77">
            <a:extLst>
              <a:ext uri="{FF2B5EF4-FFF2-40B4-BE49-F238E27FC236}">
                <a16:creationId xmlns:a16="http://schemas.microsoft.com/office/drawing/2014/main" id="{1ACD2297-EAEE-69C3-C1B8-22E2F41A3F78}"/>
              </a:ext>
            </a:extLst>
          </p:cNvPr>
          <p:cNvCxnSpPr>
            <a:cxnSpLocks/>
          </p:cNvCxnSpPr>
          <p:nvPr/>
        </p:nvCxnSpPr>
        <p:spPr bwMode="auto">
          <a:xfrm>
            <a:off x="7181328"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E2212148-3494-A36B-9248-435C4DEA0690}"/>
              </a:ext>
            </a:extLst>
          </p:cNvPr>
          <p:cNvCxnSpPr>
            <a:cxnSpLocks/>
          </p:cNvCxnSpPr>
          <p:nvPr/>
        </p:nvCxnSpPr>
        <p:spPr bwMode="auto">
          <a:xfrm>
            <a:off x="8422466"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15E7FD1-0F14-4E13-69A4-7EE8858D909C}"/>
              </a:ext>
            </a:extLst>
          </p:cNvPr>
          <p:cNvCxnSpPr>
            <a:cxnSpLocks/>
          </p:cNvCxnSpPr>
          <p:nvPr/>
        </p:nvCxnSpPr>
        <p:spPr bwMode="auto">
          <a:xfrm>
            <a:off x="9886428"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83" name="Straight Arrow Connector 82">
            <a:extLst>
              <a:ext uri="{FF2B5EF4-FFF2-40B4-BE49-F238E27FC236}">
                <a16:creationId xmlns:a16="http://schemas.microsoft.com/office/drawing/2014/main" id="{D56CE7DE-DEA2-812D-93A6-906D0ECA540A}"/>
              </a:ext>
            </a:extLst>
          </p:cNvPr>
          <p:cNvCxnSpPr>
            <a:cxnSpLocks/>
          </p:cNvCxnSpPr>
          <p:nvPr/>
        </p:nvCxnSpPr>
        <p:spPr bwMode="auto">
          <a:xfrm>
            <a:off x="11127566"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DA4E58E-9C51-E4E4-F9BB-B9DB9D8D3610}"/>
              </a:ext>
            </a:extLst>
          </p:cNvPr>
          <p:cNvCxnSpPr>
            <a:cxnSpLocks/>
          </p:cNvCxnSpPr>
          <p:nvPr/>
        </p:nvCxnSpPr>
        <p:spPr bwMode="auto">
          <a:xfrm>
            <a:off x="50967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235B4A5B-4679-6450-F6D6-B9947BA73A27}"/>
              </a:ext>
            </a:extLst>
          </p:cNvPr>
          <p:cNvCxnSpPr/>
          <p:nvPr/>
        </p:nvCxnSpPr>
        <p:spPr bwMode="auto">
          <a:xfrm>
            <a:off x="78018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74FD786D-FB83-B014-F21F-6A88818EAA84}"/>
              </a:ext>
            </a:extLst>
          </p:cNvPr>
          <p:cNvCxnSpPr/>
          <p:nvPr/>
        </p:nvCxnSpPr>
        <p:spPr bwMode="auto">
          <a:xfrm>
            <a:off x="10506994" y="1997614"/>
            <a:ext cx="0" cy="279132"/>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DF69E7D-9359-356F-B599-7635357F5034}"/>
              </a:ext>
            </a:extLst>
          </p:cNvPr>
          <p:cNvCxnSpPr>
            <a:cxnSpLocks/>
          </p:cNvCxnSpPr>
          <p:nvPr/>
        </p:nvCxnSpPr>
        <p:spPr bwMode="auto">
          <a:xfrm>
            <a:off x="4491294"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60DFD602-6C28-6192-A1B2-8215E2DAF8D7}"/>
              </a:ext>
            </a:extLst>
          </p:cNvPr>
          <p:cNvCxnSpPr>
            <a:cxnSpLocks/>
          </p:cNvCxnSpPr>
          <p:nvPr/>
        </p:nvCxnSpPr>
        <p:spPr bwMode="auto">
          <a:xfrm>
            <a:off x="5732432" y="4760856"/>
            <a:ext cx="2110" cy="530283"/>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41" name="Rectangle: Rounded Corners 69">
            <a:extLst>
              <a:ext uri="{FF2B5EF4-FFF2-40B4-BE49-F238E27FC236}">
                <a16:creationId xmlns:a16="http://schemas.microsoft.com/office/drawing/2014/main" id="{64B82FC1-84E0-15DB-284B-AC0407874B04}"/>
              </a:ext>
            </a:extLst>
          </p:cNvPr>
          <p:cNvSpPr/>
          <p:nvPr/>
        </p:nvSpPr>
        <p:spPr bwMode="auto">
          <a:xfrm>
            <a:off x="6605373" y="4230291"/>
            <a:ext cx="2386759" cy="519382"/>
          </a:xfrm>
          <a:prstGeom prst="roundRect">
            <a:avLst>
              <a:gd name="adj" fmla="val 13770"/>
            </a:avLst>
          </a:prstGeom>
          <a:solidFill>
            <a:srgbClr val="8A3FFC"/>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Automated resource optimization</a:t>
            </a:r>
          </a:p>
        </p:txBody>
      </p:sp>
      <p:sp>
        <p:nvSpPr>
          <p:cNvPr id="43" name="Rectangle: Rounded Corners 69">
            <a:extLst>
              <a:ext uri="{FF2B5EF4-FFF2-40B4-BE49-F238E27FC236}">
                <a16:creationId xmlns:a16="http://schemas.microsoft.com/office/drawing/2014/main" id="{59EFA344-151F-380C-9069-DA93707F7716}"/>
              </a:ext>
            </a:extLst>
          </p:cNvPr>
          <p:cNvSpPr/>
          <p:nvPr/>
        </p:nvSpPr>
        <p:spPr bwMode="auto">
          <a:xfrm>
            <a:off x="6605373" y="3122530"/>
            <a:ext cx="2386759" cy="519382"/>
          </a:xfrm>
          <a:prstGeom prst="roundRect">
            <a:avLst>
              <a:gd name="adj" fmla="val 13770"/>
            </a:avLst>
          </a:prstGeom>
          <a:solidFill>
            <a:srgbClr val="BF95FD"/>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Ops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cxnSp>
        <p:nvCxnSpPr>
          <p:cNvPr id="53" name="Straight Arrow Connector 52">
            <a:extLst>
              <a:ext uri="{FF2B5EF4-FFF2-40B4-BE49-F238E27FC236}">
                <a16:creationId xmlns:a16="http://schemas.microsoft.com/office/drawing/2014/main" id="{702190DF-0C7F-2518-73CF-D32C4728EBA7}"/>
              </a:ext>
            </a:extLst>
          </p:cNvPr>
          <p:cNvCxnSpPr>
            <a:stCxn id="65" idx="2"/>
            <a:endCxn id="15" idx="0"/>
          </p:cNvCxnSpPr>
          <p:nvPr/>
        </p:nvCxnSpPr>
        <p:spPr bwMode="auto">
          <a:xfrm>
            <a:off x="5096794" y="2605930"/>
            <a:ext cx="2"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6B155D6D-C09C-C361-5555-E707A9FC06F7}"/>
              </a:ext>
            </a:extLst>
          </p:cNvPr>
          <p:cNvCxnSpPr>
            <a:stCxn id="68" idx="2"/>
            <a:endCxn id="43" idx="0"/>
          </p:cNvCxnSpPr>
          <p:nvPr/>
        </p:nvCxnSpPr>
        <p:spPr bwMode="auto">
          <a:xfrm flipH="1">
            <a:off x="7798753" y="2605930"/>
            <a:ext cx="3141"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4929B510-5EDB-A994-32C2-0D125DB8525A}"/>
              </a:ext>
            </a:extLst>
          </p:cNvPr>
          <p:cNvCxnSpPr>
            <a:stCxn id="15" idx="2"/>
            <a:endCxn id="97" idx="0"/>
          </p:cNvCxnSpPr>
          <p:nvPr/>
        </p:nvCxnSpPr>
        <p:spPr bwMode="auto">
          <a:xfrm>
            <a:off x="5096796" y="3641912"/>
            <a:ext cx="0" cy="58837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24" name="Straight Arrow Connector 1023">
            <a:extLst>
              <a:ext uri="{FF2B5EF4-FFF2-40B4-BE49-F238E27FC236}">
                <a16:creationId xmlns:a16="http://schemas.microsoft.com/office/drawing/2014/main" id="{A0573BDB-B2FD-A207-88CE-80C90975A485}"/>
              </a:ext>
            </a:extLst>
          </p:cNvPr>
          <p:cNvCxnSpPr>
            <a:stCxn id="43" idx="2"/>
            <a:endCxn id="41" idx="0"/>
          </p:cNvCxnSpPr>
          <p:nvPr/>
        </p:nvCxnSpPr>
        <p:spPr bwMode="auto">
          <a:xfrm>
            <a:off x="7798753" y="3641912"/>
            <a:ext cx="0" cy="588379"/>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027" name="Rectangle: Rounded Corners 69">
            <a:extLst>
              <a:ext uri="{FF2B5EF4-FFF2-40B4-BE49-F238E27FC236}">
                <a16:creationId xmlns:a16="http://schemas.microsoft.com/office/drawing/2014/main" id="{23A3D060-45B1-57F8-C13C-C913D013A8D4}"/>
              </a:ext>
            </a:extLst>
          </p:cNvPr>
          <p:cNvSpPr/>
          <p:nvPr/>
        </p:nvSpPr>
        <p:spPr bwMode="auto">
          <a:xfrm>
            <a:off x="9342111" y="3122530"/>
            <a:ext cx="2386759" cy="519382"/>
          </a:xfrm>
          <a:prstGeom prst="roundRect">
            <a:avLst>
              <a:gd name="adj" fmla="val 13770"/>
            </a:avLst>
          </a:prstGeom>
          <a:solidFill>
            <a:srgbClr val="BF95FD"/>
          </a:solid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AI Ops </a:t>
            </a:r>
            <a:r>
              <a:rPr kumimoji="0" lang="en-US" sz="1000" b="0" i="0" u="none" strike="noStrike" kern="0" cap="none" spc="0" normalizeH="0" baseline="0" noProof="0" dirty="0">
                <a:ln>
                  <a:noFill/>
                </a:ln>
                <a:solidFill>
                  <a:srgbClr val="FFFFFF"/>
                </a:solidFill>
                <a:effectLst/>
                <a:uLnTx/>
                <a:uFillTx/>
                <a:latin typeface="IBM Plex Sans Light"/>
                <a:ea typeface="+mn-ea"/>
                <a:cs typeface="+mn-cs"/>
                <a:sym typeface="IBM Plex Sans Light"/>
              </a:rPr>
              <a:t>(HCM)</a:t>
            </a:r>
          </a:p>
        </p:txBody>
      </p:sp>
      <p:grpSp>
        <p:nvGrpSpPr>
          <p:cNvPr id="1028" name="Group 1027">
            <a:extLst>
              <a:ext uri="{FF2B5EF4-FFF2-40B4-BE49-F238E27FC236}">
                <a16:creationId xmlns:a16="http://schemas.microsoft.com/office/drawing/2014/main" id="{AAF8BB97-9D15-3C0C-EA30-A7C36812CBB7}"/>
              </a:ext>
            </a:extLst>
          </p:cNvPr>
          <p:cNvGrpSpPr/>
          <p:nvPr/>
        </p:nvGrpSpPr>
        <p:grpSpPr>
          <a:xfrm>
            <a:off x="9886428" y="3634730"/>
            <a:ext cx="1241139" cy="601333"/>
            <a:chOff x="4476225" y="2781318"/>
            <a:chExt cx="1241139" cy="588443"/>
          </a:xfrm>
        </p:grpSpPr>
        <p:cxnSp>
          <p:nvCxnSpPr>
            <p:cNvPr id="1032" name="Connector: Elbow 1031">
              <a:extLst>
                <a:ext uri="{FF2B5EF4-FFF2-40B4-BE49-F238E27FC236}">
                  <a16:creationId xmlns:a16="http://schemas.microsoft.com/office/drawing/2014/main" id="{3D585F36-BDEF-8A28-142D-DE1E6068F5B6}"/>
                </a:ext>
              </a:extLst>
            </p:cNvPr>
            <p:cNvCxnSpPr/>
            <p:nvPr/>
          </p:nvCxnSpPr>
          <p:spPr bwMode="auto">
            <a:xfrm rot="5400000">
              <a:off x="4492288" y="2765255"/>
              <a:ext cx="588443"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1033" name="Connector: Elbow 1032">
              <a:extLst>
                <a:ext uri="{FF2B5EF4-FFF2-40B4-BE49-F238E27FC236}">
                  <a16:creationId xmlns:a16="http://schemas.microsoft.com/office/drawing/2014/main" id="{6D137180-938E-9F31-6A6C-68917616B0A6}"/>
                </a:ext>
              </a:extLst>
            </p:cNvPr>
            <p:cNvCxnSpPr/>
            <p:nvPr/>
          </p:nvCxnSpPr>
          <p:spPr bwMode="auto">
            <a:xfrm rot="16200000" flipH="1">
              <a:off x="5112858" y="2765255"/>
              <a:ext cx="588442" cy="620570"/>
            </a:xfrm>
            <a:prstGeom prst="bentConnector3">
              <a:avLst>
                <a:gd name="adj1" fmla="val 50000"/>
              </a:avLst>
            </a:prstGeom>
            <a:ln w="952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cxnSp>
        <p:nvCxnSpPr>
          <p:cNvPr id="1034" name="Straight Arrow Connector 1033">
            <a:extLst>
              <a:ext uri="{FF2B5EF4-FFF2-40B4-BE49-F238E27FC236}">
                <a16:creationId xmlns:a16="http://schemas.microsoft.com/office/drawing/2014/main" id="{8F708CF0-1A43-0EE7-65BC-E48E064432B8}"/>
              </a:ext>
            </a:extLst>
          </p:cNvPr>
          <p:cNvCxnSpPr/>
          <p:nvPr/>
        </p:nvCxnSpPr>
        <p:spPr bwMode="auto">
          <a:xfrm flipH="1">
            <a:off x="10504572" y="2605930"/>
            <a:ext cx="3141" cy="516600"/>
          </a:xfrm>
          <a:prstGeom prst="straightConnector1">
            <a:avLst/>
          </a:prstGeom>
          <a:ln w="12700">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94A95EF3-353E-5194-F6E6-A6D5561D5707}"/>
              </a:ext>
            </a:extLst>
          </p:cNvPr>
          <p:cNvGrpSpPr/>
          <p:nvPr/>
        </p:nvGrpSpPr>
        <p:grpSpPr>
          <a:xfrm>
            <a:off x="7938891" y="5597486"/>
            <a:ext cx="1092235" cy="303883"/>
            <a:chOff x="6838654" y="5838886"/>
            <a:chExt cx="1070338" cy="297791"/>
          </a:xfrm>
        </p:grpSpPr>
        <p:pic>
          <p:nvPicPr>
            <p:cNvPr id="7" name="Image 62">
              <a:extLst>
                <a:ext uri="{FF2B5EF4-FFF2-40B4-BE49-F238E27FC236}">
                  <a16:creationId xmlns:a16="http://schemas.microsoft.com/office/drawing/2014/main" id="{58A82327-7357-9C40-9A67-F683A2F51AE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838654" y="5838886"/>
              <a:ext cx="291835" cy="297791"/>
            </a:xfrm>
            <a:prstGeom prst="rect">
              <a:avLst/>
            </a:prstGeom>
          </p:spPr>
        </p:pic>
        <p:sp>
          <p:nvSpPr>
            <p:cNvPr id="9" name="Text 27">
              <a:extLst>
                <a:ext uri="{FF2B5EF4-FFF2-40B4-BE49-F238E27FC236}">
                  <a16:creationId xmlns:a16="http://schemas.microsoft.com/office/drawing/2014/main" id="{F9B87F29-23E5-8C63-FACF-27F710CFF560}"/>
                </a:ext>
              </a:extLst>
            </p:cNvPr>
            <p:cNvSpPr txBox="1"/>
            <p:nvPr/>
          </p:nvSpPr>
          <p:spPr>
            <a:xfrm>
              <a:off x="7176961" y="5875915"/>
              <a:ext cx="732031" cy="253979"/>
            </a:xfrm>
            <a:prstGeom prst="rect">
              <a:avLst/>
            </a:prstGeom>
            <a:ln w="12700">
              <a:miter lim="400000"/>
            </a:ln>
          </p:spPr>
          <p:txBody>
            <a:bodyPr wrap="square" lIns="0" tIns="0" rIns="0" bIns="0" rtlCol="0" anchor="ctr">
              <a:noAutofit/>
            </a:bodyPr>
            <a:lstStyle>
              <a:defPPr>
                <a:defRPr lang="en-US"/>
              </a:defPPr>
              <a:lvl1pPr marR="0" lvl="0" indent="0" defTabSz="2438400" fontAlgn="auto">
                <a:lnSpc>
                  <a:spcPct val="100000"/>
                </a:lnSpc>
                <a:spcBef>
                  <a:spcPts val="2900"/>
                </a:spcBef>
                <a:spcAft>
                  <a:spcPts val="0"/>
                </a:spcAft>
                <a:buClrTx/>
                <a:buSzPct val="100000"/>
                <a:buFontTx/>
                <a:buNone/>
                <a:tabLst/>
                <a:defRPr kumimoji="0" sz="800" b="0" i="0" u="none" strike="noStrike" kern="0" cap="none" spc="0" normalizeH="0" baseline="0">
                  <a:ln>
                    <a:noFill/>
                  </a:ln>
                  <a:solidFill>
                    <a:srgbClr val="000000"/>
                  </a:solidFill>
                  <a:effectLst/>
                  <a:uLnTx/>
                  <a:uFillTx/>
                  <a:latin typeface="IBM Plex Sans Light"/>
                </a:defRPr>
              </a:lvl1p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rPr>
                <a:t>Instana</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endParaRPr>
            </a:p>
          </p:txBody>
        </p:sp>
      </p:grpSp>
      <p:grpSp>
        <p:nvGrpSpPr>
          <p:cNvPr id="10" name="Group 9">
            <a:extLst>
              <a:ext uri="{FF2B5EF4-FFF2-40B4-BE49-F238E27FC236}">
                <a16:creationId xmlns:a16="http://schemas.microsoft.com/office/drawing/2014/main" id="{F5C80113-A318-4EF8-432E-3289CBDA76DE}"/>
              </a:ext>
            </a:extLst>
          </p:cNvPr>
          <p:cNvGrpSpPr/>
          <p:nvPr/>
        </p:nvGrpSpPr>
        <p:grpSpPr>
          <a:xfrm>
            <a:off x="6621171" y="5595703"/>
            <a:ext cx="1141308" cy="307448"/>
            <a:chOff x="9334486" y="5455858"/>
            <a:chExt cx="1118428" cy="301285"/>
          </a:xfrm>
        </p:grpSpPr>
        <p:pic>
          <p:nvPicPr>
            <p:cNvPr id="11" name="Picture 2">
              <a:extLst>
                <a:ext uri="{FF2B5EF4-FFF2-40B4-BE49-F238E27FC236}">
                  <a16:creationId xmlns:a16="http://schemas.microsoft.com/office/drawing/2014/main" id="{0E7CA2B8-1945-809A-5F0B-00C466D0BD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39ABE3C-D9DD-9269-AD81-C445C96D5234}"/>
                </a:ext>
              </a:extLst>
            </p:cNvPr>
            <p:cNvSpPr txBox="1"/>
            <p:nvPr/>
          </p:nvSpPr>
          <p:spPr>
            <a:xfrm>
              <a:off x="9672429" y="5459352"/>
              <a:ext cx="780485"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Turbonomic</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29" name="Group 28">
            <a:extLst>
              <a:ext uri="{FF2B5EF4-FFF2-40B4-BE49-F238E27FC236}">
                <a16:creationId xmlns:a16="http://schemas.microsoft.com/office/drawing/2014/main" id="{2717A781-6586-C75C-E8F6-972E1032476A}"/>
              </a:ext>
            </a:extLst>
          </p:cNvPr>
          <p:cNvGrpSpPr/>
          <p:nvPr/>
        </p:nvGrpSpPr>
        <p:grpSpPr>
          <a:xfrm>
            <a:off x="3995335" y="5597486"/>
            <a:ext cx="1145593" cy="303883"/>
            <a:chOff x="9338866" y="5455858"/>
            <a:chExt cx="1122628" cy="297791"/>
          </a:xfrm>
        </p:grpSpPr>
        <p:pic>
          <p:nvPicPr>
            <p:cNvPr id="31" name="Picture 2">
              <a:extLst>
                <a:ext uri="{FF2B5EF4-FFF2-40B4-BE49-F238E27FC236}">
                  <a16:creationId xmlns:a16="http://schemas.microsoft.com/office/drawing/2014/main" id="{BD8EE463-0842-540C-42A5-41D9DF0863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9338866" y="5455858"/>
              <a:ext cx="289031" cy="29779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DF592974-3B50-40D7-C2E1-E0A91FD44CAB}"/>
                </a:ext>
              </a:extLst>
            </p:cNvPr>
            <p:cNvSpPr txBox="1"/>
            <p:nvPr/>
          </p:nvSpPr>
          <p:spPr>
            <a:xfrm>
              <a:off x="9672429" y="5459353"/>
              <a:ext cx="789065" cy="26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Instana</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33" name="Group 32">
            <a:extLst>
              <a:ext uri="{FF2B5EF4-FFF2-40B4-BE49-F238E27FC236}">
                <a16:creationId xmlns:a16="http://schemas.microsoft.com/office/drawing/2014/main" id="{108D8EEB-FDED-5ED7-3900-55D5AE7B7B85}"/>
              </a:ext>
            </a:extLst>
          </p:cNvPr>
          <p:cNvGrpSpPr/>
          <p:nvPr/>
        </p:nvGrpSpPr>
        <p:grpSpPr>
          <a:xfrm>
            <a:off x="5272045" y="5595703"/>
            <a:ext cx="1141308" cy="307448"/>
            <a:chOff x="9334486" y="5455858"/>
            <a:chExt cx="1118428" cy="301285"/>
          </a:xfrm>
        </p:grpSpPr>
        <p:pic>
          <p:nvPicPr>
            <p:cNvPr id="34" name="Picture 2">
              <a:extLst>
                <a:ext uri="{FF2B5EF4-FFF2-40B4-BE49-F238E27FC236}">
                  <a16:creationId xmlns:a16="http://schemas.microsoft.com/office/drawing/2014/main" id="{FF5F381B-4119-4639-EE8D-C8D32E551E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30C6DAFE-52D2-0C21-5C39-839E9516DCC9}"/>
                </a:ext>
              </a:extLst>
            </p:cNvPr>
            <p:cNvSpPr txBox="1"/>
            <p:nvPr/>
          </p:nvSpPr>
          <p:spPr>
            <a:xfrm>
              <a:off x="9672429" y="5459352"/>
              <a:ext cx="780485" cy="2977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a:t>
              </a: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SevOne</a:t>
              </a:r>
              <a:endPar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endParaRPr>
            </a:p>
          </p:txBody>
        </p:sp>
      </p:grpSp>
      <p:grpSp>
        <p:nvGrpSpPr>
          <p:cNvPr id="36" name="Group 35">
            <a:extLst>
              <a:ext uri="{FF2B5EF4-FFF2-40B4-BE49-F238E27FC236}">
                <a16:creationId xmlns:a16="http://schemas.microsoft.com/office/drawing/2014/main" id="{3C1B81A4-1526-6F6B-8E12-5125DB033B75}"/>
              </a:ext>
            </a:extLst>
          </p:cNvPr>
          <p:cNvGrpSpPr/>
          <p:nvPr/>
        </p:nvGrpSpPr>
        <p:grpSpPr>
          <a:xfrm>
            <a:off x="9292642" y="5597486"/>
            <a:ext cx="1150063" cy="303883"/>
            <a:chOff x="9334486" y="5455858"/>
            <a:chExt cx="1127008" cy="297791"/>
          </a:xfrm>
        </p:grpSpPr>
        <p:pic>
          <p:nvPicPr>
            <p:cNvPr id="48" name="Picture 2">
              <a:extLst>
                <a:ext uri="{FF2B5EF4-FFF2-40B4-BE49-F238E27FC236}">
                  <a16:creationId xmlns:a16="http://schemas.microsoft.com/office/drawing/2014/main" id="{D17078DE-AA52-7673-6E73-1D901818D5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9334486" y="545585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F0B82606-D491-E126-0CE2-A2F10B94EBFD}"/>
                </a:ext>
              </a:extLst>
            </p:cNvPr>
            <p:cNvSpPr txBox="1"/>
            <p:nvPr/>
          </p:nvSpPr>
          <p:spPr>
            <a:xfrm>
              <a:off x="9672429" y="5459353"/>
              <a:ext cx="789065" cy="26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IBM Concert</a:t>
              </a:r>
            </a:p>
          </p:txBody>
        </p:sp>
      </p:grpSp>
      <p:grpSp>
        <p:nvGrpSpPr>
          <p:cNvPr id="52" name="Group 51">
            <a:extLst>
              <a:ext uri="{FF2B5EF4-FFF2-40B4-BE49-F238E27FC236}">
                <a16:creationId xmlns:a16="http://schemas.microsoft.com/office/drawing/2014/main" id="{99C5DF4E-7C2E-4377-2EF5-AAD2D30E7038}"/>
              </a:ext>
            </a:extLst>
          </p:cNvPr>
          <p:cNvGrpSpPr/>
          <p:nvPr/>
        </p:nvGrpSpPr>
        <p:grpSpPr>
          <a:xfrm>
            <a:off x="10547238" y="5975168"/>
            <a:ext cx="1277639" cy="303883"/>
            <a:chOff x="9334488" y="5397418"/>
            <a:chExt cx="1252027" cy="297791"/>
          </a:xfrm>
        </p:grpSpPr>
        <p:pic>
          <p:nvPicPr>
            <p:cNvPr id="54" name="Picture 2">
              <a:extLst>
                <a:ext uri="{FF2B5EF4-FFF2-40B4-BE49-F238E27FC236}">
                  <a16:creationId xmlns:a16="http://schemas.microsoft.com/office/drawing/2014/main" id="{73A79346-471F-0302-6719-5217A74140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p:blipFill>
          <p:spPr bwMode="auto">
            <a:xfrm>
              <a:off x="9334488" y="5397418"/>
              <a:ext cx="297791" cy="29779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C16912D4-4BA2-43FC-6D25-316CBB84AA37}"/>
                </a:ext>
              </a:extLst>
            </p:cNvPr>
            <p:cNvSpPr txBox="1"/>
            <p:nvPr/>
          </p:nvSpPr>
          <p:spPr>
            <a:xfrm>
              <a:off x="9672429" y="5400913"/>
              <a:ext cx="914086" cy="2644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Red Hat Ansible Automation Platform</a:t>
              </a:r>
            </a:p>
          </p:txBody>
        </p:sp>
      </p:grpSp>
      <p:grpSp>
        <p:nvGrpSpPr>
          <p:cNvPr id="56" name="Group 55">
            <a:extLst>
              <a:ext uri="{FF2B5EF4-FFF2-40B4-BE49-F238E27FC236}">
                <a16:creationId xmlns:a16="http://schemas.microsoft.com/office/drawing/2014/main" id="{A25A8A1A-6FA4-420A-E737-F684D0C4019E}"/>
              </a:ext>
            </a:extLst>
          </p:cNvPr>
          <p:cNvGrpSpPr/>
          <p:nvPr/>
        </p:nvGrpSpPr>
        <p:grpSpPr>
          <a:xfrm>
            <a:off x="10547239" y="5379145"/>
            <a:ext cx="1145592" cy="450795"/>
            <a:chOff x="9338865" y="5424599"/>
            <a:chExt cx="1122628" cy="441758"/>
          </a:xfrm>
        </p:grpSpPr>
        <p:pic>
          <p:nvPicPr>
            <p:cNvPr id="57" name="Picture 2">
              <a:extLst>
                <a:ext uri="{FF2B5EF4-FFF2-40B4-BE49-F238E27FC236}">
                  <a16:creationId xmlns:a16="http://schemas.microsoft.com/office/drawing/2014/main" id="{8C17054E-19B1-3BC4-5961-7EF8E578E6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9338865" y="5455858"/>
              <a:ext cx="289031" cy="297791"/>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5813454D-5850-471B-5E89-51E2BC57ABC9}"/>
                </a:ext>
              </a:extLst>
            </p:cNvPr>
            <p:cNvSpPr txBox="1"/>
            <p:nvPr/>
          </p:nvSpPr>
          <p:spPr>
            <a:xfrm>
              <a:off x="9672429" y="5424599"/>
              <a:ext cx="789064" cy="44175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rtlCol="0" anchor="ctr">
              <a:noAutofit/>
            </a:bodyPr>
            <a:lstStyle/>
            <a:p>
              <a:pPr marL="0" marR="0" lvl="0" indent="0" algn="l" defTabSz="2438400" rtl="0" eaLnBrk="1" fontAlgn="auto" latinLnBrk="0" hangingPunct="1">
                <a:lnSpc>
                  <a:spcPct val="100000"/>
                </a:lnSpc>
                <a:spcBef>
                  <a:spcPts val="2900"/>
                </a:spcBef>
                <a:spcAft>
                  <a:spcPts val="0"/>
                </a:spcAft>
                <a:buClrTx/>
                <a:buSzPct val="100000"/>
                <a:buFontTx/>
                <a:buNone/>
                <a:tabLst/>
                <a:defRPr/>
              </a:pPr>
              <a:r>
                <a:rPr kumimoji="0" lang="en-US" sz="900" b="0" i="0" u="none" strike="noStrike" kern="0" cap="none" spc="0" normalizeH="0" baseline="0" noProof="0" dirty="0" err="1">
                  <a:ln>
                    <a:noFill/>
                  </a:ln>
                  <a:solidFill>
                    <a:srgbClr val="000000"/>
                  </a:solidFill>
                  <a:effectLst/>
                  <a:uLnTx/>
                  <a:uFillTx/>
                  <a:latin typeface="IBM Plex Sans Light"/>
                  <a:ea typeface="+mn-ea"/>
                  <a:cs typeface="+mn-cs"/>
                  <a:sym typeface="IBM Plex Sans Light"/>
                </a:rPr>
                <a:t>watsonx</a:t>
              </a:r>
              <a:r>
                <a:rPr kumimoji="0" lang="en-US" sz="900" b="0" i="0" u="none" strike="noStrike" kern="0" cap="none" spc="0" normalizeH="0" baseline="0" noProof="0" dirty="0">
                  <a:ln>
                    <a:noFill/>
                  </a:ln>
                  <a:solidFill>
                    <a:srgbClr val="000000"/>
                  </a:solidFill>
                  <a:effectLst/>
                  <a:uLnTx/>
                  <a:uFillTx/>
                  <a:latin typeface="IBM Plex Sans Light"/>
                  <a:ea typeface="+mn-ea"/>
                  <a:cs typeface="+mn-cs"/>
                  <a:sym typeface="IBM Plex Sans Light"/>
                </a:rPr>
                <a:t> Code Assistant for Ansible Lightspeed</a:t>
              </a:r>
            </a:p>
          </p:txBody>
        </p:sp>
      </p:grpSp>
      <p:grpSp>
        <p:nvGrpSpPr>
          <p:cNvPr id="47" name="Group 46">
            <a:extLst>
              <a:ext uri="{FF2B5EF4-FFF2-40B4-BE49-F238E27FC236}">
                <a16:creationId xmlns:a16="http://schemas.microsoft.com/office/drawing/2014/main" id="{50423C91-E8CF-04C7-7FC0-2F8531150613}"/>
              </a:ext>
            </a:extLst>
          </p:cNvPr>
          <p:cNvGrpSpPr/>
          <p:nvPr/>
        </p:nvGrpSpPr>
        <p:grpSpPr>
          <a:xfrm>
            <a:off x="3937771" y="1668059"/>
            <a:ext cx="7728245" cy="438915"/>
            <a:chOff x="3656035" y="1171384"/>
            <a:chExt cx="7728245" cy="453326"/>
          </a:xfrm>
          <a:solidFill>
            <a:schemeClr val="tx1">
              <a:lumMod val="50000"/>
              <a:lumOff val="50000"/>
            </a:schemeClr>
          </a:solidFill>
        </p:grpSpPr>
        <p:sp>
          <p:nvSpPr>
            <p:cNvPr id="49" name="Rectangle: Rounded Corners 69">
              <a:extLst>
                <a:ext uri="{FF2B5EF4-FFF2-40B4-BE49-F238E27FC236}">
                  <a16:creationId xmlns:a16="http://schemas.microsoft.com/office/drawing/2014/main" id="{2CB47D56-A5F0-BD0F-BEE3-FEEBFDE3B914}"/>
                </a:ext>
              </a:extLst>
            </p:cNvPr>
            <p:cNvSpPr/>
            <p:nvPr/>
          </p:nvSpPr>
          <p:spPr bwMode="auto">
            <a:xfrm>
              <a:off x="3656035" y="1171384"/>
              <a:ext cx="2318045" cy="45332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8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Visibility gaps in hybrid infrastructure slows resolution of application issues</a:t>
              </a:r>
            </a:p>
          </p:txBody>
        </p:sp>
        <p:sp>
          <p:nvSpPr>
            <p:cNvPr id="51" name="Rectangle: Rounded Corners 69">
              <a:extLst>
                <a:ext uri="{FF2B5EF4-FFF2-40B4-BE49-F238E27FC236}">
                  <a16:creationId xmlns:a16="http://schemas.microsoft.com/office/drawing/2014/main" id="{2C3757DA-7F93-4C62-8AEB-C07402016E3A}"/>
                </a:ext>
              </a:extLst>
            </p:cNvPr>
            <p:cNvSpPr/>
            <p:nvPr/>
          </p:nvSpPr>
          <p:spPr bwMode="auto">
            <a:xfrm>
              <a:off x="9066235" y="1171387"/>
              <a:ext cx="2318045" cy="45332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0" tIns="45720" rIns="0" bIns="45720" numCol="1" rtlCol="0" anchor="ctr" anchorCtr="0" compatLnSpc="1">
              <a:prstTxWarp prst="textNoShape">
                <a:avLst/>
              </a:prstTxWarp>
              <a:noAutofit/>
            </a:bodyPr>
            <a:lstStyle/>
            <a:p>
              <a:pPr marL="0" marR="0" lvl="0" indent="0" algn="ctr" defTabSz="2438400" rtl="0" eaLnBrk="1" fontAlgn="auto" latinLnBrk="0" hangingPunct="1">
                <a:lnSpc>
                  <a:spcPct val="10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Disparate data silos and lack of prioritization creates overlapping work </a:t>
              </a:r>
            </a:p>
          </p:txBody>
        </p:sp>
        <p:sp>
          <p:nvSpPr>
            <p:cNvPr id="59" name="Rectangle: Rounded Corners 69">
              <a:extLst>
                <a:ext uri="{FF2B5EF4-FFF2-40B4-BE49-F238E27FC236}">
                  <a16:creationId xmlns:a16="http://schemas.microsoft.com/office/drawing/2014/main" id="{16169AC7-AC22-6412-0C0C-DEDB31406F86}"/>
                </a:ext>
              </a:extLst>
            </p:cNvPr>
            <p:cNvSpPr/>
            <p:nvPr/>
          </p:nvSpPr>
          <p:spPr bwMode="auto">
            <a:xfrm>
              <a:off x="6361135" y="1171386"/>
              <a:ext cx="2318045" cy="453323"/>
            </a:xfrm>
            <a:prstGeom prst="roundRect">
              <a:avLst>
                <a:gd name="adj" fmla="val 13770"/>
              </a:avLst>
            </a:prstGeom>
            <a:grpFill/>
            <a:ln w="12700" cap="flat" cmpd="sng" algn="ctr">
              <a:noFill/>
              <a:prstDash val="solid"/>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noAutofit/>
            </a:bodyPr>
            <a:lstStyle/>
            <a:p>
              <a:pPr marL="0" marR="0" lvl="0" indent="0" algn="ctr" defTabSz="2438400" rtl="0" eaLnBrk="1" fontAlgn="auto" latinLnBrk="0" hangingPunct="1">
                <a:lnSpc>
                  <a:spcPct val="70000"/>
                </a:lnSpc>
                <a:spcBef>
                  <a:spcPts val="600"/>
                </a:spcBef>
                <a:spcAft>
                  <a:spcPts val="0"/>
                </a:spcAft>
                <a:buClrTx/>
                <a:buSzPct val="100000"/>
                <a:buFontTx/>
                <a:buNone/>
                <a:tabLst/>
                <a:defRPr/>
              </a:pPr>
              <a:r>
                <a:rPr kumimoji="0" lang="en-US" sz="1000" b="1" i="0" u="none" strike="noStrike" kern="0" cap="none" spc="0" normalizeH="0" baseline="0" noProof="0" dirty="0">
                  <a:ln>
                    <a:noFill/>
                  </a:ln>
                  <a:solidFill>
                    <a:srgbClr val="FFFFFF"/>
                  </a:solidFill>
                  <a:effectLst/>
                  <a:uLnTx/>
                  <a:uFillTx/>
                  <a:latin typeface="IBM Plex Sans Light"/>
                  <a:ea typeface="+mn-ea"/>
                  <a:cs typeface="+mn-cs"/>
                  <a:sym typeface="IBM Plex Sans Light"/>
                </a:rPr>
                <a:t>Lack of visibility in operational costs across teams and infrastructure</a:t>
              </a:r>
            </a:p>
          </p:txBody>
        </p:sp>
      </p:grpSp>
    </p:spTree>
    <p:extLst>
      <p:ext uri="{BB962C8B-B14F-4D97-AF65-F5344CB8AC3E}">
        <p14:creationId xmlns:p14="http://schemas.microsoft.com/office/powerpoint/2010/main" val="195891219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ED279F5-4D08-D10F-56E4-6D38FD701D0B}"/>
              </a:ext>
            </a:extLst>
          </p:cNvPr>
          <p:cNvSpPr/>
          <p:nvPr/>
        </p:nvSpPr>
        <p:spPr bwMode="auto">
          <a:xfrm>
            <a:off x="9047952" y="3432312"/>
            <a:ext cx="2544357" cy="1616554"/>
          </a:xfrm>
          <a:prstGeom prst="rect">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solidFill>
                <a:srgbClr val="FFFFFF"/>
              </a:solidFill>
              <a:latin typeface="IBM Plex Sans Light"/>
            </a:endParaRPr>
          </a:p>
        </p:txBody>
      </p:sp>
      <p:sp>
        <p:nvSpPr>
          <p:cNvPr id="2" name="Title 1">
            <a:extLst>
              <a:ext uri="{FF2B5EF4-FFF2-40B4-BE49-F238E27FC236}">
                <a16:creationId xmlns:a16="http://schemas.microsoft.com/office/drawing/2014/main" id="{79B7E72D-2E58-5FA9-35AF-EA3BF67E2249}"/>
              </a:ext>
            </a:extLst>
          </p:cNvPr>
          <p:cNvSpPr>
            <a:spLocks noGrp="1"/>
          </p:cNvSpPr>
          <p:nvPr>
            <p:ph type="title"/>
          </p:nvPr>
        </p:nvSpPr>
        <p:spPr>
          <a:xfrm>
            <a:off x="287999" y="288445"/>
            <a:ext cx="6065547" cy="2286496"/>
          </a:xfrm>
        </p:spPr>
        <p:txBody>
          <a:bodyPr lIns="0" tIns="0" rIns="228570" bIns="0" anchor="t"/>
          <a:lstStyle/>
          <a:p>
            <a:r>
              <a:rPr lang="en-US" dirty="0"/>
              <a:t>DevOps Model Maturity Assessment, Gap Analysis, &amp; Deliverables </a:t>
            </a:r>
            <a:endParaRPr lang="en-US" sz="2999" dirty="0"/>
          </a:p>
        </p:txBody>
      </p:sp>
      <p:sp>
        <p:nvSpPr>
          <p:cNvPr id="7" name="Footer Placeholder 6">
            <a:extLst>
              <a:ext uri="{FF2B5EF4-FFF2-40B4-BE49-F238E27FC236}">
                <a16:creationId xmlns:a16="http://schemas.microsoft.com/office/drawing/2014/main" id="{BF5069CF-12C8-5065-5D51-A2D4F896DB63}"/>
              </a:ext>
            </a:extLst>
          </p:cNvPr>
          <p:cNvSpPr>
            <a:spLocks noGrp="1"/>
          </p:cNvSpPr>
          <p:nvPr>
            <p:ph type="ftr" sz="quarter" idx="13"/>
          </p:nvPr>
        </p:nvSpPr>
        <p:spPr/>
        <p:txBody>
          <a:bodyPr/>
          <a:lstStyle/>
          <a:p>
            <a:pPr defTabSz="914507"/>
            <a:r>
              <a:rPr lang="en-US" dirty="0">
                <a:solidFill>
                  <a:srgbClr val="000000"/>
                </a:solidFill>
              </a:rPr>
              <a:t>IBM Software</a:t>
            </a:r>
          </a:p>
        </p:txBody>
      </p:sp>
      <p:sp>
        <p:nvSpPr>
          <p:cNvPr id="4" name="Slide Number Placeholder 5">
            <a:extLst>
              <a:ext uri="{FF2B5EF4-FFF2-40B4-BE49-F238E27FC236}">
                <a16:creationId xmlns:a16="http://schemas.microsoft.com/office/drawing/2014/main" id="{280466F4-EA5A-65DA-6B96-99B208C3E089}"/>
              </a:ext>
            </a:extLst>
          </p:cNvPr>
          <p:cNvSpPr>
            <a:spLocks noGrp="1"/>
          </p:cNvSpPr>
          <p:nvPr>
            <p:ph type="sldNum" sz="quarter" idx="4"/>
          </p:nvPr>
        </p:nvSpPr>
        <p:spPr>
          <a:xfrm>
            <a:off x="5829747" y="3203953"/>
            <a:ext cx="121828" cy="123111"/>
          </a:xfrm>
        </p:spPr>
        <p:txBody>
          <a:bodyPr/>
          <a:lstStyle/>
          <a:p>
            <a:pPr defTabSz="914507"/>
            <a:fld id="{59395FB3-9C97-154F-86B2-7E381B951268}" type="slidenum">
              <a:rPr lang="en-US">
                <a:solidFill>
                  <a:srgbClr val="000000"/>
                </a:solidFill>
              </a:rPr>
              <a:pPr defTabSz="914507"/>
              <a:t>48</a:t>
            </a:fld>
            <a:endParaRPr lang="en-US" dirty="0">
              <a:solidFill>
                <a:srgbClr val="000000"/>
              </a:solidFill>
            </a:endParaRPr>
          </a:p>
        </p:txBody>
      </p:sp>
      <p:cxnSp>
        <p:nvCxnSpPr>
          <p:cNvPr id="8" name="Straight Connector 7">
            <a:extLst>
              <a:ext uri="{FF2B5EF4-FFF2-40B4-BE49-F238E27FC236}">
                <a16:creationId xmlns:a16="http://schemas.microsoft.com/office/drawing/2014/main" id="{D95CBF20-B132-D063-400E-B2594659199B}"/>
              </a:ext>
            </a:extLst>
          </p:cNvPr>
          <p:cNvCxnSpPr>
            <a:cxnSpLocks/>
          </p:cNvCxnSpPr>
          <p:nvPr/>
        </p:nvCxnSpPr>
        <p:spPr bwMode="auto">
          <a:xfrm>
            <a:off x="284125" y="3048050"/>
            <a:ext cx="11620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Text Placeholder 2">
            <a:extLst>
              <a:ext uri="{FF2B5EF4-FFF2-40B4-BE49-F238E27FC236}">
                <a16:creationId xmlns:a16="http://schemas.microsoft.com/office/drawing/2014/main" id="{B23D4C4C-2D60-B809-4D3C-25527410A685}"/>
              </a:ext>
            </a:extLst>
          </p:cNvPr>
          <p:cNvSpPr txBox="1">
            <a:spLocks/>
          </p:cNvSpPr>
          <p:nvPr/>
        </p:nvSpPr>
        <p:spPr>
          <a:xfrm>
            <a:off x="313785" y="2571861"/>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600" kern="0" dirty="0">
                <a:solidFill>
                  <a:srgbClr val="0F62FE"/>
                </a:solidFill>
                <a:latin typeface="IBM Plex Sans Light"/>
              </a:rPr>
              <a:t>1. Current State Discovery</a:t>
            </a:r>
          </a:p>
        </p:txBody>
      </p:sp>
      <p:sp>
        <p:nvSpPr>
          <p:cNvPr id="6" name="Text Placeholder 2">
            <a:extLst>
              <a:ext uri="{FF2B5EF4-FFF2-40B4-BE49-F238E27FC236}">
                <a16:creationId xmlns:a16="http://schemas.microsoft.com/office/drawing/2014/main" id="{E1C7D268-1FDE-8A7C-0F2F-110F07E66E8C}"/>
              </a:ext>
            </a:extLst>
          </p:cNvPr>
          <p:cNvSpPr txBox="1">
            <a:spLocks/>
          </p:cNvSpPr>
          <p:nvPr/>
        </p:nvSpPr>
        <p:spPr>
          <a:xfrm>
            <a:off x="3361388" y="2571861"/>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600" kern="0" dirty="0">
                <a:solidFill>
                  <a:srgbClr val="0F62FE"/>
                </a:solidFill>
                <a:latin typeface="IBM Plex Sans Light"/>
              </a:rPr>
              <a:t>2. Maturity Gap Analysis</a:t>
            </a:r>
          </a:p>
        </p:txBody>
      </p:sp>
      <p:sp>
        <p:nvSpPr>
          <p:cNvPr id="10" name="Text Placeholder 2">
            <a:extLst>
              <a:ext uri="{FF2B5EF4-FFF2-40B4-BE49-F238E27FC236}">
                <a16:creationId xmlns:a16="http://schemas.microsoft.com/office/drawing/2014/main" id="{0F92EB60-F383-9440-4DC9-76DCFCE9E844}"/>
              </a:ext>
            </a:extLst>
          </p:cNvPr>
          <p:cNvSpPr txBox="1">
            <a:spLocks/>
          </p:cNvSpPr>
          <p:nvPr/>
        </p:nvSpPr>
        <p:spPr>
          <a:xfrm>
            <a:off x="6430760" y="2571861"/>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600" kern="0" dirty="0">
                <a:solidFill>
                  <a:srgbClr val="0F62FE"/>
                </a:solidFill>
                <a:latin typeface="IBM Plex Sans Light"/>
              </a:rPr>
              <a:t>3. Key Deliverables</a:t>
            </a:r>
          </a:p>
        </p:txBody>
      </p:sp>
      <p:sp>
        <p:nvSpPr>
          <p:cNvPr id="3" name="Text Placeholder 4">
            <a:extLst>
              <a:ext uri="{FF2B5EF4-FFF2-40B4-BE49-F238E27FC236}">
                <a16:creationId xmlns:a16="http://schemas.microsoft.com/office/drawing/2014/main" id="{B67437F6-78CD-12A1-0955-0B918F49E9F6}"/>
              </a:ext>
            </a:extLst>
          </p:cNvPr>
          <p:cNvSpPr txBox="1">
            <a:spLocks/>
          </p:cNvSpPr>
          <p:nvPr/>
        </p:nvSpPr>
        <p:spPr>
          <a:xfrm>
            <a:off x="5717993" y="155941"/>
            <a:ext cx="6189883" cy="242107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200" dirty="0">
                <a:solidFill>
                  <a:srgbClr val="161616"/>
                </a:solidFill>
                <a:latin typeface="IBM Plex Sans Light"/>
                <a:ea typeface="+mj-lt"/>
                <a:cs typeface="+mj-lt"/>
              </a:rPr>
              <a:t>IBM will start with a maturity model assessment of client’s existing DevSecOps Center of Excellence, if relevant, to identify areas of inefficiency and growth opportunities to create a clear roadmap for modernizing practices that support their software development and delivery methods. We start with a DevSecOps assessment to provide client with a deeper understanding of their current state development and delivery practices which allows IBM to create a unified vision aligned to client's business objectives with the ultimate goal of reducing time-to-market, improving code quality, increasing efficiency, and reducing costs.  </a:t>
            </a:r>
            <a:endParaRPr lang="en-US" sz="1800" dirty="0">
              <a:solidFill>
                <a:srgbClr val="000000"/>
              </a:solidFill>
              <a:latin typeface="IBM Plex Sans Light"/>
              <a:ea typeface="+mj-lt"/>
              <a:cs typeface="+mj-lt"/>
            </a:endParaRPr>
          </a:p>
          <a:p>
            <a:pPr defTabSz="1218956"/>
            <a:endParaRPr lang="en-US" sz="1200" dirty="0">
              <a:solidFill>
                <a:srgbClr val="161616"/>
              </a:solidFill>
              <a:latin typeface="IBM Plex Sans Light"/>
              <a:ea typeface="+mj-lt"/>
              <a:cs typeface="+mj-lt"/>
            </a:endParaRPr>
          </a:p>
          <a:p>
            <a:pPr defTabSz="1218956"/>
            <a:r>
              <a:rPr lang="en-US" sz="1200" dirty="0">
                <a:solidFill>
                  <a:srgbClr val="161616"/>
                </a:solidFill>
                <a:latin typeface="IBM Plex Sans Light"/>
              </a:rPr>
              <a:t>The result of the </a:t>
            </a:r>
            <a:r>
              <a:rPr lang="en-US" sz="1200" dirty="0" err="1">
                <a:solidFill>
                  <a:srgbClr val="161616"/>
                </a:solidFill>
                <a:latin typeface="IBM Plex Sans Light"/>
              </a:rPr>
              <a:t>DevSecOps</a:t>
            </a:r>
            <a:r>
              <a:rPr lang="en-US" sz="1200" dirty="0">
                <a:solidFill>
                  <a:srgbClr val="161616"/>
                </a:solidFill>
                <a:latin typeface="IBM Plex Sans Light"/>
              </a:rPr>
              <a:t> assessment is a prioritized capabilities roadmap with an implementation plan and a backlog of the necessary activities to modernize the </a:t>
            </a:r>
            <a:r>
              <a:rPr lang="en-US" sz="1200" dirty="0" err="1">
                <a:solidFill>
                  <a:srgbClr val="161616"/>
                </a:solidFill>
                <a:latin typeface="IBM Plex Sans Light"/>
              </a:rPr>
              <a:t>DevSecOps</a:t>
            </a:r>
            <a:r>
              <a:rPr lang="en-US" sz="1200" dirty="0">
                <a:solidFill>
                  <a:srgbClr val="161616"/>
                </a:solidFill>
                <a:latin typeface="IBM Plex Sans Light"/>
              </a:rPr>
              <a:t> </a:t>
            </a:r>
            <a:r>
              <a:rPr lang="en-US" sz="1200" dirty="0" err="1">
                <a:solidFill>
                  <a:srgbClr val="161616"/>
                </a:solidFill>
                <a:latin typeface="IBM Plex Sans Light"/>
              </a:rPr>
              <a:t>CoE</a:t>
            </a:r>
            <a:r>
              <a:rPr lang="en-US" sz="1200" dirty="0">
                <a:solidFill>
                  <a:srgbClr val="161616"/>
                </a:solidFill>
                <a:latin typeface="IBM Plex Sans Light"/>
              </a:rPr>
              <a:t>. </a:t>
            </a:r>
          </a:p>
          <a:p>
            <a:pPr defTabSz="1218956"/>
            <a:endParaRPr lang="en-US" sz="1200" dirty="0">
              <a:solidFill>
                <a:srgbClr val="161616"/>
              </a:solidFill>
              <a:latin typeface="IBM Plex Sans Light"/>
            </a:endParaRPr>
          </a:p>
          <a:p>
            <a:pPr defTabSz="1218956"/>
            <a:endParaRPr lang="en-US" sz="1200" dirty="0">
              <a:solidFill>
                <a:srgbClr val="161616"/>
              </a:solidFill>
              <a:latin typeface="IBM Plex Sans Light"/>
            </a:endParaRPr>
          </a:p>
        </p:txBody>
      </p:sp>
      <p:sp>
        <p:nvSpPr>
          <p:cNvPr id="55" name="Text Placeholder 2">
            <a:extLst>
              <a:ext uri="{FF2B5EF4-FFF2-40B4-BE49-F238E27FC236}">
                <a16:creationId xmlns:a16="http://schemas.microsoft.com/office/drawing/2014/main" id="{2D389638-6A63-51B4-5D30-B6E048E4B51D}"/>
              </a:ext>
            </a:extLst>
          </p:cNvPr>
          <p:cNvSpPr txBox="1">
            <a:spLocks/>
          </p:cNvSpPr>
          <p:nvPr/>
        </p:nvSpPr>
        <p:spPr>
          <a:xfrm>
            <a:off x="3157625" y="3195957"/>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8956"/>
            <a:r>
              <a:rPr lang="en-US" sz="1100" b="1" kern="0" dirty="0">
                <a:solidFill>
                  <a:srgbClr val="000000"/>
                </a:solidFill>
                <a:latin typeface="IBM Plex Sans Light"/>
              </a:rPr>
              <a:t>DevOps CoE Maturity Level </a:t>
            </a:r>
          </a:p>
        </p:txBody>
      </p:sp>
      <p:cxnSp>
        <p:nvCxnSpPr>
          <p:cNvPr id="62" name="Straight Connector 61">
            <a:extLst>
              <a:ext uri="{FF2B5EF4-FFF2-40B4-BE49-F238E27FC236}">
                <a16:creationId xmlns:a16="http://schemas.microsoft.com/office/drawing/2014/main" id="{DC250866-273E-860C-6B03-345E8B00EBEB}"/>
              </a:ext>
            </a:extLst>
          </p:cNvPr>
          <p:cNvCxnSpPr>
            <a:cxnSpLocks/>
          </p:cNvCxnSpPr>
          <p:nvPr/>
        </p:nvCxnSpPr>
        <p:spPr bwMode="auto">
          <a:xfrm>
            <a:off x="3380500" y="3495559"/>
            <a:ext cx="2514273" cy="0"/>
          </a:xfrm>
          <a:prstGeom prst="line">
            <a:avLst/>
          </a:prstGeom>
          <a:ln w="12700">
            <a:solidFill>
              <a:schemeClr val="tx1"/>
            </a:solidFill>
            <a:headEnd type="oval" w="lg" len="lg"/>
            <a:tailEnd type="oval" w="lg" len="lg"/>
          </a:ln>
          <a:effectLst/>
        </p:spPr>
        <p:style>
          <a:lnRef idx="1">
            <a:schemeClr val="dk1"/>
          </a:lnRef>
          <a:fillRef idx="0">
            <a:schemeClr val="dk1"/>
          </a:fillRef>
          <a:effectRef idx="0">
            <a:schemeClr val="dk1"/>
          </a:effectRef>
          <a:fontRef idx="minor">
            <a:schemeClr val="tx1"/>
          </a:fontRef>
        </p:style>
      </p:cxnSp>
      <p:sp>
        <p:nvSpPr>
          <p:cNvPr id="56" name="TextBox 55">
            <a:extLst>
              <a:ext uri="{FF2B5EF4-FFF2-40B4-BE49-F238E27FC236}">
                <a16:creationId xmlns:a16="http://schemas.microsoft.com/office/drawing/2014/main" id="{600253DB-391F-50CE-CD96-EA7C7ECAD140}"/>
              </a:ext>
            </a:extLst>
          </p:cNvPr>
          <p:cNvSpPr txBox="1"/>
          <p:nvPr/>
        </p:nvSpPr>
        <p:spPr>
          <a:xfrm>
            <a:off x="3086696" y="3598397"/>
            <a:ext cx="594283" cy="509368"/>
          </a:xfrm>
          <a:prstGeom prst="rect">
            <a:avLst/>
          </a:prstGeom>
          <a:noFill/>
          <a:ln>
            <a:noFill/>
          </a:ln>
        </p:spPr>
        <p:txBody>
          <a:bodyPr wrap="square" lIns="4571" tIns="4571" rIns="4571" bIns="4571" rtlCol="0" anchor="t">
            <a:spAutoFit/>
          </a:bodyPr>
          <a:lstStyle/>
          <a:p>
            <a:pPr algn="ctr" defTabSz="914507"/>
            <a:r>
              <a:rPr lang="en-US" sz="650" b="1" dirty="0">
                <a:solidFill>
                  <a:srgbClr val="000000"/>
                </a:solidFill>
                <a:latin typeface="IBM Plex Sans Light"/>
                <a:ea typeface="IBM Plex Sans" charset="0"/>
                <a:cs typeface="IBM Plex Sans" charset="0"/>
              </a:rPr>
              <a:t>LEVEL 1</a:t>
            </a:r>
          </a:p>
          <a:p>
            <a:pPr algn="ctr" defTabSz="914507"/>
            <a:r>
              <a:rPr lang="en-US" sz="650" dirty="0">
                <a:solidFill>
                  <a:srgbClr val="000000"/>
                </a:solidFill>
                <a:latin typeface="IBM Plex Sans Light"/>
                <a:ea typeface="IBM Plex Sans" charset="0"/>
                <a:cs typeface="IBM Plex Sans" charset="0"/>
              </a:rPr>
              <a:t>No practice</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or automation</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followed</a:t>
            </a:r>
            <a:br>
              <a:rPr lang="en-US" sz="650" dirty="0">
                <a:solidFill>
                  <a:srgbClr val="000000"/>
                </a:solidFill>
                <a:latin typeface="IBM Plex Sans Light"/>
                <a:ea typeface="IBM Plex Sans" charset="0"/>
                <a:cs typeface="IBM Plex Sans" charset="0"/>
              </a:rPr>
            </a:br>
            <a:endParaRPr lang="en-US" sz="650" dirty="0">
              <a:solidFill>
                <a:srgbClr val="000000"/>
              </a:solidFill>
              <a:latin typeface="IBM Plex Sans Light"/>
              <a:ea typeface="IBM Plex Sans" charset="0"/>
              <a:cs typeface="IBM Plex Sans" charset="0"/>
            </a:endParaRPr>
          </a:p>
        </p:txBody>
      </p:sp>
      <p:sp>
        <p:nvSpPr>
          <p:cNvPr id="57" name="TextBox 56">
            <a:extLst>
              <a:ext uri="{FF2B5EF4-FFF2-40B4-BE49-F238E27FC236}">
                <a16:creationId xmlns:a16="http://schemas.microsoft.com/office/drawing/2014/main" id="{96834541-A220-83A3-7EFE-DA8B8242C931}"/>
              </a:ext>
            </a:extLst>
          </p:cNvPr>
          <p:cNvSpPr txBox="1"/>
          <p:nvPr/>
        </p:nvSpPr>
        <p:spPr>
          <a:xfrm>
            <a:off x="3715721" y="3598397"/>
            <a:ext cx="594283" cy="509368"/>
          </a:xfrm>
          <a:prstGeom prst="rect">
            <a:avLst/>
          </a:prstGeom>
          <a:noFill/>
          <a:ln>
            <a:noFill/>
          </a:ln>
        </p:spPr>
        <p:txBody>
          <a:bodyPr wrap="square" lIns="4571" tIns="4571" rIns="4571" bIns="4571" rtlCol="0">
            <a:spAutoFit/>
          </a:bodyPr>
          <a:lstStyle/>
          <a:p>
            <a:pPr algn="ctr" defTabSz="914507"/>
            <a:r>
              <a:rPr lang="en-US" sz="650" b="1" dirty="0">
                <a:solidFill>
                  <a:srgbClr val="000000"/>
                </a:solidFill>
                <a:latin typeface="IBM Plex Sans Light"/>
                <a:ea typeface="IBM Plex Sans" charset="0"/>
                <a:cs typeface="IBM Plex Sans" charset="0"/>
              </a:rPr>
              <a:t>LEVEL 2</a:t>
            </a:r>
          </a:p>
          <a:p>
            <a:pPr algn="ctr" defTabSz="914507"/>
            <a:r>
              <a:rPr lang="en-US" sz="650" dirty="0">
                <a:solidFill>
                  <a:srgbClr val="000000"/>
                </a:solidFill>
                <a:latin typeface="IBM Plex Sans Light"/>
                <a:ea typeface="IBM Plex Sans" charset="0"/>
                <a:cs typeface="IBM Plex Sans" charset="0"/>
              </a:rPr>
              <a:t>No Enterprise</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Standard is</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Defined</a:t>
            </a:r>
            <a:br>
              <a:rPr lang="en-US" sz="650" dirty="0">
                <a:solidFill>
                  <a:srgbClr val="000000"/>
                </a:solidFill>
                <a:latin typeface="IBM Plex Sans Light"/>
                <a:ea typeface="IBM Plex Sans" charset="0"/>
                <a:cs typeface="IBM Plex Sans" charset="0"/>
              </a:rPr>
            </a:br>
            <a:endParaRPr lang="en-US" sz="650" dirty="0">
              <a:solidFill>
                <a:srgbClr val="000000"/>
              </a:solidFill>
              <a:latin typeface="IBM Plex Sans Light"/>
              <a:ea typeface="IBM Plex Sans" charset="0"/>
              <a:cs typeface="IBM Plex Sans" charset="0"/>
            </a:endParaRPr>
          </a:p>
        </p:txBody>
      </p:sp>
      <p:sp>
        <p:nvSpPr>
          <p:cNvPr id="58" name="TextBox 57">
            <a:extLst>
              <a:ext uri="{FF2B5EF4-FFF2-40B4-BE49-F238E27FC236}">
                <a16:creationId xmlns:a16="http://schemas.microsoft.com/office/drawing/2014/main" id="{5DFCB80F-5BEA-2EC1-4510-1B0A8A5BA85A}"/>
              </a:ext>
            </a:extLst>
          </p:cNvPr>
          <p:cNvSpPr txBox="1"/>
          <p:nvPr/>
        </p:nvSpPr>
        <p:spPr>
          <a:xfrm>
            <a:off x="4344746" y="3598397"/>
            <a:ext cx="594283" cy="509368"/>
          </a:xfrm>
          <a:prstGeom prst="rect">
            <a:avLst/>
          </a:prstGeom>
          <a:noFill/>
          <a:ln>
            <a:noFill/>
          </a:ln>
        </p:spPr>
        <p:txBody>
          <a:bodyPr wrap="square" lIns="4571" tIns="4571" rIns="4571" bIns="4571" rtlCol="0">
            <a:spAutoFit/>
          </a:bodyPr>
          <a:lstStyle/>
          <a:p>
            <a:pPr algn="ctr" defTabSz="914507"/>
            <a:r>
              <a:rPr lang="en-US" sz="650" b="1" dirty="0">
                <a:solidFill>
                  <a:srgbClr val="000000"/>
                </a:solidFill>
                <a:latin typeface="IBM Plex Sans Light"/>
                <a:ea typeface="IBM Plex Sans" charset="0"/>
                <a:cs typeface="IBM Plex Sans" charset="0"/>
              </a:rPr>
              <a:t>LEVEL 3</a:t>
            </a:r>
          </a:p>
          <a:p>
            <a:pPr algn="ctr" defTabSz="914507"/>
            <a:r>
              <a:rPr lang="en-US" sz="650" dirty="0">
                <a:solidFill>
                  <a:srgbClr val="000000"/>
                </a:solidFill>
                <a:latin typeface="IBM Plex Sans Light"/>
                <a:ea typeface="IBM Plex Sans" charset="0"/>
                <a:cs typeface="IBM Plex Sans" charset="0"/>
              </a:rPr>
              <a:t>Standard is</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defined but</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not widely</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adopted</a:t>
            </a:r>
          </a:p>
        </p:txBody>
      </p:sp>
      <p:sp>
        <p:nvSpPr>
          <p:cNvPr id="59" name="TextBox 58">
            <a:extLst>
              <a:ext uri="{FF2B5EF4-FFF2-40B4-BE49-F238E27FC236}">
                <a16:creationId xmlns:a16="http://schemas.microsoft.com/office/drawing/2014/main" id="{B8403D20-2D87-0D6A-83E7-423B53B6C022}"/>
              </a:ext>
            </a:extLst>
          </p:cNvPr>
          <p:cNvSpPr txBox="1"/>
          <p:nvPr/>
        </p:nvSpPr>
        <p:spPr>
          <a:xfrm>
            <a:off x="4973771" y="3598397"/>
            <a:ext cx="594283" cy="509368"/>
          </a:xfrm>
          <a:prstGeom prst="rect">
            <a:avLst/>
          </a:prstGeom>
          <a:noFill/>
          <a:ln>
            <a:noFill/>
          </a:ln>
        </p:spPr>
        <p:txBody>
          <a:bodyPr wrap="square" lIns="4571" tIns="4571" rIns="4571" bIns="4571" rtlCol="0">
            <a:spAutoFit/>
          </a:bodyPr>
          <a:lstStyle/>
          <a:p>
            <a:pPr algn="ctr" defTabSz="914507"/>
            <a:r>
              <a:rPr lang="en-US" sz="650" b="1" dirty="0">
                <a:solidFill>
                  <a:srgbClr val="000000"/>
                </a:solidFill>
                <a:latin typeface="IBM Plex Sans Light"/>
                <a:ea typeface="IBM Plex Sans" charset="0"/>
                <a:cs typeface="IBM Plex Sans" charset="0"/>
              </a:rPr>
              <a:t>LEVEL 4</a:t>
            </a:r>
          </a:p>
          <a:p>
            <a:pPr algn="ctr" defTabSz="914507"/>
            <a:r>
              <a:rPr lang="en-US" sz="650" dirty="0">
                <a:solidFill>
                  <a:srgbClr val="000000"/>
                </a:solidFill>
                <a:latin typeface="IBM Plex Sans Light"/>
                <a:ea typeface="IBM Plex Sans" charset="0"/>
                <a:cs typeface="IBM Plex Sans" charset="0"/>
              </a:rPr>
              <a:t>Standards are</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adopted, and </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team available </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to assist</a:t>
            </a:r>
          </a:p>
        </p:txBody>
      </p:sp>
      <p:sp>
        <p:nvSpPr>
          <p:cNvPr id="60" name="TextBox 59">
            <a:extLst>
              <a:ext uri="{FF2B5EF4-FFF2-40B4-BE49-F238E27FC236}">
                <a16:creationId xmlns:a16="http://schemas.microsoft.com/office/drawing/2014/main" id="{B26171D5-C86A-3984-182B-8C6854B552D5}"/>
              </a:ext>
            </a:extLst>
          </p:cNvPr>
          <p:cNvSpPr txBox="1"/>
          <p:nvPr/>
        </p:nvSpPr>
        <p:spPr>
          <a:xfrm>
            <a:off x="5602796" y="3598397"/>
            <a:ext cx="594283" cy="509368"/>
          </a:xfrm>
          <a:prstGeom prst="rect">
            <a:avLst/>
          </a:prstGeom>
          <a:noFill/>
          <a:ln>
            <a:noFill/>
          </a:ln>
        </p:spPr>
        <p:txBody>
          <a:bodyPr wrap="square" lIns="4571" tIns="4571" rIns="4571" bIns="4571" rtlCol="0">
            <a:spAutoFit/>
          </a:bodyPr>
          <a:lstStyle/>
          <a:p>
            <a:pPr algn="ctr" defTabSz="914507"/>
            <a:r>
              <a:rPr lang="en-US" sz="650" b="1" dirty="0">
                <a:solidFill>
                  <a:srgbClr val="000000"/>
                </a:solidFill>
                <a:latin typeface="IBM Plex Sans Light"/>
                <a:ea typeface="IBM Plex Sans" charset="0"/>
                <a:cs typeface="IBM Plex Sans" charset="0"/>
              </a:rPr>
              <a:t>LEVEL 5</a:t>
            </a:r>
          </a:p>
          <a:p>
            <a:pPr algn="ctr" defTabSz="914507"/>
            <a:r>
              <a:rPr lang="en-US" sz="650" dirty="0">
                <a:solidFill>
                  <a:srgbClr val="000000"/>
                </a:solidFill>
                <a:latin typeface="IBM Plex Sans Light"/>
                <a:ea typeface="IBM Plex Sans" charset="0"/>
                <a:cs typeface="IBM Plex Sans" charset="0"/>
              </a:rPr>
              <a:t>Institutional</a:t>
            </a:r>
          </a:p>
          <a:p>
            <a:pPr algn="ctr" defTabSz="914507"/>
            <a:r>
              <a:rPr lang="en-US" sz="650" dirty="0">
                <a:solidFill>
                  <a:srgbClr val="000000"/>
                </a:solidFill>
                <a:latin typeface="IBM Plex Sans Light"/>
                <a:ea typeface="IBM Plex Sans" charset="0"/>
                <a:cs typeface="IBM Plex Sans" charset="0"/>
              </a:rPr>
              <a:t>Adoption</a:t>
            </a:r>
            <a:br>
              <a:rPr lang="en-US" sz="650" dirty="0">
                <a:solidFill>
                  <a:srgbClr val="000000"/>
                </a:solidFill>
                <a:latin typeface="IBM Plex Sans Light"/>
                <a:ea typeface="IBM Plex Sans" charset="0"/>
                <a:cs typeface="IBM Plex Sans" charset="0"/>
              </a:rPr>
            </a:br>
            <a:r>
              <a:rPr lang="en-US" sz="650" dirty="0">
                <a:solidFill>
                  <a:srgbClr val="000000"/>
                </a:solidFill>
                <a:latin typeface="IBM Plex Sans Light"/>
                <a:ea typeface="IBM Plex Sans" charset="0"/>
                <a:cs typeface="IBM Plex Sans" charset="0"/>
              </a:rPr>
              <a:t>across</a:t>
            </a:r>
          </a:p>
          <a:p>
            <a:pPr algn="ctr" defTabSz="914507"/>
            <a:r>
              <a:rPr lang="en-US" sz="650" dirty="0">
                <a:solidFill>
                  <a:srgbClr val="000000"/>
                </a:solidFill>
                <a:latin typeface="IBM Plex Sans Light"/>
                <a:ea typeface="IBM Plex Sans" charset="0"/>
                <a:cs typeface="IBM Plex Sans" charset="0"/>
              </a:rPr>
              <a:t>enterprise</a:t>
            </a:r>
          </a:p>
        </p:txBody>
      </p:sp>
      <p:sp>
        <p:nvSpPr>
          <p:cNvPr id="63" name="Rectangle 62">
            <a:extLst>
              <a:ext uri="{FF2B5EF4-FFF2-40B4-BE49-F238E27FC236}">
                <a16:creationId xmlns:a16="http://schemas.microsoft.com/office/drawing/2014/main" id="{5B83CD6F-8B61-47F2-0D82-4FDFB9F9624B}"/>
              </a:ext>
            </a:extLst>
          </p:cNvPr>
          <p:cNvSpPr/>
          <p:nvPr/>
        </p:nvSpPr>
        <p:spPr bwMode="auto">
          <a:xfrm>
            <a:off x="3589958" y="4858223"/>
            <a:ext cx="1029066" cy="3657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700" dirty="0">
                <a:solidFill>
                  <a:srgbClr val="000000"/>
                </a:solidFill>
                <a:latin typeface="IBM Plex Sans Light"/>
              </a:rPr>
              <a:t>Business Acceleration</a:t>
            </a:r>
          </a:p>
        </p:txBody>
      </p:sp>
      <p:sp>
        <p:nvSpPr>
          <p:cNvPr id="64" name="Rectangle 63">
            <a:extLst>
              <a:ext uri="{FF2B5EF4-FFF2-40B4-BE49-F238E27FC236}">
                <a16:creationId xmlns:a16="http://schemas.microsoft.com/office/drawing/2014/main" id="{E1DF805D-DFE6-7F3C-A488-53ECCAD47E31}"/>
              </a:ext>
            </a:extLst>
          </p:cNvPr>
          <p:cNvSpPr/>
          <p:nvPr/>
        </p:nvSpPr>
        <p:spPr bwMode="auto">
          <a:xfrm>
            <a:off x="4677585" y="4858223"/>
            <a:ext cx="1029066" cy="3657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700" dirty="0">
                <a:solidFill>
                  <a:srgbClr val="000000"/>
                </a:solidFill>
                <a:latin typeface="IBM Plex Sans Light"/>
              </a:rPr>
              <a:t>Developer Experience</a:t>
            </a:r>
          </a:p>
        </p:txBody>
      </p:sp>
      <p:sp>
        <p:nvSpPr>
          <p:cNvPr id="65" name="Rectangle 64">
            <a:extLst>
              <a:ext uri="{FF2B5EF4-FFF2-40B4-BE49-F238E27FC236}">
                <a16:creationId xmlns:a16="http://schemas.microsoft.com/office/drawing/2014/main" id="{060757C5-9CA3-F51D-D5A7-0FE603F51A1F}"/>
              </a:ext>
            </a:extLst>
          </p:cNvPr>
          <p:cNvSpPr/>
          <p:nvPr/>
        </p:nvSpPr>
        <p:spPr bwMode="auto">
          <a:xfrm>
            <a:off x="3589958" y="5262464"/>
            <a:ext cx="1029066" cy="3657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700" dirty="0">
                <a:solidFill>
                  <a:srgbClr val="000000"/>
                </a:solidFill>
                <a:latin typeface="IBM Plex Sans Light"/>
              </a:rPr>
              <a:t>Security &amp; Compliance</a:t>
            </a:r>
          </a:p>
        </p:txBody>
      </p:sp>
      <p:sp>
        <p:nvSpPr>
          <p:cNvPr id="66" name="Rectangle 65">
            <a:extLst>
              <a:ext uri="{FF2B5EF4-FFF2-40B4-BE49-F238E27FC236}">
                <a16:creationId xmlns:a16="http://schemas.microsoft.com/office/drawing/2014/main" id="{D3630D8D-F1C8-4401-6539-B51729193E43}"/>
              </a:ext>
            </a:extLst>
          </p:cNvPr>
          <p:cNvSpPr/>
          <p:nvPr/>
        </p:nvSpPr>
        <p:spPr bwMode="auto">
          <a:xfrm>
            <a:off x="4677585" y="5262464"/>
            <a:ext cx="1029066" cy="3657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700" dirty="0">
                <a:solidFill>
                  <a:srgbClr val="000000"/>
                </a:solidFill>
                <a:latin typeface="IBM Plex Sans Light"/>
              </a:rPr>
              <a:t>Continuous Cost Optimization</a:t>
            </a:r>
          </a:p>
        </p:txBody>
      </p:sp>
      <p:sp>
        <p:nvSpPr>
          <p:cNvPr id="67" name="Rectangle 66">
            <a:extLst>
              <a:ext uri="{FF2B5EF4-FFF2-40B4-BE49-F238E27FC236}">
                <a16:creationId xmlns:a16="http://schemas.microsoft.com/office/drawing/2014/main" id="{1AC0FA3D-F58B-856D-B23F-1B9201E73AE3}"/>
              </a:ext>
            </a:extLst>
          </p:cNvPr>
          <p:cNvSpPr/>
          <p:nvPr/>
        </p:nvSpPr>
        <p:spPr bwMode="auto">
          <a:xfrm>
            <a:off x="3594231" y="5666705"/>
            <a:ext cx="2112420" cy="365712"/>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ctr" anchorCtr="0" compatLnSpc="1">
            <a:prstTxWarp prst="textNoShape">
              <a:avLst/>
            </a:prstTxWarp>
          </a:bodyPr>
          <a:lstStyle/>
          <a:p>
            <a:pPr algn="ctr" defTabSz="457109" fontAlgn="base">
              <a:spcBef>
                <a:spcPct val="0"/>
              </a:spcBef>
              <a:spcAft>
                <a:spcPct val="0"/>
              </a:spcAft>
            </a:pPr>
            <a:r>
              <a:rPr lang="en-US" sz="700" dirty="0">
                <a:solidFill>
                  <a:srgbClr val="000000"/>
                </a:solidFill>
                <a:latin typeface="IBM Plex Sans Light"/>
              </a:rPr>
              <a:t>Generative AI Amplification</a:t>
            </a:r>
          </a:p>
        </p:txBody>
      </p:sp>
      <p:sp>
        <p:nvSpPr>
          <p:cNvPr id="68" name="Text Placeholder 2">
            <a:extLst>
              <a:ext uri="{FF2B5EF4-FFF2-40B4-BE49-F238E27FC236}">
                <a16:creationId xmlns:a16="http://schemas.microsoft.com/office/drawing/2014/main" id="{921634C9-57ED-2D87-808B-55E4990EBA1F}"/>
              </a:ext>
            </a:extLst>
          </p:cNvPr>
          <p:cNvSpPr txBox="1">
            <a:spLocks/>
          </p:cNvSpPr>
          <p:nvPr/>
        </p:nvSpPr>
        <p:spPr>
          <a:xfrm>
            <a:off x="3157625" y="4577962"/>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8956"/>
            <a:r>
              <a:rPr lang="en-US" sz="1100" b="1" kern="0" dirty="0">
                <a:solidFill>
                  <a:srgbClr val="000000"/>
                </a:solidFill>
                <a:latin typeface="IBM Plex Sans Light"/>
              </a:rPr>
              <a:t>Value Pillars Driving Maturity</a:t>
            </a:r>
          </a:p>
        </p:txBody>
      </p:sp>
      <p:sp>
        <p:nvSpPr>
          <p:cNvPr id="69" name="Oval 68">
            <a:extLst>
              <a:ext uri="{FF2B5EF4-FFF2-40B4-BE49-F238E27FC236}">
                <a16:creationId xmlns:a16="http://schemas.microsoft.com/office/drawing/2014/main" id="{D540A2CF-D91E-A41A-D9E0-603AE1DACD5D}"/>
              </a:ext>
            </a:extLst>
          </p:cNvPr>
          <p:cNvSpPr/>
          <p:nvPr/>
        </p:nvSpPr>
        <p:spPr bwMode="auto">
          <a:xfrm>
            <a:off x="3973144" y="3461274"/>
            <a:ext cx="68571" cy="68571"/>
          </a:xfrm>
          <a:prstGeom prst="ellipse">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ln>
                <a:solidFill>
                  <a:srgbClr val="000000"/>
                </a:solidFill>
              </a:ln>
              <a:solidFill>
                <a:srgbClr val="000000"/>
              </a:solidFill>
              <a:latin typeface="IBM Plex Sans Light"/>
            </a:endParaRPr>
          </a:p>
        </p:txBody>
      </p:sp>
      <p:sp>
        <p:nvSpPr>
          <p:cNvPr id="70" name="Oval 69">
            <a:extLst>
              <a:ext uri="{FF2B5EF4-FFF2-40B4-BE49-F238E27FC236}">
                <a16:creationId xmlns:a16="http://schemas.microsoft.com/office/drawing/2014/main" id="{9DE9C15D-0ABE-7E39-6B22-C9563AB618E4}"/>
              </a:ext>
            </a:extLst>
          </p:cNvPr>
          <p:cNvSpPr/>
          <p:nvPr/>
        </p:nvSpPr>
        <p:spPr bwMode="auto">
          <a:xfrm>
            <a:off x="4607602" y="3461274"/>
            <a:ext cx="68571" cy="68571"/>
          </a:xfrm>
          <a:prstGeom prst="ellipse">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ln>
                <a:solidFill>
                  <a:srgbClr val="000000"/>
                </a:solidFill>
              </a:ln>
              <a:solidFill>
                <a:srgbClr val="000000"/>
              </a:solidFill>
              <a:latin typeface="IBM Plex Sans Light"/>
            </a:endParaRPr>
          </a:p>
        </p:txBody>
      </p:sp>
      <p:sp>
        <p:nvSpPr>
          <p:cNvPr id="71" name="Oval 70">
            <a:extLst>
              <a:ext uri="{FF2B5EF4-FFF2-40B4-BE49-F238E27FC236}">
                <a16:creationId xmlns:a16="http://schemas.microsoft.com/office/drawing/2014/main" id="{EE3023F9-A35A-9D4E-E746-51E979971F21}"/>
              </a:ext>
            </a:extLst>
          </p:cNvPr>
          <p:cNvSpPr/>
          <p:nvPr/>
        </p:nvSpPr>
        <p:spPr bwMode="auto">
          <a:xfrm>
            <a:off x="5221389" y="3461274"/>
            <a:ext cx="68571" cy="68571"/>
          </a:xfrm>
          <a:prstGeom prst="ellipse">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defTabSz="457109" fontAlgn="base">
              <a:spcBef>
                <a:spcPct val="0"/>
              </a:spcBef>
              <a:spcAft>
                <a:spcPct val="0"/>
              </a:spcAft>
            </a:pPr>
            <a:endParaRPr lang="en-US" sz="700" dirty="0">
              <a:ln>
                <a:solidFill>
                  <a:srgbClr val="000000"/>
                </a:solidFill>
              </a:ln>
              <a:solidFill>
                <a:srgbClr val="000000"/>
              </a:solidFill>
              <a:latin typeface="IBM Plex Sans Light"/>
            </a:endParaRPr>
          </a:p>
        </p:txBody>
      </p:sp>
      <p:pic>
        <p:nvPicPr>
          <p:cNvPr id="72" name="Picture 71">
            <a:extLst>
              <a:ext uri="{FF2B5EF4-FFF2-40B4-BE49-F238E27FC236}">
                <a16:creationId xmlns:a16="http://schemas.microsoft.com/office/drawing/2014/main" id="{51D83EBE-021C-6424-7769-EBAF7F6A2A2E}"/>
              </a:ext>
            </a:extLst>
          </p:cNvPr>
          <p:cNvPicPr>
            <a:picLocks noChangeAspect="1"/>
          </p:cNvPicPr>
          <p:nvPr/>
        </p:nvPicPr>
        <p:blipFill>
          <a:blip r:embed="rId2"/>
          <a:stretch>
            <a:fillRect/>
          </a:stretch>
        </p:blipFill>
        <p:spPr>
          <a:xfrm>
            <a:off x="6516557" y="3439825"/>
            <a:ext cx="2013753" cy="1465046"/>
          </a:xfrm>
          <a:prstGeom prst="rect">
            <a:avLst/>
          </a:prstGeom>
          <a:ln>
            <a:solidFill>
              <a:schemeClr val="tx1"/>
            </a:solidFill>
          </a:ln>
          <a:effectLst>
            <a:outerShdw blurRad="50800" dist="38100" dir="2700000" algn="tl" rotWithShape="0">
              <a:prstClr val="black">
                <a:alpha val="40000"/>
              </a:prstClr>
            </a:outerShdw>
          </a:effectLst>
        </p:spPr>
      </p:pic>
      <p:sp>
        <p:nvSpPr>
          <p:cNvPr id="74" name="Text Placeholder 2">
            <a:extLst>
              <a:ext uri="{FF2B5EF4-FFF2-40B4-BE49-F238E27FC236}">
                <a16:creationId xmlns:a16="http://schemas.microsoft.com/office/drawing/2014/main" id="{7B7C3009-6DD9-7801-58AE-29FCE883EAEB}"/>
              </a:ext>
            </a:extLst>
          </p:cNvPr>
          <p:cNvSpPr txBox="1">
            <a:spLocks/>
          </p:cNvSpPr>
          <p:nvPr/>
        </p:nvSpPr>
        <p:spPr>
          <a:xfrm>
            <a:off x="9051965" y="3192428"/>
            <a:ext cx="2340593" cy="347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100" b="1" kern="0" dirty="0">
                <a:solidFill>
                  <a:srgbClr val="000000"/>
                </a:solidFill>
                <a:latin typeface="IBM Plex Sans Light"/>
              </a:rPr>
              <a:t>DevOps Capabilities Heat Map</a:t>
            </a:r>
            <a:endParaRPr lang="en-US" sz="1400" dirty="0">
              <a:solidFill>
                <a:srgbClr val="000000"/>
              </a:solidFill>
              <a:latin typeface="IBM Plex Sans Light"/>
            </a:endParaRPr>
          </a:p>
        </p:txBody>
      </p:sp>
      <p:pic>
        <p:nvPicPr>
          <p:cNvPr id="76" name="Picture 75">
            <a:extLst>
              <a:ext uri="{FF2B5EF4-FFF2-40B4-BE49-F238E27FC236}">
                <a16:creationId xmlns:a16="http://schemas.microsoft.com/office/drawing/2014/main" id="{32DC9B50-1AFE-CF50-934B-7A36615C71F9}"/>
              </a:ext>
            </a:extLst>
          </p:cNvPr>
          <p:cNvPicPr>
            <a:picLocks noChangeAspect="1"/>
          </p:cNvPicPr>
          <p:nvPr/>
        </p:nvPicPr>
        <p:blipFill>
          <a:blip r:embed="rId3"/>
          <a:stretch>
            <a:fillRect/>
          </a:stretch>
        </p:blipFill>
        <p:spPr>
          <a:xfrm>
            <a:off x="6495075" y="5326396"/>
            <a:ext cx="2217233" cy="1168286"/>
          </a:xfrm>
          <a:prstGeom prst="rect">
            <a:avLst/>
          </a:prstGeom>
          <a:ln>
            <a:solidFill>
              <a:schemeClr val="tx1"/>
            </a:solidFill>
          </a:ln>
          <a:effectLst>
            <a:outerShdw blurRad="50800" dist="38100" dir="2700000" algn="tl" rotWithShape="0">
              <a:prstClr val="black">
                <a:alpha val="40000"/>
              </a:prstClr>
            </a:outerShdw>
          </a:effectLst>
        </p:spPr>
      </p:pic>
      <p:pic>
        <p:nvPicPr>
          <p:cNvPr id="77" name="Picture 76">
            <a:extLst>
              <a:ext uri="{FF2B5EF4-FFF2-40B4-BE49-F238E27FC236}">
                <a16:creationId xmlns:a16="http://schemas.microsoft.com/office/drawing/2014/main" id="{B6934AF3-72C4-05C4-A578-65B688700EF7}"/>
              </a:ext>
            </a:extLst>
          </p:cNvPr>
          <p:cNvPicPr>
            <a:picLocks noChangeAspect="1"/>
          </p:cNvPicPr>
          <p:nvPr/>
        </p:nvPicPr>
        <p:blipFill>
          <a:blip r:embed="rId4"/>
          <a:stretch>
            <a:fillRect/>
          </a:stretch>
        </p:blipFill>
        <p:spPr>
          <a:xfrm>
            <a:off x="9052398" y="5315418"/>
            <a:ext cx="2340160" cy="1190025"/>
          </a:xfrm>
          <a:prstGeom prst="rect">
            <a:avLst/>
          </a:prstGeom>
          <a:ln>
            <a:solidFill>
              <a:schemeClr val="tx1"/>
            </a:solidFill>
          </a:ln>
          <a:effectLst>
            <a:outerShdw blurRad="50800" dist="38100" dir="2700000" algn="tl" rotWithShape="0">
              <a:prstClr val="black">
                <a:alpha val="40000"/>
              </a:prstClr>
            </a:outerShdw>
          </a:effectLst>
        </p:spPr>
      </p:pic>
      <p:sp>
        <p:nvSpPr>
          <p:cNvPr id="78" name="Text Placeholder 2">
            <a:extLst>
              <a:ext uri="{FF2B5EF4-FFF2-40B4-BE49-F238E27FC236}">
                <a16:creationId xmlns:a16="http://schemas.microsoft.com/office/drawing/2014/main" id="{49B84B86-265C-0F6A-9000-F6136C04DAB0}"/>
              </a:ext>
            </a:extLst>
          </p:cNvPr>
          <p:cNvSpPr txBox="1">
            <a:spLocks/>
          </p:cNvSpPr>
          <p:nvPr/>
        </p:nvSpPr>
        <p:spPr>
          <a:xfrm>
            <a:off x="5948610" y="5078007"/>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8956"/>
            <a:r>
              <a:rPr lang="en-US" sz="1100" b="1" kern="0" dirty="0">
                <a:solidFill>
                  <a:srgbClr val="000000"/>
                </a:solidFill>
                <a:latin typeface="IBM Plex Sans Light"/>
              </a:rPr>
              <a:t>Prioritized Capability Roadmap</a:t>
            </a:r>
          </a:p>
        </p:txBody>
      </p:sp>
      <p:sp>
        <p:nvSpPr>
          <p:cNvPr id="79" name="Text Placeholder 2">
            <a:extLst>
              <a:ext uri="{FF2B5EF4-FFF2-40B4-BE49-F238E27FC236}">
                <a16:creationId xmlns:a16="http://schemas.microsoft.com/office/drawing/2014/main" id="{874ECED6-D84B-9146-81D5-CBBAE4F2A33A}"/>
              </a:ext>
            </a:extLst>
          </p:cNvPr>
          <p:cNvSpPr txBox="1">
            <a:spLocks/>
          </p:cNvSpPr>
          <p:nvPr/>
        </p:nvSpPr>
        <p:spPr>
          <a:xfrm>
            <a:off x="5846742" y="3214511"/>
            <a:ext cx="2992158" cy="32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algn="ctr" defTabSz="1218956"/>
            <a:r>
              <a:rPr lang="en-US" sz="1100" b="1" kern="0" dirty="0">
                <a:solidFill>
                  <a:srgbClr val="000000"/>
                </a:solidFill>
                <a:latin typeface="IBM Plex Sans Light"/>
              </a:rPr>
              <a:t>DevOps Maturity Scorecard </a:t>
            </a:r>
          </a:p>
        </p:txBody>
      </p:sp>
      <p:sp>
        <p:nvSpPr>
          <p:cNvPr id="80" name="Text Placeholder 2">
            <a:extLst>
              <a:ext uri="{FF2B5EF4-FFF2-40B4-BE49-F238E27FC236}">
                <a16:creationId xmlns:a16="http://schemas.microsoft.com/office/drawing/2014/main" id="{3D8B6165-2154-24E2-8EC2-DFB42BE23B0F}"/>
              </a:ext>
            </a:extLst>
          </p:cNvPr>
          <p:cNvSpPr txBox="1">
            <a:spLocks/>
          </p:cNvSpPr>
          <p:nvPr/>
        </p:nvSpPr>
        <p:spPr>
          <a:xfrm>
            <a:off x="9051557" y="5078007"/>
            <a:ext cx="2097636" cy="36936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t"/>
          <a:lstStyle>
            <a:lvl1pPr marL="0" marR="0" indent="0" algn="l" defTabSz="2438400" rtl="0" latinLnBrk="0">
              <a:lnSpc>
                <a:spcPct val="110000"/>
              </a:lnSpc>
              <a:spcBef>
                <a:spcPts val="0"/>
              </a:spcBef>
              <a:spcAft>
                <a:spcPts val="0"/>
              </a:spcAft>
              <a:buClrTx/>
              <a:buSzTx/>
              <a:buFontTx/>
              <a:buNone/>
              <a:tabLst/>
              <a:defRPr sz="28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8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defTabSz="1218956"/>
            <a:r>
              <a:rPr lang="en-US" sz="1100" b="1" kern="0" dirty="0">
                <a:solidFill>
                  <a:srgbClr val="000000"/>
                </a:solidFill>
                <a:latin typeface="IBM Plex Sans Light"/>
              </a:rPr>
              <a:t>Business Justifications</a:t>
            </a:r>
            <a:endParaRPr lang="en-US" sz="1400">
              <a:solidFill>
                <a:srgbClr val="000000"/>
              </a:solidFill>
              <a:latin typeface="IBM Plex Sans Light"/>
            </a:endParaRPr>
          </a:p>
        </p:txBody>
      </p:sp>
      <p:pic>
        <p:nvPicPr>
          <p:cNvPr id="9" name="Picture 8">
            <a:extLst>
              <a:ext uri="{FF2B5EF4-FFF2-40B4-BE49-F238E27FC236}">
                <a16:creationId xmlns:a16="http://schemas.microsoft.com/office/drawing/2014/main" id="{2813BBC2-0990-9627-BBCE-F4399D1CFD13}"/>
              </a:ext>
            </a:extLst>
          </p:cNvPr>
          <p:cNvPicPr>
            <a:picLocks noChangeAspect="1"/>
          </p:cNvPicPr>
          <p:nvPr/>
        </p:nvPicPr>
        <p:blipFill>
          <a:blip r:embed="rId5"/>
          <a:stretch>
            <a:fillRect/>
          </a:stretch>
        </p:blipFill>
        <p:spPr>
          <a:xfrm>
            <a:off x="130313" y="3432416"/>
            <a:ext cx="2787374" cy="2709509"/>
          </a:xfrm>
          <a:prstGeom prst="rect">
            <a:avLst/>
          </a:prstGeom>
        </p:spPr>
      </p:pic>
      <p:pic>
        <p:nvPicPr>
          <p:cNvPr id="13" name="Picture 12">
            <a:extLst>
              <a:ext uri="{FF2B5EF4-FFF2-40B4-BE49-F238E27FC236}">
                <a16:creationId xmlns:a16="http://schemas.microsoft.com/office/drawing/2014/main" id="{AA7EEFA0-FB3A-092A-1AA3-2A8967B52222}"/>
              </a:ext>
            </a:extLst>
          </p:cNvPr>
          <p:cNvPicPr>
            <a:picLocks noChangeAspect="1"/>
          </p:cNvPicPr>
          <p:nvPr/>
        </p:nvPicPr>
        <p:blipFill>
          <a:blip r:embed="rId6"/>
          <a:stretch>
            <a:fillRect/>
          </a:stretch>
        </p:blipFill>
        <p:spPr>
          <a:xfrm>
            <a:off x="9153940" y="3504605"/>
            <a:ext cx="2343426" cy="1460928"/>
          </a:xfrm>
          <a:prstGeom prst="rect">
            <a:avLst/>
          </a:prstGeom>
        </p:spPr>
      </p:pic>
    </p:spTree>
    <p:extLst>
      <p:ext uri="{BB962C8B-B14F-4D97-AF65-F5344CB8AC3E}">
        <p14:creationId xmlns:p14="http://schemas.microsoft.com/office/powerpoint/2010/main" val="268617874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55BB6681-A7D7-1227-94EE-EA8066962637}"/>
              </a:ext>
            </a:extLst>
          </p:cNvPr>
          <p:cNvGraphicFramePr>
            <a:graphicFrameLocks noGrp="1"/>
          </p:cNvGraphicFramePr>
          <p:nvPr/>
        </p:nvGraphicFramePr>
        <p:xfrm>
          <a:off x="752481" y="899377"/>
          <a:ext cx="10687038" cy="5059247"/>
        </p:xfrm>
        <a:graphic>
          <a:graphicData uri="http://schemas.openxmlformats.org/drawingml/2006/table">
            <a:tbl>
              <a:tblPr firstRow="1" bandRow="1">
                <a:tableStyleId>{5C22544A-7EE6-4342-B048-85BDC9FD1C3A}</a:tableStyleId>
              </a:tblPr>
              <a:tblGrid>
                <a:gridCol w="1781173">
                  <a:extLst>
                    <a:ext uri="{9D8B030D-6E8A-4147-A177-3AD203B41FA5}">
                      <a16:colId xmlns:a16="http://schemas.microsoft.com/office/drawing/2014/main" val="130216382"/>
                    </a:ext>
                  </a:extLst>
                </a:gridCol>
                <a:gridCol w="1781173">
                  <a:extLst>
                    <a:ext uri="{9D8B030D-6E8A-4147-A177-3AD203B41FA5}">
                      <a16:colId xmlns:a16="http://schemas.microsoft.com/office/drawing/2014/main" val="3353351450"/>
                    </a:ext>
                  </a:extLst>
                </a:gridCol>
                <a:gridCol w="1781173">
                  <a:extLst>
                    <a:ext uri="{9D8B030D-6E8A-4147-A177-3AD203B41FA5}">
                      <a16:colId xmlns:a16="http://schemas.microsoft.com/office/drawing/2014/main" val="3523645309"/>
                    </a:ext>
                  </a:extLst>
                </a:gridCol>
                <a:gridCol w="1781173">
                  <a:extLst>
                    <a:ext uri="{9D8B030D-6E8A-4147-A177-3AD203B41FA5}">
                      <a16:colId xmlns:a16="http://schemas.microsoft.com/office/drawing/2014/main" val="20047179"/>
                    </a:ext>
                  </a:extLst>
                </a:gridCol>
                <a:gridCol w="1781173">
                  <a:extLst>
                    <a:ext uri="{9D8B030D-6E8A-4147-A177-3AD203B41FA5}">
                      <a16:colId xmlns:a16="http://schemas.microsoft.com/office/drawing/2014/main" val="3977321720"/>
                    </a:ext>
                  </a:extLst>
                </a:gridCol>
                <a:gridCol w="1781173">
                  <a:extLst>
                    <a:ext uri="{9D8B030D-6E8A-4147-A177-3AD203B41FA5}">
                      <a16:colId xmlns:a16="http://schemas.microsoft.com/office/drawing/2014/main" val="1726327544"/>
                    </a:ext>
                  </a:extLst>
                </a:gridCol>
              </a:tblGrid>
              <a:tr h="372457">
                <a:tc>
                  <a:txBody>
                    <a:bodyPr/>
                    <a:lstStyle/>
                    <a:p>
                      <a:pPr algn="ctr"/>
                      <a:r>
                        <a:rPr lang="en-US" sz="1600" b="1" i="0" dirty="0">
                          <a:solidFill>
                            <a:schemeClr val="tx1"/>
                          </a:solidFill>
                          <a:latin typeface="IBM Plex Mono" panose="020B0509050203000203" pitchFamily="49" charset="77"/>
                        </a:rPr>
                        <a:t>Foundation</a:t>
                      </a:r>
                    </a:p>
                  </a:txBody>
                  <a:tcPr marL="45714" marR="45714" marT="22857" marB="2285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a:solidFill>
                            <a:schemeClr val="tx1"/>
                          </a:solidFill>
                          <a:latin typeface="IBM Plex Mono" panose="020B0509050203000203" pitchFamily="49" charset="77"/>
                        </a:rPr>
                        <a:t>Emerging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a:solidFill>
                            <a:schemeClr val="tx1"/>
                          </a:solidFill>
                          <a:latin typeface="IBM Plex Mono" panose="020B0509050203000203" pitchFamily="49" charset="77"/>
                        </a:rPr>
                        <a:t>Evolving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a:solidFill>
                            <a:schemeClr val="tx1"/>
                          </a:solidFill>
                          <a:latin typeface="IBM Plex Mono" panose="020B0509050203000203" pitchFamily="49" charset="77"/>
                        </a:rPr>
                        <a:t>Maturing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a:solidFill>
                            <a:schemeClr val="tx1"/>
                          </a:solidFill>
                          <a:latin typeface="IBM Plex Mono" panose="020B0509050203000203" pitchFamily="49" charset="77"/>
                        </a:rPr>
                        <a:t>Leading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i="0" dirty="0">
                          <a:solidFill>
                            <a:schemeClr val="tx1"/>
                          </a:solidFill>
                          <a:latin typeface="IBM Plex Mono" panose="020B0509050203000203" pitchFamily="49" charset="77"/>
                        </a:rPr>
                        <a:t>Innovating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060491"/>
                  </a:ext>
                </a:extLst>
              </a:tr>
              <a:tr h="4686790">
                <a:tc>
                  <a:txBody>
                    <a:bodyPr/>
                    <a:lstStyle/>
                    <a:p>
                      <a:pPr algn="ctr"/>
                      <a:r>
                        <a:rPr lang="en-US" sz="800" b="1" i="0" dirty="0">
                          <a:solidFill>
                            <a:schemeClr val="bg1"/>
                          </a:solidFill>
                          <a:latin typeface="IBM Plex Sans Light" panose="020B0403050203000203" pitchFamily="34" charset="0"/>
                        </a:rPr>
                        <a:t>Manual Code Builds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Manual Testing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No Dev Team Templates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Local Build Environment</a:t>
                      </a:r>
                    </a:p>
                    <a:p>
                      <a:pPr algn="ctr"/>
                      <a:r>
                        <a:rPr lang="en-US" sz="800" b="1" i="0" dirty="0">
                          <a:solidFill>
                            <a:schemeClr val="bg1"/>
                          </a:solidFill>
                          <a:latin typeface="IBM Plex Sans Light" panose="020B0403050203000203" pitchFamily="34" charset="0"/>
                        </a:rPr>
                        <a:t>Manual Code Deploys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No Security Team Templates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No Automated Security</a:t>
                      </a:r>
                    </a:p>
                    <a:p>
                      <a:pPr algn="ctr"/>
                      <a:r>
                        <a:rPr lang="en-US" sz="800" b="1" i="0" dirty="0">
                          <a:solidFill>
                            <a:schemeClr val="bg1"/>
                          </a:solidFill>
                          <a:latin typeface="IBM Plex Sans Light" panose="020B0403050203000203" pitchFamily="34" charset="0"/>
                        </a:rPr>
                        <a:t>No Artifact Repository</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Manual Infrastructure</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No Change Management</a:t>
                      </a:r>
                    </a:p>
                  </a:txBody>
                  <a:tcPr marL="45714" marR="45714" marT="22857" marB="22857"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algn="ctr"/>
                      <a:r>
                        <a:rPr lang="en-US" sz="800" b="1" i="0" dirty="0">
                          <a:solidFill>
                            <a:schemeClr val="bg1"/>
                          </a:solidFill>
                          <a:latin typeface="IBM Plex Sans Light" panose="020B0403050203000203" pitchFamily="34" charset="0"/>
                        </a:rPr>
                        <a:t>CI Pipelines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CD Pipelines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Code Reviews</a:t>
                      </a:r>
                    </a:p>
                    <a:p>
                      <a:pPr algn="ctr"/>
                      <a:r>
                        <a:rPr lang="en-US" sz="800" b="1" i="0" dirty="0">
                          <a:solidFill>
                            <a:schemeClr val="bg1"/>
                          </a:solidFill>
                          <a:latin typeface="IBM Plex Sans Light" panose="020B0403050203000203" pitchFamily="34" charset="0"/>
                        </a:rPr>
                        <a:t>Change Management</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Monthly Releases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CI Pipeline Standards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Automatic Logging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Standard Build Dev</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Alerting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APM Platforms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Minor Toll Standardization</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Manual Security Audits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Branching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Semi-Manual Builds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Basic RBAC</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Infrastructure Monitoring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Orchestration Monitoring</a:t>
                      </a:r>
                    </a:p>
                    <a:p>
                      <a:pPr algn="ctr"/>
                      <a:r>
                        <a:rPr lang="en-US" sz="800" b="1" i="0" dirty="0">
                          <a:solidFill>
                            <a:schemeClr val="bg1"/>
                          </a:solidFill>
                          <a:latin typeface="IBM Plex Sans Light" panose="020B0403050203000203" pitchFamily="34" charset="0"/>
                        </a:rPr>
                        <a:t>Basic Test Reports</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800" b="1" i="0" dirty="0">
                          <a:solidFill>
                            <a:schemeClr val="bg1"/>
                          </a:solidFill>
                          <a:latin typeface="IBM Plex Sans Light" panose="020B0403050203000203" pitchFamily="34" charset="0"/>
                        </a:rPr>
                        <a:t>CI Pipeline(s)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CD Pipeline(s)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Code Reviews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Change Management</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Monthly Releases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CI Pipeline Standards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Standard Build Environment</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Minor Tool Standardization</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Manual Security Audits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Branching Strategy</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Semi-Manual Builds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Basic RBAC</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Basic Test Reports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Automatic Logging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Alerting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APM Platforms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Infrastructure Logging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Orchestration Monitoring</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800" b="1" i="0" dirty="0">
                          <a:solidFill>
                            <a:schemeClr val="bg1"/>
                          </a:solidFill>
                          <a:latin typeface="IBM Plex Sans Light" panose="020B0403050203000203" pitchFamily="34" charset="0"/>
                        </a:rPr>
                        <a:t>CI Pipeline Templates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License Scanning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Static &amp; Dynamic Analysis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Automatic Fuzzing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Merge Requests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Immutable Build Environments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CVE Scanning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CD Pipeline Templates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Infrastructure as Code</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Deployment Approvals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Deployment Strategies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Failover Drills</a:t>
                      </a:r>
                    </a:p>
                    <a:p>
                      <a:pPr algn="ctr"/>
                      <a:endParaRPr lang="en-US" sz="800" b="1" i="0" dirty="0">
                        <a:solidFill>
                          <a:schemeClr val="bg1"/>
                        </a:solidFill>
                        <a:latin typeface="IBM Plex Sans Light" panose="020B0403050203000203" pitchFamily="34" charset="0"/>
                      </a:endParaRPr>
                    </a:p>
                    <a:p>
                      <a:pPr algn="ctr"/>
                      <a:r>
                        <a:rPr lang="en-US" sz="800" b="1" i="0" dirty="0" err="1">
                          <a:solidFill>
                            <a:schemeClr val="bg1"/>
                          </a:solidFill>
                          <a:latin typeface="IBM Plex Sans Light" panose="020B0403050203000203" pitchFamily="34" charset="0"/>
                        </a:rPr>
                        <a:t>GitOps</a:t>
                      </a:r>
                      <a:r>
                        <a:rPr lang="en-US" sz="800" b="1" i="0" dirty="0">
                          <a:solidFill>
                            <a:schemeClr val="bg1"/>
                          </a:solidFill>
                          <a:latin typeface="IBM Plex Sans Light" panose="020B0403050203000203" pitchFamily="34" charset="0"/>
                        </a:rPr>
                        <a:t> Tooling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Standard Changes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Separation of Concerns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Custom Metrics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Mutual TLS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Traffic Management</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Secrets Management</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800" b="1" i="0" dirty="0">
                          <a:solidFill>
                            <a:schemeClr val="bg1"/>
                          </a:solidFill>
                          <a:latin typeface="IBM Plex Sans Light" panose="020B0403050203000203" pitchFamily="34" charset="0"/>
                        </a:rPr>
                        <a:t>Zero Trust Security</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Multi-CVE Scans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Artifact Attestation</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Artifact Signing</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Multi-tenancy</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Independent Build Environment</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Deployment Policies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Resource Quotas &amp; Limits</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Developer Feedback</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Developer Portals</a:t>
                      </a:r>
                    </a:p>
                  </a:txBody>
                  <a:tcPr marL="45714" marR="45714" marT="22857" marB="2285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800" b="1" i="0" dirty="0">
                          <a:solidFill>
                            <a:schemeClr val="bg1"/>
                          </a:solidFill>
                          <a:latin typeface="IBM Plex Sans Light" panose="020B0403050203000203" pitchFamily="34" charset="0"/>
                        </a:rPr>
                        <a:t>Generative AI</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Self Service Internal Developer Portal</a:t>
                      </a:r>
                    </a:p>
                    <a:p>
                      <a:pPr algn="ctr"/>
                      <a:endParaRPr lang="en-US" sz="800" b="1" i="0" dirty="0">
                        <a:solidFill>
                          <a:schemeClr val="bg1"/>
                        </a:solidFill>
                        <a:latin typeface="IBM Plex Sans Light" panose="020B0403050203000203" pitchFamily="34" charset="0"/>
                      </a:endParaRPr>
                    </a:p>
                    <a:p>
                      <a:pPr algn="ctr"/>
                      <a:r>
                        <a:rPr lang="en-US" sz="800" b="1" i="0" dirty="0">
                          <a:solidFill>
                            <a:schemeClr val="bg1"/>
                          </a:solidFill>
                          <a:latin typeface="IBM Plex Sans Light" panose="020B0403050203000203" pitchFamily="34" charset="0"/>
                        </a:rPr>
                        <a:t>Cloud IDEs</a:t>
                      </a:r>
                    </a:p>
                  </a:txBody>
                  <a:tcPr marL="45714" marR="45714" marT="22857" marB="22857"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75000"/>
                        <a:lumOff val="25000"/>
                      </a:schemeClr>
                    </a:solidFill>
                  </a:tcPr>
                </a:tc>
                <a:extLst>
                  <a:ext uri="{0D108BD9-81ED-4DB2-BD59-A6C34878D82A}">
                    <a16:rowId xmlns:a16="http://schemas.microsoft.com/office/drawing/2014/main" val="2797504136"/>
                  </a:ext>
                </a:extLst>
              </a:tr>
            </a:tbl>
          </a:graphicData>
        </a:graphic>
      </p:graphicFrame>
      <p:sp>
        <p:nvSpPr>
          <p:cNvPr id="16" name="TextBox 15">
            <a:extLst>
              <a:ext uri="{FF2B5EF4-FFF2-40B4-BE49-F238E27FC236}">
                <a16:creationId xmlns:a16="http://schemas.microsoft.com/office/drawing/2014/main" id="{0C128F5E-92EE-178D-55E9-B489D141C4A8}"/>
              </a:ext>
            </a:extLst>
          </p:cNvPr>
          <p:cNvSpPr txBox="1"/>
          <p:nvPr/>
        </p:nvSpPr>
        <p:spPr>
          <a:xfrm>
            <a:off x="749224" y="219392"/>
            <a:ext cx="7314248" cy="6910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t">
            <a:noAutofit/>
          </a:bodyPr>
          <a:lstStyle/>
          <a:p>
            <a:pPr defTabSz="1218956">
              <a:spcBef>
                <a:spcPts val="1450"/>
              </a:spcBef>
              <a:buSzPct val="100000"/>
            </a:pPr>
            <a:r>
              <a:rPr lang="en-US" sz="3299" kern="0">
                <a:solidFill>
                  <a:srgbClr val="000000"/>
                </a:solidFill>
                <a:latin typeface="IBM Plex Sans Light"/>
                <a:sym typeface="IBM Plex Sans Light"/>
              </a:rPr>
              <a:t>Tailoring your DevSecOps Transformation</a:t>
            </a:r>
            <a:endParaRPr lang="en-US" sz="3299" kern="0">
              <a:solidFill>
                <a:srgbClr val="000000"/>
              </a:solidFill>
              <a:latin typeface="IBM Plex Sans Light"/>
            </a:endParaRPr>
          </a:p>
        </p:txBody>
      </p:sp>
    </p:spTree>
    <p:extLst>
      <p:ext uri="{BB962C8B-B14F-4D97-AF65-F5344CB8AC3E}">
        <p14:creationId xmlns:p14="http://schemas.microsoft.com/office/powerpoint/2010/main" val="108035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txBox="1">
            <a:spLocks noGrp="1"/>
          </p:cNvSpPr>
          <p:nvPr>
            <p:ph type="title"/>
          </p:nvPr>
        </p:nvSpPr>
        <p:spPr>
          <a:xfrm>
            <a:off x="287999" y="288036"/>
            <a:ext cx="11706570" cy="485660"/>
          </a:xfrm>
          <a:prstGeom prst="rect">
            <a:avLst/>
          </a:prstGeom>
        </p:spPr>
        <p:txBody>
          <a:bodyPr/>
          <a:lstStyle/>
          <a:p>
            <a:r>
              <a:t>Demonstrating IBM Technology Portfolio to drive acceleration and value with </a:t>
            </a:r>
            <a:r>
              <a:rPr>
                <a:solidFill>
                  <a:schemeClr val="accent1"/>
                </a:solidFill>
              </a:rPr>
              <a:t>Hybrid by Design</a:t>
            </a:r>
          </a:p>
        </p:txBody>
      </p:sp>
      <p:sp>
        <p:nvSpPr>
          <p:cNvPr id="89" name="Rectangle 5"/>
          <p:cNvSpPr/>
          <p:nvPr/>
        </p:nvSpPr>
        <p:spPr>
          <a:xfrm>
            <a:off x="0" y="-2672"/>
            <a:ext cx="12192000" cy="53992"/>
          </a:xfrm>
          <a:prstGeom prst="rect">
            <a:avLst/>
          </a:prstGeom>
          <a:solidFill>
            <a:schemeClr val="accent1"/>
          </a:solidFill>
          <a:ln w="19050">
            <a:solidFill>
              <a:schemeClr val="accent1"/>
            </a:solidFill>
          </a:ln>
        </p:spPr>
        <p:txBody>
          <a:bodyPr tIns="91439" bIns="91439"/>
          <a:lstStyle/>
          <a:p>
            <a:pPr defTabSz="457109">
              <a:defRPr sz="700"/>
            </a:pPr>
            <a:endParaRPr/>
          </a:p>
        </p:txBody>
      </p:sp>
      <p:grpSp>
        <p:nvGrpSpPr>
          <p:cNvPr id="92" name="Customer &amp; business value driving rapid Product evolution within portfolios"/>
          <p:cNvGrpSpPr/>
          <p:nvPr/>
        </p:nvGrpSpPr>
        <p:grpSpPr>
          <a:xfrm>
            <a:off x="3939890" y="1200833"/>
            <a:ext cx="8029534" cy="1139144"/>
            <a:chOff x="0" y="0"/>
            <a:chExt cx="8029533" cy="1139142"/>
          </a:xfrm>
        </p:grpSpPr>
        <p:sp>
          <p:nvSpPr>
            <p:cNvPr id="90" name="Rounded Rectangle"/>
            <p:cNvSpPr/>
            <p:nvPr/>
          </p:nvSpPr>
          <p:spPr>
            <a:xfrm>
              <a:off x="0" y="0"/>
              <a:ext cx="8029534" cy="1139143"/>
            </a:xfrm>
            <a:prstGeom prst="roundRect">
              <a:avLst>
                <a:gd name="adj" fmla="val 18784"/>
              </a:avLst>
            </a:prstGeom>
            <a:solidFill>
              <a:srgbClr val="BAE6FF">
                <a:alpha val="60000"/>
              </a:srgbClr>
            </a:solidFill>
            <a:ln w="12700" cap="flat">
              <a:noFill/>
              <a:miter lim="400000"/>
            </a:ln>
            <a:effectLst/>
          </p:spPr>
          <p:txBody>
            <a:bodyPr wrap="square" lIns="91439" tIns="91439" rIns="91439" bIns="91439" numCol="1" anchor="ctr">
              <a:noAutofit/>
            </a:bodyPr>
            <a:lstStyle/>
            <a:p>
              <a:pPr algn="ctr" defTabSz="914216">
                <a:defRPr sz="1200" b="1">
                  <a:solidFill>
                    <a:schemeClr val="accent1"/>
                  </a:solidFill>
                  <a:latin typeface="IBM Plex Sans SmBld"/>
                  <a:ea typeface="IBM Plex Sans SmBld"/>
                  <a:cs typeface="IBM Plex Sans SmBld"/>
                  <a:sym typeface="IBM Plex Sans SmBld"/>
                </a:defRPr>
              </a:pPr>
              <a:endParaRPr/>
            </a:p>
          </p:txBody>
        </p:sp>
        <p:sp>
          <p:nvSpPr>
            <p:cNvPr id="91" name="IBM Consulting, Dialexa"/>
            <p:cNvSpPr txBox="1"/>
            <p:nvPr/>
          </p:nvSpPr>
          <p:spPr>
            <a:xfrm>
              <a:off x="62672" y="474321"/>
              <a:ext cx="7904189" cy="19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1200" b="1">
                  <a:solidFill>
                    <a:schemeClr val="accent1"/>
                  </a:solidFill>
                  <a:latin typeface="IBM Plex Sans SmBld"/>
                  <a:ea typeface="IBM Plex Sans SmBld"/>
                  <a:cs typeface="IBM Plex Sans SmBld"/>
                  <a:sym typeface="IBM Plex Sans SmBld"/>
                </a:defRPr>
              </a:lvl1pPr>
            </a:lstStyle>
            <a:p>
              <a:r>
                <a:t>IBM Consulting, Dialexa</a:t>
              </a:r>
            </a:p>
          </p:txBody>
        </p:sp>
      </p:grpSp>
      <p:grpSp>
        <p:nvGrpSpPr>
          <p:cNvPr id="95" name="Prescriptive guidance &amp; gate with security analytics"/>
          <p:cNvGrpSpPr/>
          <p:nvPr/>
        </p:nvGrpSpPr>
        <p:grpSpPr>
          <a:xfrm>
            <a:off x="4539341" y="3587574"/>
            <a:ext cx="7430084" cy="345600"/>
            <a:chOff x="0" y="0"/>
            <a:chExt cx="7430082" cy="345599"/>
          </a:xfrm>
        </p:grpSpPr>
        <p:sp>
          <p:nvSpPr>
            <p:cNvPr id="93" name="Rounded Rectangle"/>
            <p:cNvSpPr/>
            <p:nvPr/>
          </p:nvSpPr>
          <p:spPr>
            <a:xfrm>
              <a:off x="0" y="0"/>
              <a:ext cx="7430083" cy="345600"/>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algn="ctr" defTabSz="914216">
                <a:defRPr sz="1200">
                  <a:solidFill>
                    <a:srgbClr val="000000"/>
                  </a:solidFill>
                </a:defRPr>
              </a:pPr>
              <a:endParaRPr/>
            </a:p>
          </p:txBody>
        </p:sp>
        <p:sp>
          <p:nvSpPr>
            <p:cNvPr id="94" name="Guardium, Verify, X-Force, FS Cloud"/>
            <p:cNvSpPr txBox="1"/>
            <p:nvPr/>
          </p:nvSpPr>
          <p:spPr>
            <a:xfrm>
              <a:off x="50610" y="77549"/>
              <a:ext cx="7328863" cy="19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1200" b="1">
                  <a:solidFill>
                    <a:srgbClr val="198038"/>
                  </a:solidFill>
                  <a:latin typeface="IBM Plex Sans SmBld"/>
                  <a:ea typeface="IBM Plex Sans SmBld"/>
                  <a:cs typeface="IBM Plex Sans SmBld"/>
                  <a:sym typeface="IBM Plex Sans SmBld"/>
                </a:defRPr>
              </a:lvl1pPr>
            </a:lstStyle>
            <a:p>
              <a:r>
                <a:t>Guardium, Verify, X-Force, FS Cloud</a:t>
              </a:r>
            </a:p>
          </p:txBody>
        </p:sp>
      </p:grpSp>
      <p:sp>
        <p:nvSpPr>
          <p:cNvPr id="96" name="Aligned vision with partial implementation / CCOE"/>
          <p:cNvSpPr/>
          <p:nvPr/>
        </p:nvSpPr>
        <p:spPr>
          <a:xfrm>
            <a:off x="4539341" y="2396979"/>
            <a:ext cx="7425290" cy="1133595"/>
          </a:xfrm>
          <a:prstGeom prst="roundRect">
            <a:avLst>
              <a:gd name="adj" fmla="val 22001"/>
            </a:avLst>
          </a:prstGeom>
          <a:solidFill>
            <a:srgbClr val="CAF7FF">
              <a:alpha val="60000"/>
            </a:srgbClr>
          </a:solidFill>
          <a:ln w="12700">
            <a:miter lim="400000"/>
          </a:ln>
        </p:spPr>
        <p:txBody>
          <a:bodyPr tIns="91439" bIns="91439" anchor="ctr"/>
          <a:lstStyle/>
          <a:p>
            <a:pPr algn="ctr" defTabSz="914216">
              <a:defRPr sz="800">
                <a:solidFill>
                  <a:srgbClr val="000000"/>
                </a:solidFill>
                <a:latin typeface="IBM Plex Sans Cond"/>
                <a:ea typeface="IBM Plex Sans Cond"/>
                <a:cs typeface="IBM Plex Sans Cond"/>
                <a:sym typeface="IBM Plex Sans Cond"/>
              </a:defRPr>
            </a:pPr>
            <a:endParaRPr/>
          </a:p>
        </p:txBody>
      </p:sp>
      <p:sp>
        <p:nvSpPr>
          <p:cNvPr id="97" name="Unified subset of tools"/>
          <p:cNvSpPr/>
          <p:nvPr/>
        </p:nvSpPr>
        <p:spPr>
          <a:xfrm>
            <a:off x="4534546" y="4778171"/>
            <a:ext cx="3365344" cy="746164"/>
          </a:xfrm>
          <a:prstGeom prst="roundRect">
            <a:avLst>
              <a:gd name="adj" fmla="val 35821"/>
            </a:avLst>
          </a:prstGeom>
          <a:solidFill>
            <a:srgbClr val="C1EBDC">
              <a:alpha val="60000"/>
            </a:srgbClr>
          </a:solidFill>
          <a:ln w="12700">
            <a:miter lim="400000"/>
          </a:ln>
        </p:spPr>
        <p:txBody>
          <a:bodyPr tIns="91439" bIns="91439" anchor="ctr"/>
          <a:lstStyle/>
          <a:p>
            <a:pPr algn="ctr" defTabSz="914216">
              <a:defRPr sz="800">
                <a:solidFill>
                  <a:srgbClr val="000000"/>
                </a:solidFill>
                <a:latin typeface="IBM Plex Sans Cond"/>
                <a:ea typeface="IBM Plex Sans Cond"/>
                <a:cs typeface="IBM Plex Sans Cond"/>
                <a:sym typeface="IBM Plex Sans Cond"/>
              </a:defRPr>
            </a:pPr>
            <a:endParaRPr/>
          </a:p>
        </p:txBody>
      </p:sp>
      <p:sp>
        <p:nvSpPr>
          <p:cNvPr id="98" name="Unified subset of tools"/>
          <p:cNvSpPr/>
          <p:nvPr/>
        </p:nvSpPr>
        <p:spPr>
          <a:xfrm>
            <a:off x="4534548" y="3982591"/>
            <a:ext cx="7430083" cy="746163"/>
          </a:xfrm>
          <a:prstGeom prst="roundRect">
            <a:avLst>
              <a:gd name="adj" fmla="val 23668"/>
            </a:avLst>
          </a:prstGeom>
          <a:solidFill>
            <a:srgbClr val="C1EBDC">
              <a:alpha val="60000"/>
            </a:srgbClr>
          </a:solidFill>
          <a:ln w="12700">
            <a:miter lim="400000"/>
          </a:ln>
        </p:spPr>
        <p:txBody>
          <a:bodyPr tIns="91439" bIns="91439" anchor="ctr"/>
          <a:lstStyle/>
          <a:p>
            <a:pPr algn="ctr" defTabSz="914216">
              <a:defRPr sz="800">
                <a:solidFill>
                  <a:srgbClr val="000000"/>
                </a:solidFill>
                <a:latin typeface="IBM Plex Sans Cond"/>
                <a:ea typeface="IBM Plex Sans Cond"/>
                <a:cs typeface="IBM Plex Sans Cond"/>
                <a:sym typeface="IBM Plex Sans Cond"/>
              </a:defRPr>
            </a:pPr>
            <a:endParaRPr/>
          </a:p>
        </p:txBody>
      </p:sp>
      <p:grpSp>
        <p:nvGrpSpPr>
          <p:cNvPr id="101" name="Unified subset of tools"/>
          <p:cNvGrpSpPr/>
          <p:nvPr/>
        </p:nvGrpSpPr>
        <p:grpSpPr>
          <a:xfrm>
            <a:off x="4534546" y="5570621"/>
            <a:ext cx="7430085" cy="351499"/>
            <a:chOff x="0" y="0"/>
            <a:chExt cx="7430083" cy="351497"/>
          </a:xfrm>
        </p:grpSpPr>
        <p:sp>
          <p:nvSpPr>
            <p:cNvPr id="99" name="Rounded Rectangle"/>
            <p:cNvSpPr/>
            <p:nvPr/>
          </p:nvSpPr>
          <p:spPr>
            <a:xfrm>
              <a:off x="0" y="0"/>
              <a:ext cx="7430084" cy="35149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algn="ctr" defTabSz="914216">
                <a:defRPr sz="1200">
                  <a:solidFill>
                    <a:srgbClr val="000000"/>
                  </a:solidFill>
                </a:defRPr>
              </a:pPr>
              <a:endParaRPr/>
            </a:p>
          </p:txBody>
        </p:sp>
        <p:sp>
          <p:nvSpPr>
            <p:cNvPr id="100" name="Automation platform"/>
            <p:cNvSpPr txBox="1"/>
            <p:nvPr/>
          </p:nvSpPr>
          <p:spPr>
            <a:xfrm>
              <a:off x="51474" y="80498"/>
              <a:ext cx="7327135" cy="19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1200" b="1">
                  <a:solidFill>
                    <a:srgbClr val="198038"/>
                  </a:solidFill>
                  <a:latin typeface="IBM Plex Sans SmBld"/>
                  <a:ea typeface="IBM Plex Sans SmBld"/>
                  <a:cs typeface="IBM Plex Sans SmBld"/>
                  <a:sym typeface="IBM Plex Sans SmBld"/>
                </a:defRPr>
              </a:lvl1pPr>
            </a:lstStyle>
            <a:p>
              <a:r>
                <a:t>Automation platform</a:t>
              </a:r>
            </a:p>
          </p:txBody>
        </p:sp>
      </p:grpSp>
      <p:sp>
        <p:nvSpPr>
          <p:cNvPr id="102" name="Experimenting…"/>
          <p:cNvSpPr txBox="1"/>
          <p:nvPr/>
        </p:nvSpPr>
        <p:spPr>
          <a:xfrm>
            <a:off x="6317371" y="853470"/>
            <a:ext cx="3289047"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ctr" defTabSz="1218483">
              <a:lnSpc>
                <a:spcPct val="80000"/>
              </a:lnSpc>
              <a:defRPr sz="1000">
                <a:solidFill>
                  <a:srgbClr val="808080"/>
                </a:solidFill>
                <a:latin typeface="IBM Plex Sans Medm"/>
                <a:ea typeface="IBM Plex Sans Medm"/>
                <a:cs typeface="IBM Plex Sans Medm"/>
                <a:sym typeface="IBM Plex Sans Medm"/>
              </a:defRPr>
            </a:lvl1pPr>
          </a:lstStyle>
          <a:p>
            <a:r>
              <a:t>Enabling IBM/RH technology – driven by 4 key platforms</a:t>
            </a:r>
          </a:p>
        </p:txBody>
      </p:sp>
      <p:sp>
        <p:nvSpPr>
          <p:cNvPr id="103" name="Unified subset of tools"/>
          <p:cNvSpPr/>
          <p:nvPr/>
        </p:nvSpPr>
        <p:spPr>
          <a:xfrm>
            <a:off x="8004630" y="4778171"/>
            <a:ext cx="3960001" cy="746164"/>
          </a:xfrm>
          <a:prstGeom prst="roundRect">
            <a:avLst>
              <a:gd name="adj" fmla="val 32783"/>
            </a:avLst>
          </a:prstGeom>
          <a:solidFill>
            <a:srgbClr val="C1EBDC">
              <a:alpha val="60000"/>
            </a:srgbClr>
          </a:solidFill>
          <a:ln w="12700">
            <a:miter lim="400000"/>
          </a:ln>
        </p:spPr>
        <p:txBody>
          <a:bodyPr tIns="91439" bIns="91439" anchor="ctr"/>
          <a:lstStyle/>
          <a:p>
            <a:pPr algn="ctr" defTabSz="914216">
              <a:defRPr sz="800">
                <a:solidFill>
                  <a:srgbClr val="000000"/>
                </a:solidFill>
                <a:latin typeface="IBM Plex Sans Cond"/>
                <a:ea typeface="IBM Plex Sans Cond"/>
                <a:cs typeface="IBM Plex Sans Cond"/>
                <a:sym typeface="IBM Plex Sans Cond"/>
              </a:defRPr>
            </a:pPr>
            <a:endParaRPr/>
          </a:p>
        </p:txBody>
      </p:sp>
      <p:sp>
        <p:nvSpPr>
          <p:cNvPr id="104" name="TextBox 29"/>
          <p:cNvSpPr txBox="1"/>
          <p:nvPr/>
        </p:nvSpPr>
        <p:spPr>
          <a:xfrm>
            <a:off x="6461678" y="2871442"/>
            <a:ext cx="1488391" cy="19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645378">
              <a:defRPr sz="1200" b="1">
                <a:solidFill>
                  <a:schemeClr val="accent4"/>
                </a:solidFill>
                <a:latin typeface="IBM Plex Sans SmBld"/>
                <a:ea typeface="IBM Plex Sans SmBld"/>
                <a:cs typeface="IBM Plex Sans SmBld"/>
                <a:sym typeface="IBM Plex Sans SmBld"/>
              </a:defRPr>
            </a:lvl1pPr>
          </a:lstStyle>
          <a:p>
            <a:r>
              <a:t>Automation platform</a:t>
            </a:r>
          </a:p>
        </p:txBody>
      </p:sp>
      <p:sp>
        <p:nvSpPr>
          <p:cNvPr id="105" name="Rectangle 52"/>
          <p:cNvSpPr txBox="1"/>
          <p:nvPr/>
        </p:nvSpPr>
        <p:spPr>
          <a:xfrm>
            <a:off x="8143199" y="2621293"/>
            <a:ext cx="3393799" cy="825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1645378">
              <a:defRPr sz="1000" b="1">
                <a:solidFill>
                  <a:schemeClr val="accent4"/>
                </a:solidFill>
                <a:latin typeface="IBM Plex Sans Cond SmBld"/>
                <a:ea typeface="IBM Plex Sans Cond SmBld"/>
                <a:cs typeface="IBM Plex Sans Cond SmBld"/>
                <a:sym typeface="IBM Plex Sans Cond SmBld"/>
              </a:defRPr>
            </a:pPr>
            <a:r>
              <a:t>HashiCorp  |  </a:t>
            </a:r>
            <a:r>
              <a:rPr b="0">
                <a:latin typeface="IBM Plex Sans Cond Light"/>
                <a:ea typeface="IBM Plex Sans Cond Light"/>
                <a:cs typeface="IBM Plex Sans Cond Light"/>
                <a:sym typeface="IBM Plex Sans Cond Light"/>
              </a:rPr>
              <a:t>Terraform  ● Vault</a:t>
            </a:r>
          </a:p>
          <a:p>
            <a:pPr defTabSz="1645378">
              <a:defRPr sz="1000" b="1">
                <a:solidFill>
                  <a:schemeClr val="accent4"/>
                </a:solidFill>
                <a:latin typeface="IBM Plex Sans Cond SmBld"/>
                <a:ea typeface="IBM Plex Sans Cond SmBld"/>
                <a:cs typeface="IBM Plex Sans Cond SmBld"/>
                <a:sym typeface="IBM Plex Sans Cond SmBld"/>
              </a:defRPr>
            </a:pPr>
            <a:r>
              <a:t>Apptio</a:t>
            </a:r>
            <a:r>
              <a:rPr b="0">
                <a:latin typeface="IBM Plex Sans Cond Light"/>
                <a:ea typeface="IBM Plex Sans Cond Light"/>
                <a:cs typeface="IBM Plex Sans Cond Light"/>
                <a:sym typeface="IBM Plex Sans Cond Light"/>
              </a:rPr>
              <a:t>  </a:t>
            </a:r>
            <a:r>
              <a:t>| </a:t>
            </a:r>
            <a:r>
              <a:rPr b="0">
                <a:latin typeface="IBM Plex Sans Cond Light"/>
                <a:ea typeface="IBM Plex Sans Cond Light"/>
                <a:cs typeface="IBM Plex Sans Cond Light"/>
                <a:sym typeface="IBM Plex Sans Cond Light"/>
              </a:rPr>
              <a:t>Cloudability ●  Turbonomic  ●  ApptioOne</a:t>
            </a:r>
            <a:endParaRPr>
              <a:latin typeface="IBM Plex Sans Cond"/>
              <a:ea typeface="IBM Plex Sans Cond"/>
              <a:cs typeface="IBM Plex Sans Cond"/>
              <a:sym typeface="IBM Plex Sans Cond"/>
            </a:endParaRPr>
          </a:p>
          <a:p>
            <a:pPr defTabSz="1645378">
              <a:defRPr sz="1000">
                <a:solidFill>
                  <a:schemeClr val="accent4"/>
                </a:solidFill>
                <a:latin typeface="IBM Plex Sans Cond Light"/>
                <a:ea typeface="IBM Plex Sans Cond Light"/>
                <a:cs typeface="IBM Plex Sans Cond Light"/>
                <a:sym typeface="IBM Plex Sans Cond Light"/>
              </a:defRPr>
            </a:pPr>
            <a:r>
              <a:t>Concert ●  Verify  ●  NS1  ●  SevOne </a:t>
            </a:r>
            <a:endParaRPr>
              <a:solidFill>
                <a:srgbClr val="000000"/>
              </a:solidFill>
            </a:endParaRPr>
          </a:p>
          <a:p>
            <a:pPr defTabSz="1645378">
              <a:defRPr sz="1000">
                <a:solidFill>
                  <a:schemeClr val="accent4"/>
                </a:solidFill>
                <a:latin typeface="IBM Plex Sans Cond Light"/>
                <a:ea typeface="IBM Plex Sans Cond Light"/>
                <a:cs typeface="IBM Plex Sans Cond Light"/>
                <a:sym typeface="IBM Plex Sans Cond Light"/>
              </a:defRPr>
            </a:pPr>
            <a:r>
              <a:t>Instana ● Turbonomic  ●  Maximo  ● Targetprocess </a:t>
            </a:r>
            <a:endParaRPr>
              <a:solidFill>
                <a:srgbClr val="000000"/>
              </a:solidFill>
            </a:endParaRPr>
          </a:p>
          <a:p>
            <a:pPr defTabSz="1645378">
              <a:defRPr sz="1000">
                <a:solidFill>
                  <a:schemeClr val="accent4"/>
                </a:solidFill>
                <a:latin typeface="IBM Plex Sans Cond Light"/>
                <a:ea typeface="IBM Plex Sans Cond Light"/>
                <a:cs typeface="IBM Plex Sans Cond Light"/>
                <a:sym typeface="IBM Plex Sans Cond Light"/>
              </a:defRPr>
            </a:pPr>
            <a:r>
              <a:t>CP4I</a:t>
            </a:r>
          </a:p>
        </p:txBody>
      </p:sp>
      <p:sp>
        <p:nvSpPr>
          <p:cNvPr id="106" name="TextBox 55"/>
          <p:cNvSpPr txBox="1"/>
          <p:nvPr/>
        </p:nvSpPr>
        <p:spPr>
          <a:xfrm>
            <a:off x="6461678" y="4263338"/>
            <a:ext cx="1496620" cy="19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defTabSz="1645378">
              <a:defRPr sz="1200" b="1">
                <a:solidFill>
                  <a:srgbClr val="198038"/>
                </a:solidFill>
                <a:latin typeface="IBM Plex Sans SmBld"/>
                <a:ea typeface="IBM Plex Sans SmBld"/>
                <a:cs typeface="IBM Plex Sans SmBld"/>
                <a:sym typeface="IBM Plex Sans SmBld"/>
              </a:defRPr>
            </a:lvl1pPr>
          </a:lstStyle>
          <a:p>
            <a:r>
              <a:t>AI and Data platform</a:t>
            </a:r>
          </a:p>
        </p:txBody>
      </p:sp>
      <p:sp>
        <p:nvSpPr>
          <p:cNvPr id="107" name="Rectangle 191"/>
          <p:cNvSpPr txBox="1"/>
          <p:nvPr/>
        </p:nvSpPr>
        <p:spPr>
          <a:xfrm>
            <a:off x="4717272" y="5205362"/>
            <a:ext cx="3391632"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1645378">
              <a:defRPr sz="1000" b="1">
                <a:solidFill>
                  <a:srgbClr val="198038"/>
                </a:solidFill>
                <a:latin typeface="IBM Plex Sans Cond SmBld"/>
                <a:ea typeface="IBM Plex Sans Cond SmBld"/>
                <a:cs typeface="IBM Plex Sans Cond SmBld"/>
                <a:sym typeface="IBM Plex Sans Cond SmBld"/>
              </a:defRPr>
            </a:pPr>
            <a:r>
              <a:t>Red Hat  | </a:t>
            </a:r>
            <a:r>
              <a:rPr b="0">
                <a:latin typeface="IBM Plex Sans Cond Light"/>
                <a:ea typeface="IBM Plex Sans Cond Light"/>
                <a:cs typeface="IBM Plex Sans Cond Light"/>
                <a:sym typeface="IBM Plex Sans Cond Light"/>
              </a:rPr>
              <a:t>OpenShift   </a:t>
            </a:r>
            <a:r>
              <a:rPr sz="900" b="0">
                <a:latin typeface="IBM Plex Sans Cond Light"/>
                <a:ea typeface="IBM Plex Sans Cond Light"/>
                <a:cs typeface="IBM Plex Sans Cond Light"/>
                <a:sym typeface="IBM Plex Sans Cond Light"/>
              </a:rPr>
              <a:t>●</a:t>
            </a:r>
            <a:r>
              <a:rPr b="0">
                <a:latin typeface="IBM Plex Sans Cond Light"/>
                <a:ea typeface="IBM Plex Sans Cond Light"/>
                <a:cs typeface="IBM Plex Sans Cond Light"/>
                <a:sym typeface="IBM Plex Sans Cond Light"/>
              </a:rPr>
              <a:t>   Enterprise Linux   </a:t>
            </a:r>
            <a:r>
              <a:rPr sz="900" b="0">
                <a:latin typeface="IBM Plex Sans Cond Light"/>
                <a:ea typeface="IBM Plex Sans Cond Light"/>
                <a:cs typeface="IBM Plex Sans Cond Light"/>
                <a:sym typeface="IBM Plex Sans Cond Light"/>
              </a:rPr>
              <a:t>●</a:t>
            </a:r>
            <a:r>
              <a:rPr b="0">
                <a:latin typeface="IBM Plex Sans Cond Light"/>
                <a:ea typeface="IBM Plex Sans Cond Light"/>
                <a:cs typeface="IBM Plex Sans Cond Light"/>
                <a:sym typeface="IBM Plex Sans Cond Light"/>
              </a:rPr>
              <a:t>   Ansible</a:t>
            </a:r>
          </a:p>
        </p:txBody>
      </p:sp>
      <p:sp>
        <p:nvSpPr>
          <p:cNvPr id="108" name="Rectangle 194"/>
          <p:cNvSpPr txBox="1"/>
          <p:nvPr/>
        </p:nvSpPr>
        <p:spPr>
          <a:xfrm>
            <a:off x="8143199" y="4273121"/>
            <a:ext cx="2831760"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1645378">
              <a:defRPr sz="1000" b="1">
                <a:solidFill>
                  <a:srgbClr val="198038"/>
                </a:solidFill>
                <a:latin typeface="IBM Plex Sans Cond SmBld"/>
                <a:ea typeface="IBM Plex Sans Cond SmBld"/>
                <a:cs typeface="IBM Plex Sans Cond SmBld"/>
                <a:sym typeface="IBM Plex Sans Cond SmBld"/>
              </a:defRPr>
            </a:pPr>
            <a:r>
              <a:t>watsonx  |  </a:t>
            </a:r>
            <a:r>
              <a:rPr b="0">
                <a:latin typeface="IBM Plex Sans Cond Light"/>
                <a:ea typeface="IBM Plex Sans Cond Light"/>
                <a:cs typeface="IBM Plex Sans Cond Light"/>
                <a:sym typeface="IBM Plex Sans Cond Light"/>
              </a:rPr>
              <a:t>.ai   ●  .data  ●  .gov  ●  Assistants</a:t>
            </a:r>
          </a:p>
        </p:txBody>
      </p:sp>
      <p:sp>
        <p:nvSpPr>
          <p:cNvPr id="109" name="TextBox 199"/>
          <p:cNvSpPr txBox="1"/>
          <p:nvPr/>
        </p:nvSpPr>
        <p:spPr>
          <a:xfrm>
            <a:off x="8383067" y="5200134"/>
            <a:ext cx="3054478"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defTabSz="617032">
              <a:defRPr sz="1000">
                <a:solidFill>
                  <a:srgbClr val="198038"/>
                </a:solidFill>
                <a:latin typeface="IBM Plex Sans Cond SmBld"/>
                <a:ea typeface="IBM Plex Sans Cond SmBld"/>
                <a:cs typeface="IBM Plex Sans Cond SmBld"/>
                <a:sym typeface="IBM Plex Sans Cond SmBld"/>
              </a:defRPr>
            </a:pPr>
            <a:r>
              <a:t>System Z software (</a:t>
            </a:r>
            <a:r>
              <a:rPr>
                <a:latin typeface="IBM Plex Sans SmBld"/>
                <a:ea typeface="IBM Plex Sans SmBld"/>
                <a:cs typeface="IBM Plex Sans SmBld"/>
                <a:sym typeface="IBM Plex Sans SmBld"/>
              </a:rPr>
              <a:t>(Transaction Processing platform)</a:t>
            </a:r>
          </a:p>
        </p:txBody>
      </p:sp>
      <p:sp>
        <p:nvSpPr>
          <p:cNvPr id="110" name="TextBox 61"/>
          <p:cNvSpPr txBox="1"/>
          <p:nvPr/>
        </p:nvSpPr>
        <p:spPr>
          <a:xfrm>
            <a:off x="5152883" y="4953951"/>
            <a:ext cx="2612631" cy="19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1234064">
              <a:defRPr sz="1200" b="1">
                <a:solidFill>
                  <a:srgbClr val="198038"/>
                </a:solidFill>
                <a:latin typeface="IBM Plex Sans SmBld"/>
                <a:ea typeface="IBM Plex Sans SmBld"/>
                <a:cs typeface="IBM Plex Sans SmBld"/>
                <a:sym typeface="IBM Plex Sans SmBld"/>
              </a:defRPr>
            </a:lvl1pPr>
          </a:lstStyle>
          <a:p>
            <a:r>
              <a:t>Hybrid Cloud platform &amp; Cloud Paks</a:t>
            </a:r>
          </a:p>
        </p:txBody>
      </p:sp>
      <p:grpSp>
        <p:nvGrpSpPr>
          <p:cNvPr id="113" name="Oval 236"/>
          <p:cNvGrpSpPr/>
          <p:nvPr/>
        </p:nvGrpSpPr>
        <p:grpSpPr>
          <a:xfrm>
            <a:off x="4871444" y="4929976"/>
            <a:ext cx="219793" cy="222345"/>
            <a:chOff x="0" y="0"/>
            <a:chExt cx="219792" cy="222344"/>
          </a:xfrm>
        </p:grpSpPr>
        <p:sp>
          <p:nvSpPr>
            <p:cNvPr id="111" name="Oval"/>
            <p:cNvSpPr/>
            <p:nvPr/>
          </p:nvSpPr>
          <p:spPr>
            <a:xfrm>
              <a:off x="-1" y="-1"/>
              <a:ext cx="219794" cy="222346"/>
            </a:xfrm>
            <a:prstGeom prst="ellipse">
              <a:avLst/>
            </a:prstGeom>
            <a:solidFill>
              <a:srgbClr val="198038"/>
            </a:solidFill>
            <a:ln w="12700" cap="flat">
              <a:noFill/>
              <a:miter lim="400000"/>
            </a:ln>
            <a:effectLst/>
          </p:spPr>
          <p:txBody>
            <a:bodyPr wrap="square" lIns="91439" tIns="91439" rIns="91439" bIns="91439" numCol="1" anchor="ctr">
              <a:noAutofit/>
            </a:bodyPr>
            <a:lstStyle/>
            <a:p>
              <a:pPr algn="ctr"/>
              <a:endParaRPr/>
            </a:p>
          </p:txBody>
        </p:sp>
        <p:sp>
          <p:nvSpPr>
            <p:cNvPr id="112" name="3"/>
            <p:cNvSpPr txBox="1"/>
            <p:nvPr/>
          </p:nvSpPr>
          <p:spPr>
            <a:xfrm>
              <a:off x="32187" y="19731"/>
              <a:ext cx="155417" cy="182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1100"/>
              </a:lvl1pPr>
            </a:lstStyle>
            <a:p>
              <a:r>
                <a:t>3</a:t>
              </a:r>
            </a:p>
          </p:txBody>
        </p:sp>
      </p:grpSp>
      <p:grpSp>
        <p:nvGrpSpPr>
          <p:cNvPr id="116" name="Oval 237"/>
          <p:cNvGrpSpPr/>
          <p:nvPr/>
        </p:nvGrpSpPr>
        <p:grpSpPr>
          <a:xfrm>
            <a:off x="6179751" y="2852604"/>
            <a:ext cx="219793" cy="222345"/>
            <a:chOff x="0" y="0"/>
            <a:chExt cx="219792" cy="222344"/>
          </a:xfrm>
        </p:grpSpPr>
        <p:sp>
          <p:nvSpPr>
            <p:cNvPr id="114" name="Oval"/>
            <p:cNvSpPr/>
            <p:nvPr/>
          </p:nvSpPr>
          <p:spPr>
            <a:xfrm>
              <a:off x="-1" y="-1"/>
              <a:ext cx="219794" cy="222346"/>
            </a:xfrm>
            <a:prstGeom prst="ellipse">
              <a:avLst/>
            </a:prstGeom>
            <a:solidFill>
              <a:srgbClr val="007D79"/>
            </a:solidFill>
            <a:ln w="12700" cap="flat">
              <a:noFill/>
              <a:miter lim="400000"/>
            </a:ln>
            <a:effectLst/>
          </p:spPr>
          <p:txBody>
            <a:bodyPr wrap="square" lIns="91439" tIns="91439" rIns="91439" bIns="91439" numCol="1" anchor="ctr">
              <a:noAutofit/>
            </a:bodyPr>
            <a:lstStyle/>
            <a:p>
              <a:pPr algn="ctr"/>
              <a:endParaRPr/>
            </a:p>
          </p:txBody>
        </p:sp>
        <p:sp>
          <p:nvSpPr>
            <p:cNvPr id="115" name="1"/>
            <p:cNvSpPr txBox="1"/>
            <p:nvPr/>
          </p:nvSpPr>
          <p:spPr>
            <a:xfrm>
              <a:off x="32187" y="19731"/>
              <a:ext cx="155417" cy="182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1100"/>
              </a:lvl1pPr>
            </a:lstStyle>
            <a:p>
              <a:r>
                <a:t>1</a:t>
              </a:r>
            </a:p>
          </p:txBody>
        </p:sp>
      </p:grpSp>
      <p:grpSp>
        <p:nvGrpSpPr>
          <p:cNvPr id="119" name="Oval 238"/>
          <p:cNvGrpSpPr/>
          <p:nvPr/>
        </p:nvGrpSpPr>
        <p:grpSpPr>
          <a:xfrm>
            <a:off x="6179751" y="4244500"/>
            <a:ext cx="219793" cy="222346"/>
            <a:chOff x="0" y="0"/>
            <a:chExt cx="219792" cy="222344"/>
          </a:xfrm>
        </p:grpSpPr>
        <p:sp>
          <p:nvSpPr>
            <p:cNvPr id="117" name="Oval"/>
            <p:cNvSpPr/>
            <p:nvPr/>
          </p:nvSpPr>
          <p:spPr>
            <a:xfrm>
              <a:off x="-1" y="-1"/>
              <a:ext cx="219794" cy="222346"/>
            </a:xfrm>
            <a:prstGeom prst="ellipse">
              <a:avLst/>
            </a:prstGeom>
            <a:solidFill>
              <a:srgbClr val="198038"/>
            </a:solidFill>
            <a:ln w="12700" cap="flat">
              <a:noFill/>
              <a:miter lim="400000"/>
            </a:ln>
            <a:effectLst/>
          </p:spPr>
          <p:txBody>
            <a:bodyPr wrap="square" lIns="91439" tIns="91439" rIns="91439" bIns="91439" numCol="1" anchor="ctr">
              <a:noAutofit/>
            </a:bodyPr>
            <a:lstStyle/>
            <a:p>
              <a:pPr algn="ctr"/>
              <a:endParaRPr/>
            </a:p>
          </p:txBody>
        </p:sp>
        <p:sp>
          <p:nvSpPr>
            <p:cNvPr id="118" name="2"/>
            <p:cNvSpPr txBox="1"/>
            <p:nvPr/>
          </p:nvSpPr>
          <p:spPr>
            <a:xfrm>
              <a:off x="32187" y="19731"/>
              <a:ext cx="155417" cy="182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1100"/>
              </a:lvl1pPr>
            </a:lstStyle>
            <a:p>
              <a:r>
                <a:t>2</a:t>
              </a:r>
            </a:p>
          </p:txBody>
        </p:sp>
      </p:grpSp>
      <p:sp>
        <p:nvSpPr>
          <p:cNvPr id="120" name="TextBox 192"/>
          <p:cNvSpPr txBox="1"/>
          <p:nvPr/>
        </p:nvSpPr>
        <p:spPr>
          <a:xfrm>
            <a:off x="8885122" y="4934573"/>
            <a:ext cx="1900937" cy="190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ctr">
            <a:spAutoFit/>
          </a:bodyPr>
          <a:lstStyle>
            <a:lvl1pPr defTabSz="1234064">
              <a:defRPr sz="1200" b="1">
                <a:solidFill>
                  <a:srgbClr val="198038"/>
                </a:solidFill>
                <a:latin typeface="IBM Plex Sans SmBld"/>
                <a:ea typeface="IBM Plex Sans SmBld"/>
                <a:cs typeface="IBM Plex Sans SmBld"/>
                <a:sym typeface="IBM Plex Sans SmBld"/>
              </a:defRPr>
            </a:lvl1pPr>
          </a:lstStyle>
          <a:p>
            <a:r>
              <a:t>Mainframe/ IBM Z, WCA4Z</a:t>
            </a:r>
          </a:p>
        </p:txBody>
      </p:sp>
      <p:grpSp>
        <p:nvGrpSpPr>
          <p:cNvPr id="123" name="Oval 239"/>
          <p:cNvGrpSpPr/>
          <p:nvPr/>
        </p:nvGrpSpPr>
        <p:grpSpPr>
          <a:xfrm>
            <a:off x="8614472" y="4918652"/>
            <a:ext cx="219793" cy="222345"/>
            <a:chOff x="0" y="0"/>
            <a:chExt cx="219792" cy="222344"/>
          </a:xfrm>
        </p:grpSpPr>
        <p:sp>
          <p:nvSpPr>
            <p:cNvPr id="121" name="Oval"/>
            <p:cNvSpPr/>
            <p:nvPr/>
          </p:nvSpPr>
          <p:spPr>
            <a:xfrm>
              <a:off x="-1" y="-1"/>
              <a:ext cx="219794" cy="222346"/>
            </a:xfrm>
            <a:prstGeom prst="ellipse">
              <a:avLst/>
            </a:prstGeom>
            <a:solidFill>
              <a:srgbClr val="198038"/>
            </a:solidFill>
            <a:ln w="12700" cap="flat">
              <a:noFill/>
              <a:miter lim="400000"/>
            </a:ln>
            <a:effectLst/>
          </p:spPr>
          <p:txBody>
            <a:bodyPr wrap="square" lIns="91439" tIns="91439" rIns="91439" bIns="91439" numCol="1" anchor="ctr">
              <a:noAutofit/>
            </a:bodyPr>
            <a:lstStyle/>
            <a:p>
              <a:pPr algn="ctr"/>
              <a:endParaRPr/>
            </a:p>
          </p:txBody>
        </p:sp>
        <p:sp>
          <p:nvSpPr>
            <p:cNvPr id="122" name="4"/>
            <p:cNvSpPr txBox="1"/>
            <p:nvPr/>
          </p:nvSpPr>
          <p:spPr>
            <a:xfrm>
              <a:off x="32187" y="19731"/>
              <a:ext cx="155417" cy="18288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91439" tIns="91439" rIns="91439" bIns="91439" numCol="1" anchor="ctr">
              <a:spAutoFit/>
            </a:bodyPr>
            <a:lstStyle>
              <a:lvl1pPr algn="ctr">
                <a:defRPr sz="1100"/>
              </a:lvl1pPr>
            </a:lstStyle>
            <a:p>
              <a:r>
                <a:t>4</a:t>
              </a:r>
            </a:p>
          </p:txBody>
        </p:sp>
      </p:grpSp>
      <p:grpSp>
        <p:nvGrpSpPr>
          <p:cNvPr id="136" name="Group 4"/>
          <p:cNvGrpSpPr/>
          <p:nvPr/>
        </p:nvGrpSpPr>
        <p:grpSpPr>
          <a:xfrm>
            <a:off x="654993" y="1366569"/>
            <a:ext cx="1617527" cy="4374452"/>
            <a:chOff x="0" y="0"/>
            <a:chExt cx="1617525" cy="4374450"/>
          </a:xfrm>
        </p:grpSpPr>
        <p:sp>
          <p:nvSpPr>
            <p:cNvPr id="124" name="任意形状 31"/>
            <p:cNvSpPr/>
            <p:nvPr/>
          </p:nvSpPr>
          <p:spPr>
            <a:xfrm>
              <a:off x="0" y="-1"/>
              <a:ext cx="1617525" cy="2220151"/>
            </a:xfrm>
            <a:custGeom>
              <a:avLst/>
              <a:gdLst/>
              <a:ahLst/>
              <a:cxnLst>
                <a:cxn ang="0">
                  <a:pos x="wd2" y="hd2"/>
                </a:cxn>
                <a:cxn ang="5400000">
                  <a:pos x="wd2" y="hd2"/>
                </a:cxn>
                <a:cxn ang="10800000">
                  <a:pos x="wd2" y="hd2"/>
                </a:cxn>
                <a:cxn ang="16200000">
                  <a:pos x="wd2" y="hd2"/>
                </a:cxn>
              </a:cxnLst>
              <a:rect l="0" t="0" r="r" b="b"/>
              <a:pathLst>
                <a:path w="21600" h="21569" extrusionOk="0">
                  <a:moveTo>
                    <a:pt x="0" y="21569"/>
                  </a:moveTo>
                  <a:cubicBezTo>
                    <a:pt x="5998" y="21600"/>
                    <a:pt x="5357" y="0"/>
                    <a:pt x="10719" y="0"/>
                  </a:cubicBezTo>
                  <a:lnTo>
                    <a:pt x="21600" y="0"/>
                  </a:lnTo>
                </a:path>
              </a:pathLst>
            </a:custGeom>
            <a:noFill/>
            <a:ln w="17932" cap="rnd">
              <a:solidFill>
                <a:srgbClr val="33B1FF"/>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25" name="任意形状 34"/>
            <p:cNvSpPr/>
            <p:nvPr/>
          </p:nvSpPr>
          <p:spPr>
            <a:xfrm>
              <a:off x="9525" y="380481"/>
              <a:ext cx="1608000" cy="1799640"/>
            </a:xfrm>
            <a:custGeom>
              <a:avLst/>
              <a:gdLst/>
              <a:ahLst/>
              <a:cxnLst>
                <a:cxn ang="0">
                  <a:pos x="wd2" y="hd2"/>
                </a:cxn>
                <a:cxn ang="5400000">
                  <a:pos x="wd2" y="hd2"/>
                </a:cxn>
                <a:cxn ang="10800000">
                  <a:pos x="wd2" y="hd2"/>
                </a:cxn>
                <a:cxn ang="16200000">
                  <a:pos x="wd2" y="hd2"/>
                </a:cxn>
              </a:cxnLst>
              <a:rect l="0" t="0" r="r" b="b"/>
              <a:pathLst>
                <a:path w="21600" h="21523" extrusionOk="0">
                  <a:moveTo>
                    <a:pt x="0" y="21523"/>
                  </a:moveTo>
                  <a:cubicBezTo>
                    <a:pt x="6119" y="21600"/>
                    <a:pt x="5261" y="0"/>
                    <a:pt x="10655" y="0"/>
                  </a:cubicBezTo>
                  <a:lnTo>
                    <a:pt x="21600" y="0"/>
                  </a:lnTo>
                </a:path>
              </a:pathLst>
            </a:custGeom>
            <a:noFill/>
            <a:ln w="17679" cap="rnd">
              <a:solidFill>
                <a:srgbClr val="33B1FF"/>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26" name="任意形状 35"/>
            <p:cNvSpPr/>
            <p:nvPr/>
          </p:nvSpPr>
          <p:spPr>
            <a:xfrm>
              <a:off x="15876" y="794175"/>
              <a:ext cx="1601650" cy="13891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186" y="21550"/>
                    <a:pt x="5196" y="0"/>
                    <a:pt x="10611" y="0"/>
                  </a:cubicBezTo>
                  <a:lnTo>
                    <a:pt x="12250" y="40"/>
                  </a:lnTo>
                  <a:lnTo>
                    <a:pt x="21600" y="40"/>
                  </a:lnTo>
                </a:path>
              </a:pathLst>
            </a:custGeom>
            <a:noFill/>
            <a:ln w="17679" cap="rnd">
              <a:solidFill>
                <a:srgbClr val="33B1FF"/>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27" name="任意形状 36"/>
            <p:cNvSpPr/>
            <p:nvPr/>
          </p:nvSpPr>
          <p:spPr>
            <a:xfrm>
              <a:off x="9526" y="1188370"/>
              <a:ext cx="1608000" cy="99706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6801" y="20818"/>
                    <a:pt x="5261" y="0"/>
                    <a:pt x="10655" y="0"/>
                  </a:cubicBezTo>
                  <a:lnTo>
                    <a:pt x="12286" y="94"/>
                  </a:lnTo>
                  <a:lnTo>
                    <a:pt x="21600" y="94"/>
                  </a:lnTo>
                </a:path>
              </a:pathLst>
            </a:custGeom>
            <a:noFill/>
            <a:ln w="17174" cap="rnd">
              <a:solidFill>
                <a:srgbClr val="33B1FF"/>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28" name="任意形状 37"/>
            <p:cNvSpPr/>
            <p:nvPr/>
          </p:nvSpPr>
          <p:spPr>
            <a:xfrm>
              <a:off x="0" y="1583313"/>
              <a:ext cx="1617525" cy="599026"/>
            </a:xfrm>
            <a:custGeom>
              <a:avLst/>
              <a:gdLst/>
              <a:ahLst/>
              <a:cxnLst>
                <a:cxn ang="0">
                  <a:pos x="wd2" y="hd2"/>
                </a:cxn>
                <a:cxn ang="5400000">
                  <a:pos x="wd2" y="hd2"/>
                </a:cxn>
                <a:cxn ang="10800000">
                  <a:pos x="wd2" y="hd2"/>
                </a:cxn>
                <a:cxn ang="16200000">
                  <a:pos x="wd2" y="hd2"/>
                </a:cxn>
              </a:cxnLst>
              <a:rect l="0" t="0" r="r" b="b"/>
              <a:pathLst>
                <a:path w="21600" h="21248" extrusionOk="0">
                  <a:moveTo>
                    <a:pt x="0" y="21244"/>
                  </a:moveTo>
                  <a:cubicBezTo>
                    <a:pt x="6379" y="21600"/>
                    <a:pt x="5357" y="0"/>
                    <a:pt x="10719" y="0"/>
                  </a:cubicBezTo>
                  <a:lnTo>
                    <a:pt x="12341" y="263"/>
                  </a:lnTo>
                  <a:lnTo>
                    <a:pt x="21600" y="263"/>
                  </a:lnTo>
                </a:path>
              </a:pathLst>
            </a:custGeom>
            <a:noFill/>
            <a:ln w="16669" cap="rnd">
              <a:solidFill>
                <a:srgbClr val="3FB4BC"/>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29" name="任意形状 38"/>
            <p:cNvSpPr/>
            <p:nvPr/>
          </p:nvSpPr>
          <p:spPr>
            <a:xfrm>
              <a:off x="22225" y="1989641"/>
              <a:ext cx="1595302" cy="19258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37" y="21600"/>
                    <a:pt x="5131" y="0"/>
                    <a:pt x="10567" y="0"/>
                  </a:cubicBezTo>
                  <a:lnTo>
                    <a:pt x="12212" y="290"/>
                  </a:lnTo>
                  <a:lnTo>
                    <a:pt x="21600" y="290"/>
                  </a:lnTo>
                </a:path>
              </a:pathLst>
            </a:custGeom>
            <a:noFill/>
            <a:ln w="15659" cap="rnd">
              <a:solidFill>
                <a:srgbClr val="3FB4BC"/>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0" name="任意形状 39"/>
            <p:cNvSpPr/>
            <p:nvPr/>
          </p:nvSpPr>
          <p:spPr>
            <a:xfrm>
              <a:off x="3175" y="2160725"/>
              <a:ext cx="1614352" cy="22137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6240" y="61"/>
                    <a:pt x="5325" y="21600"/>
                    <a:pt x="10698" y="21600"/>
                  </a:cubicBezTo>
                  <a:lnTo>
                    <a:pt x="21600" y="21600"/>
                  </a:lnTo>
                </a:path>
              </a:pathLst>
            </a:custGeom>
            <a:noFill/>
            <a:ln w="17932"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1" name="任意形状 41"/>
            <p:cNvSpPr/>
            <p:nvPr/>
          </p:nvSpPr>
          <p:spPr>
            <a:xfrm>
              <a:off x="12699" y="2179229"/>
              <a:ext cx="1604826" cy="1812754"/>
            </a:xfrm>
            <a:custGeom>
              <a:avLst/>
              <a:gdLst/>
              <a:ahLst/>
              <a:cxnLst>
                <a:cxn ang="0">
                  <a:pos x="wd2" y="hd2"/>
                </a:cxn>
                <a:cxn ang="5400000">
                  <a:pos x="wd2" y="hd2"/>
                </a:cxn>
                <a:cxn ang="10800000">
                  <a:pos x="wd2" y="hd2"/>
                </a:cxn>
                <a:cxn ang="16200000">
                  <a:pos x="wd2" y="hd2"/>
                </a:cxn>
              </a:cxnLst>
              <a:rect l="0" t="0" r="r" b="b"/>
              <a:pathLst>
                <a:path w="21600" h="21565" extrusionOk="0">
                  <a:moveTo>
                    <a:pt x="0" y="0"/>
                  </a:moveTo>
                  <a:cubicBezTo>
                    <a:pt x="6530" y="-35"/>
                    <a:pt x="5229" y="21565"/>
                    <a:pt x="10633" y="21565"/>
                  </a:cubicBezTo>
                  <a:lnTo>
                    <a:pt x="21600" y="21565"/>
                  </a:lnTo>
                </a:path>
              </a:pathLst>
            </a:custGeom>
            <a:noFill/>
            <a:ln w="17679"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2" name="任意形状 42"/>
            <p:cNvSpPr/>
            <p:nvPr/>
          </p:nvSpPr>
          <p:spPr>
            <a:xfrm>
              <a:off x="79375" y="2188385"/>
              <a:ext cx="1538151" cy="14039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48" y="47"/>
                    <a:pt x="4519" y="21340"/>
                    <a:pt x="10158" y="21543"/>
                  </a:cubicBezTo>
                  <a:lnTo>
                    <a:pt x="11864" y="21600"/>
                  </a:lnTo>
                  <a:lnTo>
                    <a:pt x="21600" y="21600"/>
                  </a:lnTo>
                </a:path>
              </a:pathLst>
            </a:custGeom>
            <a:noFill/>
            <a:ln w="17679"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3" name="任意形状 43"/>
            <p:cNvSpPr/>
            <p:nvPr/>
          </p:nvSpPr>
          <p:spPr>
            <a:xfrm>
              <a:off x="63500" y="2183781"/>
              <a:ext cx="1554025" cy="1021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802" y="0"/>
                    <a:pt x="4694" y="21600"/>
                    <a:pt x="10274" y="21600"/>
                  </a:cubicBezTo>
                  <a:lnTo>
                    <a:pt x="11963" y="21511"/>
                  </a:lnTo>
                  <a:lnTo>
                    <a:pt x="21600" y="21511"/>
                  </a:lnTo>
                </a:path>
              </a:pathLst>
            </a:custGeom>
            <a:noFill/>
            <a:ln w="17427"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4" name="任意形状 44"/>
            <p:cNvSpPr/>
            <p:nvPr/>
          </p:nvSpPr>
          <p:spPr>
            <a:xfrm>
              <a:off x="57149" y="2182543"/>
              <a:ext cx="1560376" cy="6173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58" y="0"/>
                    <a:pt x="4762" y="21600"/>
                    <a:pt x="10321" y="21600"/>
                  </a:cubicBezTo>
                  <a:lnTo>
                    <a:pt x="12002" y="21357"/>
                  </a:lnTo>
                  <a:lnTo>
                    <a:pt x="21600" y="21357"/>
                  </a:lnTo>
                </a:path>
              </a:pathLst>
            </a:custGeom>
            <a:noFill/>
            <a:ln w="16669"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35" name="任意形状 45"/>
            <p:cNvSpPr/>
            <p:nvPr/>
          </p:nvSpPr>
          <p:spPr>
            <a:xfrm>
              <a:off x="59055" y="2178367"/>
              <a:ext cx="1558470" cy="21545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565" y="0"/>
                    <a:pt x="4742" y="21600"/>
                    <a:pt x="10307" y="21600"/>
                  </a:cubicBezTo>
                  <a:lnTo>
                    <a:pt x="11990" y="21423"/>
                  </a:lnTo>
                  <a:lnTo>
                    <a:pt x="21600" y="21423"/>
                  </a:lnTo>
                </a:path>
              </a:pathLst>
            </a:custGeom>
            <a:noFill/>
            <a:ln w="15659" cap="rnd">
              <a:solidFill>
                <a:srgbClr val="61CFA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grpSp>
      <p:grpSp>
        <p:nvGrpSpPr>
          <p:cNvPr id="151" name="组合 225"/>
          <p:cNvGrpSpPr/>
          <p:nvPr/>
        </p:nvGrpSpPr>
        <p:grpSpPr>
          <a:xfrm>
            <a:off x="155980" y="3072232"/>
            <a:ext cx="573360" cy="263168"/>
            <a:chOff x="0" y="0"/>
            <a:chExt cx="573358" cy="263166"/>
          </a:xfrm>
        </p:grpSpPr>
        <p:sp>
          <p:nvSpPr>
            <p:cNvPr id="137" name="任意形状 149"/>
            <p:cNvSpPr/>
            <p:nvPr/>
          </p:nvSpPr>
          <p:spPr>
            <a:xfrm>
              <a:off x="-1" y="6884"/>
              <a:ext cx="80998" cy="98050"/>
            </a:xfrm>
            <a:custGeom>
              <a:avLst/>
              <a:gdLst/>
              <a:ahLst/>
              <a:cxnLst>
                <a:cxn ang="0">
                  <a:pos x="wd2" y="hd2"/>
                </a:cxn>
                <a:cxn ang="5400000">
                  <a:pos x="wd2" y="hd2"/>
                </a:cxn>
                <a:cxn ang="10800000">
                  <a:pos x="wd2" y="hd2"/>
                </a:cxn>
                <a:cxn ang="16200000">
                  <a:pos x="wd2" y="hd2"/>
                </a:cxn>
              </a:cxnLst>
              <a:rect l="0" t="0" r="r" b="b"/>
              <a:pathLst>
                <a:path w="21600" h="21600" extrusionOk="0">
                  <a:moveTo>
                    <a:pt x="15852" y="12738"/>
                  </a:moveTo>
                  <a:lnTo>
                    <a:pt x="5784" y="12738"/>
                  </a:lnTo>
                  <a:lnTo>
                    <a:pt x="5784" y="21539"/>
                  </a:lnTo>
                  <a:lnTo>
                    <a:pt x="0" y="21539"/>
                  </a:lnTo>
                  <a:lnTo>
                    <a:pt x="0" y="0"/>
                  </a:lnTo>
                  <a:lnTo>
                    <a:pt x="5784" y="0"/>
                  </a:lnTo>
                  <a:lnTo>
                    <a:pt x="5784" y="8523"/>
                  </a:lnTo>
                  <a:lnTo>
                    <a:pt x="15852" y="8523"/>
                  </a:lnTo>
                  <a:lnTo>
                    <a:pt x="15852" y="62"/>
                  </a:lnTo>
                  <a:lnTo>
                    <a:pt x="21600" y="62"/>
                  </a:lnTo>
                  <a:lnTo>
                    <a:pt x="21600" y="21600"/>
                  </a:lnTo>
                  <a:lnTo>
                    <a:pt x="15852" y="21600"/>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38" name="任意形状 150"/>
            <p:cNvSpPr/>
            <p:nvPr/>
          </p:nvSpPr>
          <p:spPr>
            <a:xfrm>
              <a:off x="90468" y="31326"/>
              <a:ext cx="75094" cy="101308"/>
            </a:xfrm>
            <a:custGeom>
              <a:avLst/>
              <a:gdLst/>
              <a:ahLst/>
              <a:cxnLst>
                <a:cxn ang="0">
                  <a:pos x="wd2" y="hd2"/>
                </a:cxn>
                <a:cxn ang="5400000">
                  <a:pos x="wd2" y="hd2"/>
                </a:cxn>
                <a:cxn ang="10800000">
                  <a:pos x="wd2" y="hd2"/>
                </a:cxn>
                <a:cxn ang="16200000">
                  <a:pos x="wd2" y="hd2"/>
                </a:cxn>
              </a:cxnLst>
              <a:rect l="0" t="0" r="r" b="b"/>
              <a:pathLst>
                <a:path w="21600" h="21541" extrusionOk="0">
                  <a:moveTo>
                    <a:pt x="15953" y="0"/>
                  </a:moveTo>
                  <a:lnTo>
                    <a:pt x="21600" y="0"/>
                  </a:lnTo>
                  <a:lnTo>
                    <a:pt x="13347" y="17997"/>
                  </a:lnTo>
                  <a:cubicBezTo>
                    <a:pt x="12956" y="19047"/>
                    <a:pt x="12142" y="19981"/>
                    <a:pt x="11017" y="20670"/>
                  </a:cubicBezTo>
                  <a:cubicBezTo>
                    <a:pt x="9758" y="21298"/>
                    <a:pt x="8261" y="21600"/>
                    <a:pt x="6753" y="21531"/>
                  </a:cubicBezTo>
                  <a:lnTo>
                    <a:pt x="2804" y="21531"/>
                  </a:lnTo>
                  <a:lnTo>
                    <a:pt x="2804" y="18116"/>
                  </a:lnTo>
                  <a:lnTo>
                    <a:pt x="6753" y="18116"/>
                  </a:lnTo>
                  <a:lnTo>
                    <a:pt x="7503" y="16393"/>
                  </a:lnTo>
                  <a:lnTo>
                    <a:pt x="0" y="0"/>
                  </a:lnTo>
                  <a:lnTo>
                    <a:pt x="6358" y="0"/>
                  </a:lnTo>
                  <a:lnTo>
                    <a:pt x="9477" y="7276"/>
                  </a:lnTo>
                  <a:lnTo>
                    <a:pt x="11057" y="11790"/>
                  </a:lnTo>
                  <a:lnTo>
                    <a:pt x="11294" y="11790"/>
                  </a:lnTo>
                  <a:lnTo>
                    <a:pt x="12873" y="7276"/>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39" name="任意形状 151"/>
            <p:cNvSpPr/>
            <p:nvPr/>
          </p:nvSpPr>
          <p:spPr>
            <a:xfrm>
              <a:off x="174759" y="1297"/>
              <a:ext cx="69813" cy="103539"/>
            </a:xfrm>
            <a:custGeom>
              <a:avLst/>
              <a:gdLst/>
              <a:ahLst/>
              <a:cxnLst>
                <a:cxn ang="0">
                  <a:pos x="wd2" y="hd2"/>
                </a:cxn>
                <a:cxn ang="5400000">
                  <a:pos x="wd2" y="hd2"/>
                </a:cxn>
                <a:cxn ang="10800000">
                  <a:pos x="wd2" y="hd2"/>
                </a:cxn>
                <a:cxn ang="16200000">
                  <a:pos x="wd2" y="hd2"/>
                </a:cxn>
              </a:cxnLst>
              <a:rect l="0" t="0" r="r" b="b"/>
              <a:pathLst>
                <a:path w="21455" h="21508" extrusionOk="0">
                  <a:moveTo>
                    <a:pt x="0" y="0"/>
                  </a:moveTo>
                  <a:lnTo>
                    <a:pt x="6455" y="0"/>
                  </a:lnTo>
                  <a:lnTo>
                    <a:pt x="6455" y="8704"/>
                  </a:lnTo>
                  <a:cubicBezTo>
                    <a:pt x="6801" y="7842"/>
                    <a:pt x="7597" y="7098"/>
                    <a:pt x="8691" y="6615"/>
                  </a:cubicBezTo>
                  <a:cubicBezTo>
                    <a:pt x="9841" y="6066"/>
                    <a:pt x="11215" y="5782"/>
                    <a:pt x="12615" y="5803"/>
                  </a:cubicBezTo>
                  <a:cubicBezTo>
                    <a:pt x="15174" y="5691"/>
                    <a:pt x="17650" y="6450"/>
                    <a:pt x="19239" y="7834"/>
                  </a:cubicBezTo>
                  <a:cubicBezTo>
                    <a:pt x="20833" y="9563"/>
                    <a:pt x="21600" y="11592"/>
                    <a:pt x="21432" y="13637"/>
                  </a:cubicBezTo>
                  <a:cubicBezTo>
                    <a:pt x="21600" y="15681"/>
                    <a:pt x="20833" y="17710"/>
                    <a:pt x="19239" y="19440"/>
                  </a:cubicBezTo>
                  <a:cubicBezTo>
                    <a:pt x="17654" y="20831"/>
                    <a:pt x="15180" y="21600"/>
                    <a:pt x="12615" y="21500"/>
                  </a:cubicBezTo>
                  <a:cubicBezTo>
                    <a:pt x="11898" y="21500"/>
                    <a:pt x="11186" y="21422"/>
                    <a:pt x="10505" y="21267"/>
                  </a:cubicBezTo>
                  <a:cubicBezTo>
                    <a:pt x="9856" y="21136"/>
                    <a:pt x="9242" y="20929"/>
                    <a:pt x="8691" y="20658"/>
                  </a:cubicBezTo>
                  <a:cubicBezTo>
                    <a:pt x="8148" y="20410"/>
                    <a:pt x="7676" y="20095"/>
                    <a:pt x="7299" y="19730"/>
                  </a:cubicBezTo>
                  <a:cubicBezTo>
                    <a:pt x="6935" y="19384"/>
                    <a:pt x="6651" y="19003"/>
                    <a:pt x="6455" y="18598"/>
                  </a:cubicBezTo>
                  <a:lnTo>
                    <a:pt x="6455" y="21151"/>
                  </a:lnTo>
                  <a:lnTo>
                    <a:pt x="0" y="21151"/>
                  </a:lnTo>
                  <a:close/>
                  <a:moveTo>
                    <a:pt x="10716" y="18337"/>
                  </a:moveTo>
                  <a:cubicBezTo>
                    <a:pt x="11858" y="18342"/>
                    <a:pt x="12954" y="18027"/>
                    <a:pt x="13754" y="17467"/>
                  </a:cubicBezTo>
                  <a:cubicBezTo>
                    <a:pt x="14564" y="16836"/>
                    <a:pt x="14988" y="16015"/>
                    <a:pt x="14935" y="15174"/>
                  </a:cubicBezTo>
                  <a:lnTo>
                    <a:pt x="14935" y="12534"/>
                  </a:lnTo>
                  <a:cubicBezTo>
                    <a:pt x="14981" y="11686"/>
                    <a:pt x="14559" y="10857"/>
                    <a:pt x="13754" y="10213"/>
                  </a:cubicBezTo>
                  <a:cubicBezTo>
                    <a:pt x="12947" y="9663"/>
                    <a:pt x="11852" y="9359"/>
                    <a:pt x="10716" y="9372"/>
                  </a:cubicBezTo>
                  <a:cubicBezTo>
                    <a:pt x="9641" y="9348"/>
                    <a:pt x="8581" y="9550"/>
                    <a:pt x="7679" y="9952"/>
                  </a:cubicBezTo>
                  <a:cubicBezTo>
                    <a:pt x="6896" y="10329"/>
                    <a:pt x="6437" y="10949"/>
                    <a:pt x="6455" y="11606"/>
                  </a:cubicBezTo>
                  <a:lnTo>
                    <a:pt x="6455" y="16103"/>
                  </a:lnTo>
                  <a:cubicBezTo>
                    <a:pt x="6428" y="16753"/>
                    <a:pt x="6890" y="17368"/>
                    <a:pt x="7679" y="17728"/>
                  </a:cubicBezTo>
                  <a:cubicBezTo>
                    <a:pt x="8568" y="18152"/>
                    <a:pt x="9634" y="18367"/>
                    <a:pt x="10716" y="18337"/>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0" name="任意形状 152"/>
            <p:cNvSpPr/>
            <p:nvPr/>
          </p:nvSpPr>
          <p:spPr>
            <a:xfrm>
              <a:off x="259736" y="31321"/>
              <a:ext cx="45029" cy="73333"/>
            </a:xfrm>
            <a:custGeom>
              <a:avLst/>
              <a:gdLst/>
              <a:ahLst/>
              <a:cxnLst>
                <a:cxn ang="0">
                  <a:pos x="wd2" y="hd2"/>
                </a:cxn>
                <a:cxn ang="5400000">
                  <a:pos x="wd2" y="hd2"/>
                </a:cxn>
                <a:cxn ang="10800000">
                  <a:pos x="wd2" y="hd2"/>
                </a:cxn>
                <a:cxn ang="16200000">
                  <a:pos x="wd2" y="hd2"/>
                </a:cxn>
              </a:cxnLst>
              <a:rect l="0" t="0" r="r" b="b"/>
              <a:pathLst>
                <a:path w="21600" h="21584" extrusionOk="0">
                  <a:moveTo>
                    <a:pt x="0" y="21584"/>
                  </a:moveTo>
                  <a:lnTo>
                    <a:pt x="0" y="1"/>
                  </a:lnTo>
                  <a:lnTo>
                    <a:pt x="10076" y="1"/>
                  </a:lnTo>
                  <a:lnTo>
                    <a:pt x="10076" y="4688"/>
                  </a:lnTo>
                  <a:cubicBezTo>
                    <a:pt x="10276" y="4074"/>
                    <a:pt x="10608" y="3479"/>
                    <a:pt x="11064" y="2920"/>
                  </a:cubicBezTo>
                  <a:cubicBezTo>
                    <a:pt x="11537" y="2375"/>
                    <a:pt x="12136" y="1876"/>
                    <a:pt x="12841" y="1440"/>
                  </a:cubicBezTo>
                  <a:cubicBezTo>
                    <a:pt x="13638" y="990"/>
                    <a:pt x="14550" y="629"/>
                    <a:pt x="15542" y="371"/>
                  </a:cubicBezTo>
                  <a:cubicBezTo>
                    <a:pt x="16725" y="109"/>
                    <a:pt x="17974" y="-16"/>
                    <a:pt x="19229" y="1"/>
                  </a:cubicBezTo>
                  <a:lnTo>
                    <a:pt x="21600" y="1"/>
                  </a:lnTo>
                  <a:lnTo>
                    <a:pt x="21600" y="5674"/>
                  </a:lnTo>
                  <a:lnTo>
                    <a:pt x="19098" y="5674"/>
                  </a:lnTo>
                  <a:cubicBezTo>
                    <a:pt x="16846" y="5596"/>
                    <a:pt x="14595" y="5835"/>
                    <a:pt x="12512" y="6373"/>
                  </a:cubicBezTo>
                  <a:cubicBezTo>
                    <a:pt x="11015" y="6883"/>
                    <a:pt x="10158" y="7905"/>
                    <a:pt x="10339" y="8963"/>
                  </a:cubicBezTo>
                  <a:lnTo>
                    <a:pt x="10339" y="21584"/>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1" name="任意形状 153"/>
            <p:cNvSpPr/>
            <p:nvPr/>
          </p:nvSpPr>
          <p:spPr>
            <a:xfrm>
              <a:off x="313956" y="-1"/>
              <a:ext cx="24449" cy="104655"/>
            </a:xfrm>
            <a:custGeom>
              <a:avLst/>
              <a:gdLst/>
              <a:ahLst/>
              <a:cxnLst>
                <a:cxn ang="0">
                  <a:pos x="wd2" y="hd2"/>
                </a:cxn>
                <a:cxn ang="5400000">
                  <a:pos x="wd2" y="hd2"/>
                </a:cxn>
                <a:cxn ang="10800000">
                  <a:pos x="wd2" y="hd2"/>
                </a:cxn>
                <a:cxn ang="16200000">
                  <a:pos x="wd2" y="hd2"/>
                </a:cxn>
              </a:cxnLst>
              <a:rect l="0" t="0" r="r" b="b"/>
              <a:pathLst>
                <a:path w="21446" h="21555" extrusionOk="0">
                  <a:moveTo>
                    <a:pt x="10723" y="4841"/>
                  </a:moveTo>
                  <a:cubicBezTo>
                    <a:pt x="7776" y="4887"/>
                    <a:pt x="4860" y="4672"/>
                    <a:pt x="2534" y="4237"/>
                  </a:cubicBezTo>
                  <a:cubicBezTo>
                    <a:pt x="842" y="3847"/>
                    <a:pt x="-77" y="3303"/>
                    <a:pt x="5" y="2741"/>
                  </a:cubicBezTo>
                  <a:lnTo>
                    <a:pt x="5" y="2109"/>
                  </a:lnTo>
                  <a:cubicBezTo>
                    <a:pt x="-66" y="1539"/>
                    <a:pt x="849" y="987"/>
                    <a:pt x="2534" y="584"/>
                  </a:cubicBezTo>
                  <a:cubicBezTo>
                    <a:pt x="4877" y="160"/>
                    <a:pt x="7791" y="-45"/>
                    <a:pt x="10723" y="8"/>
                  </a:cubicBezTo>
                  <a:cubicBezTo>
                    <a:pt x="13655" y="-45"/>
                    <a:pt x="16569" y="160"/>
                    <a:pt x="18912" y="584"/>
                  </a:cubicBezTo>
                  <a:cubicBezTo>
                    <a:pt x="20597" y="987"/>
                    <a:pt x="21512" y="1539"/>
                    <a:pt x="21441" y="2109"/>
                  </a:cubicBezTo>
                  <a:lnTo>
                    <a:pt x="21441" y="2741"/>
                  </a:lnTo>
                  <a:cubicBezTo>
                    <a:pt x="21523" y="3303"/>
                    <a:pt x="20604" y="3847"/>
                    <a:pt x="18912" y="4237"/>
                  </a:cubicBezTo>
                  <a:cubicBezTo>
                    <a:pt x="16619" y="4687"/>
                    <a:pt x="13678" y="4904"/>
                    <a:pt x="10723" y="4841"/>
                  </a:cubicBezTo>
                  <a:close/>
                  <a:moveTo>
                    <a:pt x="1571" y="6452"/>
                  </a:moveTo>
                  <a:lnTo>
                    <a:pt x="19996" y="6452"/>
                  </a:lnTo>
                  <a:lnTo>
                    <a:pt x="19996" y="21555"/>
                  </a:lnTo>
                  <a:lnTo>
                    <a:pt x="1571" y="21555"/>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2" name="任意形状 154"/>
            <p:cNvSpPr/>
            <p:nvPr/>
          </p:nvSpPr>
          <p:spPr>
            <a:xfrm>
              <a:off x="352063" y="2834"/>
              <a:ext cx="69803" cy="103547"/>
            </a:xfrm>
            <a:custGeom>
              <a:avLst/>
              <a:gdLst/>
              <a:ahLst/>
              <a:cxnLst>
                <a:cxn ang="0">
                  <a:pos x="wd2" y="hd2"/>
                </a:cxn>
                <a:cxn ang="5400000">
                  <a:pos x="wd2" y="hd2"/>
                </a:cxn>
                <a:cxn ang="10800000">
                  <a:pos x="wd2" y="hd2"/>
                </a:cxn>
                <a:cxn ang="16200000">
                  <a:pos x="wd2" y="hd2"/>
                </a:cxn>
              </a:cxnLst>
              <a:rect l="0" t="0" r="r" b="b"/>
              <a:pathLst>
                <a:path w="21464" h="21499" extrusionOk="0">
                  <a:moveTo>
                    <a:pt x="15005" y="18589"/>
                  </a:moveTo>
                  <a:cubicBezTo>
                    <a:pt x="14842" y="18997"/>
                    <a:pt x="14570" y="19380"/>
                    <a:pt x="14203" y="19720"/>
                  </a:cubicBezTo>
                  <a:cubicBezTo>
                    <a:pt x="13826" y="20085"/>
                    <a:pt x="13353" y="20400"/>
                    <a:pt x="12810" y="20648"/>
                  </a:cubicBezTo>
                  <a:cubicBezTo>
                    <a:pt x="12244" y="20920"/>
                    <a:pt x="11616" y="21125"/>
                    <a:pt x="10953" y="21257"/>
                  </a:cubicBezTo>
                  <a:cubicBezTo>
                    <a:pt x="10271" y="21409"/>
                    <a:pt x="9559" y="21487"/>
                    <a:pt x="8842" y="21489"/>
                  </a:cubicBezTo>
                  <a:cubicBezTo>
                    <a:pt x="6284" y="21600"/>
                    <a:pt x="3814" y="20828"/>
                    <a:pt x="2257" y="19430"/>
                  </a:cubicBezTo>
                  <a:cubicBezTo>
                    <a:pt x="647" y="17705"/>
                    <a:pt x="-136" y="15676"/>
                    <a:pt x="19" y="13630"/>
                  </a:cubicBezTo>
                  <a:cubicBezTo>
                    <a:pt x="-136" y="11583"/>
                    <a:pt x="647" y="9555"/>
                    <a:pt x="2257" y="7830"/>
                  </a:cubicBezTo>
                  <a:cubicBezTo>
                    <a:pt x="3824" y="6443"/>
                    <a:pt x="6292" y="5682"/>
                    <a:pt x="8842" y="5800"/>
                  </a:cubicBezTo>
                  <a:cubicBezTo>
                    <a:pt x="10256" y="5778"/>
                    <a:pt x="11644" y="6063"/>
                    <a:pt x="12810" y="6612"/>
                  </a:cubicBezTo>
                  <a:cubicBezTo>
                    <a:pt x="13895" y="7096"/>
                    <a:pt x="14678" y="7840"/>
                    <a:pt x="15005" y="8700"/>
                  </a:cubicBezTo>
                  <a:lnTo>
                    <a:pt x="15005" y="0"/>
                  </a:lnTo>
                  <a:lnTo>
                    <a:pt x="21464" y="0"/>
                  </a:lnTo>
                  <a:lnTo>
                    <a:pt x="21464" y="21460"/>
                  </a:lnTo>
                  <a:lnTo>
                    <a:pt x="15005" y="21460"/>
                  </a:lnTo>
                  <a:close/>
                  <a:moveTo>
                    <a:pt x="10784" y="18009"/>
                  </a:moveTo>
                  <a:cubicBezTo>
                    <a:pt x="11867" y="18039"/>
                    <a:pt x="12933" y="17824"/>
                    <a:pt x="13823" y="17400"/>
                  </a:cubicBezTo>
                  <a:cubicBezTo>
                    <a:pt x="14602" y="17037"/>
                    <a:pt x="15050" y="16422"/>
                    <a:pt x="15005" y="15776"/>
                  </a:cubicBezTo>
                  <a:lnTo>
                    <a:pt x="15005" y="11281"/>
                  </a:lnTo>
                  <a:cubicBezTo>
                    <a:pt x="15041" y="10628"/>
                    <a:pt x="14597" y="10008"/>
                    <a:pt x="13823" y="9628"/>
                  </a:cubicBezTo>
                  <a:cubicBezTo>
                    <a:pt x="12920" y="9226"/>
                    <a:pt x="11859" y="9024"/>
                    <a:pt x="10784" y="9048"/>
                  </a:cubicBezTo>
                  <a:cubicBezTo>
                    <a:pt x="9647" y="9036"/>
                    <a:pt x="8552" y="9339"/>
                    <a:pt x="7745" y="9889"/>
                  </a:cubicBezTo>
                  <a:cubicBezTo>
                    <a:pt x="6923" y="10526"/>
                    <a:pt x="6499" y="11359"/>
                    <a:pt x="6562" y="12209"/>
                  </a:cubicBezTo>
                  <a:lnTo>
                    <a:pt x="6562" y="14848"/>
                  </a:lnTo>
                  <a:cubicBezTo>
                    <a:pt x="6492" y="15690"/>
                    <a:pt x="6918" y="16516"/>
                    <a:pt x="7745" y="17139"/>
                  </a:cubicBezTo>
                  <a:cubicBezTo>
                    <a:pt x="8544" y="17700"/>
                    <a:pt x="9641" y="18014"/>
                    <a:pt x="10784" y="18009"/>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3" name="任意形状 155"/>
            <p:cNvSpPr/>
            <p:nvPr/>
          </p:nvSpPr>
          <p:spPr>
            <a:xfrm>
              <a:off x="1235" y="130074"/>
              <a:ext cx="63156" cy="105071"/>
            </a:xfrm>
            <a:custGeom>
              <a:avLst/>
              <a:gdLst/>
              <a:ahLst/>
              <a:cxnLst>
                <a:cxn ang="0">
                  <a:pos x="wd2" y="hd2"/>
                </a:cxn>
                <a:cxn ang="5400000">
                  <a:pos x="wd2" y="hd2"/>
                </a:cxn>
                <a:cxn ang="10800000">
                  <a:pos x="wd2" y="hd2"/>
                </a:cxn>
                <a:cxn ang="16200000">
                  <a:pos x="wd2" y="hd2"/>
                </a:cxn>
              </a:cxnLst>
              <a:rect l="0" t="0" r="r" b="b"/>
              <a:pathLst>
                <a:path w="21576" h="21497" extrusionOk="0">
                  <a:moveTo>
                    <a:pt x="0" y="0"/>
                  </a:moveTo>
                  <a:lnTo>
                    <a:pt x="3846" y="0"/>
                  </a:lnTo>
                  <a:lnTo>
                    <a:pt x="3846" y="8773"/>
                  </a:lnTo>
                  <a:cubicBezTo>
                    <a:pt x="4399" y="7920"/>
                    <a:pt x="5407" y="7205"/>
                    <a:pt x="6707" y="6744"/>
                  </a:cubicBezTo>
                  <a:cubicBezTo>
                    <a:pt x="8129" y="6245"/>
                    <a:pt x="9758" y="6007"/>
                    <a:pt x="11397" y="6058"/>
                  </a:cubicBezTo>
                  <a:cubicBezTo>
                    <a:pt x="12851" y="6056"/>
                    <a:pt x="14289" y="6241"/>
                    <a:pt x="15618" y="6601"/>
                  </a:cubicBezTo>
                  <a:cubicBezTo>
                    <a:pt x="16871" y="6963"/>
                    <a:pt x="17976" y="7490"/>
                    <a:pt x="18854" y="8144"/>
                  </a:cubicBezTo>
                  <a:cubicBezTo>
                    <a:pt x="19774" y="8868"/>
                    <a:pt x="20458" y="9693"/>
                    <a:pt x="20871" y="10573"/>
                  </a:cubicBezTo>
                  <a:cubicBezTo>
                    <a:pt x="21357" y="11614"/>
                    <a:pt x="21593" y="12692"/>
                    <a:pt x="21574" y="13774"/>
                  </a:cubicBezTo>
                  <a:cubicBezTo>
                    <a:pt x="21600" y="14856"/>
                    <a:pt x="21363" y="15934"/>
                    <a:pt x="20871" y="16974"/>
                  </a:cubicBezTo>
                  <a:cubicBezTo>
                    <a:pt x="20478" y="17859"/>
                    <a:pt x="19791" y="18686"/>
                    <a:pt x="18854" y="19403"/>
                  </a:cubicBezTo>
                  <a:cubicBezTo>
                    <a:pt x="17999" y="20071"/>
                    <a:pt x="16888" y="20601"/>
                    <a:pt x="15618" y="20946"/>
                  </a:cubicBezTo>
                  <a:cubicBezTo>
                    <a:pt x="14299" y="21325"/>
                    <a:pt x="12854" y="21511"/>
                    <a:pt x="11397" y="21489"/>
                  </a:cubicBezTo>
                  <a:cubicBezTo>
                    <a:pt x="8257" y="21600"/>
                    <a:pt x="5329" y="20521"/>
                    <a:pt x="4033" y="18774"/>
                  </a:cubicBezTo>
                  <a:lnTo>
                    <a:pt x="4033" y="21146"/>
                  </a:lnTo>
                  <a:lnTo>
                    <a:pt x="188" y="21146"/>
                  </a:lnTo>
                  <a:close/>
                  <a:moveTo>
                    <a:pt x="10318" y="19460"/>
                  </a:moveTo>
                  <a:cubicBezTo>
                    <a:pt x="12253" y="19524"/>
                    <a:pt x="14143" y="19088"/>
                    <a:pt x="15524" y="18260"/>
                  </a:cubicBezTo>
                  <a:cubicBezTo>
                    <a:pt x="16814" y="17384"/>
                    <a:pt x="17488" y="16235"/>
                    <a:pt x="17400" y="15060"/>
                  </a:cubicBezTo>
                  <a:lnTo>
                    <a:pt x="17400" y="12516"/>
                  </a:lnTo>
                  <a:cubicBezTo>
                    <a:pt x="17488" y="11341"/>
                    <a:pt x="16814" y="10191"/>
                    <a:pt x="15524" y="9316"/>
                  </a:cubicBezTo>
                  <a:cubicBezTo>
                    <a:pt x="14147" y="8480"/>
                    <a:pt x="12259" y="8035"/>
                    <a:pt x="10318" y="8087"/>
                  </a:cubicBezTo>
                  <a:cubicBezTo>
                    <a:pt x="9476" y="8089"/>
                    <a:pt x="8638" y="8166"/>
                    <a:pt x="7832" y="8316"/>
                  </a:cubicBezTo>
                  <a:cubicBezTo>
                    <a:pt x="7102" y="8442"/>
                    <a:pt x="6406" y="8635"/>
                    <a:pt x="5769" y="8887"/>
                  </a:cubicBezTo>
                  <a:cubicBezTo>
                    <a:pt x="5195" y="9125"/>
                    <a:pt x="4714" y="9437"/>
                    <a:pt x="4362" y="9802"/>
                  </a:cubicBezTo>
                  <a:cubicBezTo>
                    <a:pt x="4034" y="10150"/>
                    <a:pt x="3856" y="10543"/>
                    <a:pt x="3846" y="10945"/>
                  </a:cubicBezTo>
                  <a:lnTo>
                    <a:pt x="3846" y="16460"/>
                  </a:lnTo>
                  <a:cubicBezTo>
                    <a:pt x="3823" y="17354"/>
                    <a:pt x="4547" y="18193"/>
                    <a:pt x="5769" y="18689"/>
                  </a:cubicBezTo>
                  <a:cubicBezTo>
                    <a:pt x="6385" y="18963"/>
                    <a:pt x="7088" y="19158"/>
                    <a:pt x="7832" y="19260"/>
                  </a:cubicBezTo>
                  <a:cubicBezTo>
                    <a:pt x="8640" y="19401"/>
                    <a:pt x="9478" y="19468"/>
                    <a:pt x="10318" y="19460"/>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4" name="任意形状 156"/>
            <p:cNvSpPr/>
            <p:nvPr/>
          </p:nvSpPr>
          <p:spPr>
            <a:xfrm>
              <a:off x="71386" y="161360"/>
              <a:ext cx="66171" cy="99629"/>
            </a:xfrm>
            <a:custGeom>
              <a:avLst/>
              <a:gdLst/>
              <a:ahLst/>
              <a:cxnLst>
                <a:cxn ang="0">
                  <a:pos x="wd2" y="hd2"/>
                </a:cxn>
                <a:cxn ang="5400000">
                  <a:pos x="wd2" y="hd2"/>
                </a:cxn>
                <a:cxn ang="10800000">
                  <a:pos x="wd2" y="hd2"/>
                </a:cxn>
                <a:cxn ang="16200000">
                  <a:pos x="wd2" y="hd2"/>
                </a:cxn>
              </a:cxnLst>
              <a:rect l="0" t="0" r="r" b="b"/>
              <a:pathLst>
                <a:path w="21600" h="21587" extrusionOk="0">
                  <a:moveTo>
                    <a:pt x="17925" y="0"/>
                  </a:moveTo>
                  <a:lnTo>
                    <a:pt x="21600" y="0"/>
                  </a:lnTo>
                  <a:lnTo>
                    <a:pt x="10890" y="19247"/>
                  </a:lnTo>
                  <a:cubicBezTo>
                    <a:pt x="10679" y="19663"/>
                    <a:pt x="10393" y="20059"/>
                    <a:pt x="10038" y="20428"/>
                  </a:cubicBezTo>
                  <a:cubicBezTo>
                    <a:pt x="9795" y="20717"/>
                    <a:pt x="9458" y="20965"/>
                    <a:pt x="9052" y="21154"/>
                  </a:cubicBezTo>
                  <a:cubicBezTo>
                    <a:pt x="8592" y="21357"/>
                    <a:pt x="8072" y="21491"/>
                    <a:pt x="7529" y="21547"/>
                  </a:cubicBezTo>
                  <a:cubicBezTo>
                    <a:pt x="6799" y="21600"/>
                    <a:pt x="6063" y="21600"/>
                    <a:pt x="5333" y="21547"/>
                  </a:cubicBezTo>
                  <a:lnTo>
                    <a:pt x="3406" y="21547"/>
                  </a:lnTo>
                  <a:lnTo>
                    <a:pt x="3406" y="19399"/>
                  </a:lnTo>
                  <a:lnTo>
                    <a:pt x="7170" y="19399"/>
                  </a:lnTo>
                  <a:lnTo>
                    <a:pt x="8963" y="16221"/>
                  </a:lnTo>
                  <a:lnTo>
                    <a:pt x="0" y="0"/>
                  </a:lnTo>
                  <a:lnTo>
                    <a:pt x="3720" y="0"/>
                  </a:lnTo>
                  <a:lnTo>
                    <a:pt x="9456" y="10622"/>
                  </a:lnTo>
                  <a:lnTo>
                    <a:pt x="10576" y="13164"/>
                  </a:lnTo>
                  <a:lnTo>
                    <a:pt x="11876" y="10622"/>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5" name="任意形状 157"/>
            <p:cNvSpPr/>
            <p:nvPr/>
          </p:nvSpPr>
          <p:spPr>
            <a:xfrm>
              <a:off x="178735" y="130074"/>
              <a:ext cx="63018" cy="105064"/>
            </a:xfrm>
            <a:custGeom>
              <a:avLst/>
              <a:gdLst/>
              <a:ahLst/>
              <a:cxnLst>
                <a:cxn ang="0">
                  <a:pos x="wd2" y="hd2"/>
                </a:cxn>
                <a:cxn ang="5400000">
                  <a:pos x="wd2" y="hd2"/>
                </a:cxn>
                <a:cxn ang="10800000">
                  <a:pos x="wd2" y="hd2"/>
                </a:cxn>
                <a:cxn ang="16200000">
                  <a:pos x="wd2" y="hd2"/>
                </a:cxn>
              </a:cxnLst>
              <a:rect l="0" t="0" r="r" b="b"/>
              <a:pathLst>
                <a:path w="21576" h="21507" extrusionOk="0">
                  <a:moveTo>
                    <a:pt x="17534" y="18785"/>
                  </a:moveTo>
                  <a:cubicBezTo>
                    <a:pt x="16242" y="20522"/>
                    <a:pt x="13332" y="21600"/>
                    <a:pt x="10201" y="21501"/>
                  </a:cubicBezTo>
                  <a:cubicBezTo>
                    <a:pt x="8741" y="21522"/>
                    <a:pt x="7293" y="21336"/>
                    <a:pt x="5971" y="20958"/>
                  </a:cubicBezTo>
                  <a:cubicBezTo>
                    <a:pt x="4698" y="20612"/>
                    <a:pt x="3585" y="20082"/>
                    <a:pt x="2728" y="19414"/>
                  </a:cubicBezTo>
                  <a:cubicBezTo>
                    <a:pt x="1788" y="18696"/>
                    <a:pt x="1101" y="17869"/>
                    <a:pt x="707" y="16984"/>
                  </a:cubicBezTo>
                  <a:cubicBezTo>
                    <a:pt x="213" y="15943"/>
                    <a:pt x="-24" y="14864"/>
                    <a:pt x="2" y="13781"/>
                  </a:cubicBezTo>
                  <a:cubicBezTo>
                    <a:pt x="-17" y="12699"/>
                    <a:pt x="220" y="11620"/>
                    <a:pt x="707" y="10579"/>
                  </a:cubicBezTo>
                  <a:cubicBezTo>
                    <a:pt x="1120" y="9698"/>
                    <a:pt x="1806" y="8873"/>
                    <a:pt x="2728" y="8149"/>
                  </a:cubicBezTo>
                  <a:cubicBezTo>
                    <a:pt x="3608" y="7494"/>
                    <a:pt x="4716" y="6967"/>
                    <a:pt x="5971" y="6605"/>
                  </a:cubicBezTo>
                  <a:cubicBezTo>
                    <a:pt x="7303" y="6244"/>
                    <a:pt x="8744" y="6059"/>
                    <a:pt x="10201" y="6061"/>
                  </a:cubicBezTo>
                  <a:cubicBezTo>
                    <a:pt x="11843" y="6015"/>
                    <a:pt x="13473" y="6253"/>
                    <a:pt x="14902" y="6748"/>
                  </a:cubicBezTo>
                  <a:cubicBezTo>
                    <a:pt x="16190" y="7213"/>
                    <a:pt x="17183" y="7928"/>
                    <a:pt x="17722" y="8778"/>
                  </a:cubicBezTo>
                  <a:lnTo>
                    <a:pt x="17722" y="0"/>
                  </a:lnTo>
                  <a:lnTo>
                    <a:pt x="21576" y="0"/>
                  </a:lnTo>
                  <a:lnTo>
                    <a:pt x="21576" y="21158"/>
                  </a:lnTo>
                  <a:lnTo>
                    <a:pt x="17722" y="21158"/>
                  </a:lnTo>
                  <a:close/>
                  <a:moveTo>
                    <a:pt x="11047" y="19471"/>
                  </a:moveTo>
                  <a:cubicBezTo>
                    <a:pt x="11889" y="19479"/>
                    <a:pt x="12729" y="19412"/>
                    <a:pt x="13539" y="19271"/>
                  </a:cubicBezTo>
                  <a:cubicBezTo>
                    <a:pt x="14285" y="19168"/>
                    <a:pt x="14989" y="18974"/>
                    <a:pt x="15607" y="18699"/>
                  </a:cubicBezTo>
                  <a:cubicBezTo>
                    <a:pt x="16188" y="18453"/>
                    <a:pt x="16669" y="18131"/>
                    <a:pt x="17017" y="17756"/>
                  </a:cubicBezTo>
                  <a:cubicBezTo>
                    <a:pt x="17363" y="17359"/>
                    <a:pt x="17540" y="16917"/>
                    <a:pt x="17534" y="16469"/>
                  </a:cubicBezTo>
                  <a:lnTo>
                    <a:pt x="17534" y="10951"/>
                  </a:lnTo>
                  <a:cubicBezTo>
                    <a:pt x="17523" y="10549"/>
                    <a:pt x="17345" y="10156"/>
                    <a:pt x="17017" y="9807"/>
                  </a:cubicBezTo>
                  <a:cubicBezTo>
                    <a:pt x="16649" y="9449"/>
                    <a:pt x="16170" y="9138"/>
                    <a:pt x="15607" y="8892"/>
                  </a:cubicBezTo>
                  <a:cubicBezTo>
                    <a:pt x="14968" y="8640"/>
                    <a:pt x="14271" y="8447"/>
                    <a:pt x="13539" y="8320"/>
                  </a:cubicBezTo>
                  <a:cubicBezTo>
                    <a:pt x="12731" y="8170"/>
                    <a:pt x="11892" y="8093"/>
                    <a:pt x="11047" y="8091"/>
                  </a:cubicBezTo>
                  <a:cubicBezTo>
                    <a:pt x="9102" y="8039"/>
                    <a:pt x="7210" y="8485"/>
                    <a:pt x="5830" y="9321"/>
                  </a:cubicBezTo>
                  <a:cubicBezTo>
                    <a:pt x="4538" y="10197"/>
                    <a:pt x="3862" y="11347"/>
                    <a:pt x="3950" y="12523"/>
                  </a:cubicBezTo>
                  <a:lnTo>
                    <a:pt x="3950" y="15068"/>
                  </a:lnTo>
                  <a:cubicBezTo>
                    <a:pt x="3862" y="16244"/>
                    <a:pt x="4538" y="17394"/>
                    <a:pt x="5830" y="18270"/>
                  </a:cubicBezTo>
                  <a:cubicBezTo>
                    <a:pt x="7214" y="19099"/>
                    <a:pt x="9108" y="19534"/>
                    <a:pt x="11047" y="19471"/>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6" name="任意形状 158"/>
            <p:cNvSpPr/>
            <p:nvPr/>
          </p:nvSpPr>
          <p:spPr>
            <a:xfrm>
              <a:off x="257938" y="159115"/>
              <a:ext cx="65228" cy="75529"/>
            </a:xfrm>
            <a:custGeom>
              <a:avLst/>
              <a:gdLst/>
              <a:ahLst/>
              <a:cxnLst>
                <a:cxn ang="0">
                  <a:pos x="wd2" y="hd2"/>
                </a:cxn>
                <a:cxn ang="5400000">
                  <a:pos x="wd2" y="hd2"/>
                </a:cxn>
                <a:cxn ang="10800000">
                  <a:pos x="wd2" y="hd2"/>
                </a:cxn>
                <a:cxn ang="16200000">
                  <a:pos x="wd2" y="hd2"/>
                </a:cxn>
              </a:cxnLst>
              <a:rect l="0" t="0" r="r" b="b"/>
              <a:pathLst>
                <a:path w="21541" h="21460" extrusionOk="0">
                  <a:moveTo>
                    <a:pt x="10930" y="21433"/>
                  </a:moveTo>
                  <a:cubicBezTo>
                    <a:pt x="9375" y="21468"/>
                    <a:pt x="7829" y="21211"/>
                    <a:pt x="6397" y="20679"/>
                  </a:cubicBezTo>
                  <a:cubicBezTo>
                    <a:pt x="5071" y="20212"/>
                    <a:pt x="3891" y="19478"/>
                    <a:pt x="2951" y="18536"/>
                  </a:cubicBezTo>
                  <a:cubicBezTo>
                    <a:pt x="1974" y="17551"/>
                    <a:pt x="1233" y="16404"/>
                    <a:pt x="775" y="15163"/>
                  </a:cubicBezTo>
                  <a:cubicBezTo>
                    <a:pt x="223" y="13732"/>
                    <a:pt x="-38" y="12227"/>
                    <a:pt x="4" y="10718"/>
                  </a:cubicBezTo>
                  <a:cubicBezTo>
                    <a:pt x="-28" y="9222"/>
                    <a:pt x="233" y="7732"/>
                    <a:pt x="775" y="6313"/>
                  </a:cubicBezTo>
                  <a:cubicBezTo>
                    <a:pt x="1233" y="5071"/>
                    <a:pt x="1974" y="3924"/>
                    <a:pt x="2951" y="2940"/>
                  </a:cubicBezTo>
                  <a:cubicBezTo>
                    <a:pt x="3896" y="1993"/>
                    <a:pt x="5074" y="1247"/>
                    <a:pt x="6397" y="757"/>
                  </a:cubicBezTo>
                  <a:cubicBezTo>
                    <a:pt x="7835" y="243"/>
                    <a:pt x="9377" y="-13"/>
                    <a:pt x="10930" y="3"/>
                  </a:cubicBezTo>
                  <a:cubicBezTo>
                    <a:pt x="12485" y="-30"/>
                    <a:pt x="14031" y="227"/>
                    <a:pt x="15464" y="757"/>
                  </a:cubicBezTo>
                  <a:cubicBezTo>
                    <a:pt x="16711" y="1246"/>
                    <a:pt x="17824" y="1963"/>
                    <a:pt x="18728" y="2860"/>
                  </a:cubicBezTo>
                  <a:cubicBezTo>
                    <a:pt x="19673" y="3761"/>
                    <a:pt x="20385" y="4831"/>
                    <a:pt x="20813" y="5995"/>
                  </a:cubicBezTo>
                  <a:cubicBezTo>
                    <a:pt x="21317" y="7271"/>
                    <a:pt x="21562" y="8614"/>
                    <a:pt x="21539" y="9964"/>
                  </a:cubicBezTo>
                  <a:lnTo>
                    <a:pt x="21539" y="11432"/>
                  </a:lnTo>
                  <a:lnTo>
                    <a:pt x="4130" y="11432"/>
                  </a:lnTo>
                  <a:lnTo>
                    <a:pt x="4130" y="12385"/>
                  </a:lnTo>
                  <a:cubicBezTo>
                    <a:pt x="4130" y="13224"/>
                    <a:pt x="4298" y="14057"/>
                    <a:pt x="4628" y="14845"/>
                  </a:cubicBezTo>
                  <a:cubicBezTo>
                    <a:pt x="4961" y="15561"/>
                    <a:pt x="5437" y="16220"/>
                    <a:pt x="6034" y="16790"/>
                  </a:cubicBezTo>
                  <a:cubicBezTo>
                    <a:pt x="6677" y="17359"/>
                    <a:pt x="7449" y="17806"/>
                    <a:pt x="8301" y="18099"/>
                  </a:cubicBezTo>
                  <a:cubicBezTo>
                    <a:pt x="9269" y="18427"/>
                    <a:pt x="10300" y="18589"/>
                    <a:pt x="11338" y="18575"/>
                  </a:cubicBezTo>
                  <a:cubicBezTo>
                    <a:pt x="12764" y="18704"/>
                    <a:pt x="14201" y="18455"/>
                    <a:pt x="15464" y="17861"/>
                  </a:cubicBezTo>
                  <a:cubicBezTo>
                    <a:pt x="16633" y="17240"/>
                    <a:pt x="17564" y="16328"/>
                    <a:pt x="18139" y="15242"/>
                  </a:cubicBezTo>
                  <a:lnTo>
                    <a:pt x="20813" y="16909"/>
                  </a:lnTo>
                  <a:cubicBezTo>
                    <a:pt x="19990" y="18332"/>
                    <a:pt x="18715" y="19517"/>
                    <a:pt x="17141" y="20322"/>
                  </a:cubicBezTo>
                  <a:cubicBezTo>
                    <a:pt x="15227" y="21185"/>
                    <a:pt x="13078" y="21570"/>
                    <a:pt x="10930" y="21433"/>
                  </a:cubicBezTo>
                  <a:close/>
                  <a:moveTo>
                    <a:pt x="10930" y="2662"/>
                  </a:moveTo>
                  <a:cubicBezTo>
                    <a:pt x="9965" y="2647"/>
                    <a:pt x="9008" y="2809"/>
                    <a:pt x="8119" y="3138"/>
                  </a:cubicBezTo>
                  <a:cubicBezTo>
                    <a:pt x="7281" y="3413"/>
                    <a:pt x="6523" y="3846"/>
                    <a:pt x="5898" y="4408"/>
                  </a:cubicBezTo>
                  <a:cubicBezTo>
                    <a:pt x="5285" y="4968"/>
                    <a:pt x="4808" y="5629"/>
                    <a:pt x="4492" y="6353"/>
                  </a:cubicBezTo>
                  <a:cubicBezTo>
                    <a:pt x="4125" y="7133"/>
                    <a:pt x="3940" y="7969"/>
                    <a:pt x="3948" y="8813"/>
                  </a:cubicBezTo>
                  <a:lnTo>
                    <a:pt x="3948" y="9091"/>
                  </a:lnTo>
                  <a:lnTo>
                    <a:pt x="17549" y="9091"/>
                  </a:lnTo>
                  <a:lnTo>
                    <a:pt x="17549" y="8654"/>
                  </a:lnTo>
                  <a:cubicBezTo>
                    <a:pt x="17652" y="7070"/>
                    <a:pt x="17032" y="5514"/>
                    <a:pt x="15826" y="4329"/>
                  </a:cubicBezTo>
                  <a:cubicBezTo>
                    <a:pt x="14531" y="3215"/>
                    <a:pt x="12737" y="2663"/>
                    <a:pt x="10930" y="2821"/>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7" name="任意形状 159"/>
            <p:cNvSpPr/>
            <p:nvPr/>
          </p:nvSpPr>
          <p:spPr>
            <a:xfrm>
              <a:off x="333593" y="159672"/>
              <a:ext cx="55757" cy="74952"/>
            </a:xfrm>
            <a:custGeom>
              <a:avLst/>
              <a:gdLst/>
              <a:ahLst/>
              <a:cxnLst>
                <a:cxn ang="0">
                  <a:pos x="wd2" y="hd2"/>
                </a:cxn>
                <a:cxn ang="5400000">
                  <a:pos x="wd2" y="hd2"/>
                </a:cxn>
                <a:cxn ang="10800000">
                  <a:pos x="wd2" y="hd2"/>
                </a:cxn>
                <a:cxn ang="16200000">
                  <a:pos x="wd2" y="hd2"/>
                </a:cxn>
              </a:cxnLst>
              <a:rect l="0" t="0" r="r" b="b"/>
              <a:pathLst>
                <a:path w="21502" h="21445" extrusionOk="0">
                  <a:moveTo>
                    <a:pt x="11171" y="21423"/>
                  </a:moveTo>
                  <a:cubicBezTo>
                    <a:pt x="8969" y="21504"/>
                    <a:pt x="6773" y="21189"/>
                    <a:pt x="4765" y="20504"/>
                  </a:cubicBezTo>
                  <a:cubicBezTo>
                    <a:pt x="2900" y="19750"/>
                    <a:pt x="1274" y="18701"/>
                    <a:pt x="0" y="17427"/>
                  </a:cubicBezTo>
                  <a:lnTo>
                    <a:pt x="3124" y="15588"/>
                  </a:lnTo>
                  <a:cubicBezTo>
                    <a:pt x="4127" y="16546"/>
                    <a:pt x="5368" y="17346"/>
                    <a:pt x="6777" y="17946"/>
                  </a:cubicBezTo>
                  <a:cubicBezTo>
                    <a:pt x="8233" y="18509"/>
                    <a:pt x="9854" y="18783"/>
                    <a:pt x="11489" y="18745"/>
                  </a:cubicBezTo>
                  <a:cubicBezTo>
                    <a:pt x="13025" y="18824"/>
                    <a:pt x="14552" y="18515"/>
                    <a:pt x="15830" y="17866"/>
                  </a:cubicBezTo>
                  <a:cubicBezTo>
                    <a:pt x="16890" y="17302"/>
                    <a:pt x="17490" y="16366"/>
                    <a:pt x="17418" y="15389"/>
                  </a:cubicBezTo>
                  <a:cubicBezTo>
                    <a:pt x="17429" y="14631"/>
                    <a:pt x="17049" y="13900"/>
                    <a:pt x="16359" y="13351"/>
                  </a:cubicBezTo>
                  <a:cubicBezTo>
                    <a:pt x="15258" y="12669"/>
                    <a:pt x="13912" y="12252"/>
                    <a:pt x="12494" y="12152"/>
                  </a:cubicBezTo>
                  <a:lnTo>
                    <a:pt x="10059" y="12032"/>
                  </a:lnTo>
                  <a:cubicBezTo>
                    <a:pt x="8836" y="11921"/>
                    <a:pt x="7630" y="11721"/>
                    <a:pt x="6459" y="11432"/>
                  </a:cubicBezTo>
                  <a:cubicBezTo>
                    <a:pt x="5426" y="11191"/>
                    <a:pt x="4457" y="10812"/>
                    <a:pt x="3600" y="10313"/>
                  </a:cubicBezTo>
                  <a:cubicBezTo>
                    <a:pt x="2772" y="9863"/>
                    <a:pt x="2114" y="9257"/>
                    <a:pt x="1694" y="8555"/>
                  </a:cubicBezTo>
                  <a:cubicBezTo>
                    <a:pt x="1202" y="7783"/>
                    <a:pt x="966" y="6933"/>
                    <a:pt x="1006" y="6077"/>
                  </a:cubicBezTo>
                  <a:cubicBezTo>
                    <a:pt x="962" y="5165"/>
                    <a:pt x="1217" y="4260"/>
                    <a:pt x="1747" y="3440"/>
                  </a:cubicBezTo>
                  <a:cubicBezTo>
                    <a:pt x="2257" y="2691"/>
                    <a:pt x="2980" y="2036"/>
                    <a:pt x="3865" y="1522"/>
                  </a:cubicBezTo>
                  <a:cubicBezTo>
                    <a:pt x="4826" y="1007"/>
                    <a:pt x="5902" y="629"/>
                    <a:pt x="7041" y="403"/>
                  </a:cubicBezTo>
                  <a:cubicBezTo>
                    <a:pt x="8355" y="145"/>
                    <a:pt x="9707" y="10"/>
                    <a:pt x="11065" y="3"/>
                  </a:cubicBezTo>
                  <a:cubicBezTo>
                    <a:pt x="13052" y="-36"/>
                    <a:pt x="15025" y="265"/>
                    <a:pt x="16836" y="882"/>
                  </a:cubicBezTo>
                  <a:cubicBezTo>
                    <a:pt x="18403" y="1473"/>
                    <a:pt x="19791" y="2303"/>
                    <a:pt x="20912" y="3320"/>
                  </a:cubicBezTo>
                  <a:lnTo>
                    <a:pt x="18000" y="5238"/>
                  </a:lnTo>
                  <a:cubicBezTo>
                    <a:pt x="17284" y="4519"/>
                    <a:pt x="16361" y="3931"/>
                    <a:pt x="15300" y="3520"/>
                  </a:cubicBezTo>
                  <a:cubicBezTo>
                    <a:pt x="13899" y="2962"/>
                    <a:pt x="12331" y="2687"/>
                    <a:pt x="10747" y="2721"/>
                  </a:cubicBezTo>
                  <a:cubicBezTo>
                    <a:pt x="9278" y="2647"/>
                    <a:pt x="7820" y="2957"/>
                    <a:pt x="6618" y="3600"/>
                  </a:cubicBezTo>
                  <a:cubicBezTo>
                    <a:pt x="5674" y="4153"/>
                    <a:pt x="5142" y="5016"/>
                    <a:pt x="5188" y="5918"/>
                  </a:cubicBezTo>
                  <a:cubicBezTo>
                    <a:pt x="5084" y="6794"/>
                    <a:pt x="5635" y="7642"/>
                    <a:pt x="6618" y="8116"/>
                  </a:cubicBezTo>
                  <a:cubicBezTo>
                    <a:pt x="7845" y="8669"/>
                    <a:pt x="9219" y="9009"/>
                    <a:pt x="10641" y="9115"/>
                  </a:cubicBezTo>
                  <a:lnTo>
                    <a:pt x="12812" y="9354"/>
                  </a:lnTo>
                  <a:cubicBezTo>
                    <a:pt x="15253" y="9495"/>
                    <a:pt x="17579" y="10191"/>
                    <a:pt x="19483" y="11352"/>
                  </a:cubicBezTo>
                  <a:cubicBezTo>
                    <a:pt x="20829" y="12349"/>
                    <a:pt x="21559" y="13727"/>
                    <a:pt x="21495" y="15149"/>
                  </a:cubicBezTo>
                  <a:cubicBezTo>
                    <a:pt x="21600" y="16967"/>
                    <a:pt x="20559" y="18716"/>
                    <a:pt x="18689" y="19864"/>
                  </a:cubicBezTo>
                  <a:cubicBezTo>
                    <a:pt x="16491" y="21014"/>
                    <a:pt x="13839" y="21564"/>
                    <a:pt x="11171" y="21423"/>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8" name="任意形状 160"/>
            <p:cNvSpPr/>
            <p:nvPr/>
          </p:nvSpPr>
          <p:spPr>
            <a:xfrm>
              <a:off x="407580" y="130463"/>
              <a:ext cx="13883" cy="102968"/>
            </a:xfrm>
            <a:custGeom>
              <a:avLst/>
              <a:gdLst/>
              <a:ahLst/>
              <a:cxnLst>
                <a:cxn ang="0">
                  <a:pos x="wd2" y="hd2"/>
                </a:cxn>
                <a:cxn ang="5400000">
                  <a:pos x="wd2" y="hd2"/>
                </a:cxn>
                <a:cxn ang="10800000">
                  <a:pos x="wd2" y="hd2"/>
                </a:cxn>
                <a:cxn ang="16200000">
                  <a:pos x="wd2" y="hd2"/>
                </a:cxn>
              </a:cxnLst>
              <a:rect l="0" t="0" r="r" b="b"/>
              <a:pathLst>
                <a:path w="21359" h="21568" extrusionOk="0">
                  <a:moveTo>
                    <a:pt x="10786" y="2931"/>
                  </a:moveTo>
                  <a:cubicBezTo>
                    <a:pt x="7814" y="2968"/>
                    <a:pt x="4857" y="2842"/>
                    <a:pt x="2548" y="2580"/>
                  </a:cubicBezTo>
                  <a:cubicBezTo>
                    <a:pt x="795" y="2319"/>
                    <a:pt x="-120" y="1971"/>
                    <a:pt x="13" y="1615"/>
                  </a:cubicBezTo>
                  <a:lnTo>
                    <a:pt x="13" y="1322"/>
                  </a:lnTo>
                  <a:cubicBezTo>
                    <a:pt x="-88" y="976"/>
                    <a:pt x="826" y="638"/>
                    <a:pt x="2548" y="386"/>
                  </a:cubicBezTo>
                  <a:cubicBezTo>
                    <a:pt x="4825" y="114"/>
                    <a:pt x="7784" y="-23"/>
                    <a:pt x="10786" y="6"/>
                  </a:cubicBezTo>
                  <a:cubicBezTo>
                    <a:pt x="13730" y="-32"/>
                    <a:pt x="16652" y="106"/>
                    <a:pt x="18812" y="386"/>
                  </a:cubicBezTo>
                  <a:cubicBezTo>
                    <a:pt x="20534" y="638"/>
                    <a:pt x="21446" y="976"/>
                    <a:pt x="21346" y="1322"/>
                  </a:cubicBezTo>
                  <a:lnTo>
                    <a:pt x="21346" y="1703"/>
                  </a:lnTo>
                  <a:cubicBezTo>
                    <a:pt x="21480" y="2059"/>
                    <a:pt x="20565" y="2407"/>
                    <a:pt x="18812" y="2668"/>
                  </a:cubicBezTo>
                  <a:cubicBezTo>
                    <a:pt x="16516" y="2906"/>
                    <a:pt x="13610" y="3001"/>
                    <a:pt x="10786" y="2931"/>
                  </a:cubicBezTo>
                  <a:close/>
                  <a:moveTo>
                    <a:pt x="1914" y="6471"/>
                  </a:moveTo>
                  <a:lnTo>
                    <a:pt x="19446" y="6471"/>
                  </a:lnTo>
                  <a:lnTo>
                    <a:pt x="19446" y="21568"/>
                  </a:lnTo>
                  <a:lnTo>
                    <a:pt x="1914" y="21568"/>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49" name="任意形状 161"/>
            <p:cNvSpPr/>
            <p:nvPr/>
          </p:nvSpPr>
          <p:spPr>
            <a:xfrm>
              <a:off x="436401" y="152670"/>
              <a:ext cx="67858" cy="110497"/>
            </a:xfrm>
            <a:custGeom>
              <a:avLst/>
              <a:gdLst/>
              <a:ahLst/>
              <a:cxnLst>
                <a:cxn ang="0">
                  <a:pos x="wd2" y="hd2"/>
                </a:cxn>
                <a:cxn ang="5400000">
                  <a:pos x="wd2" y="hd2"/>
                </a:cxn>
                <a:cxn ang="10800000">
                  <a:pos x="wd2" y="hd2"/>
                </a:cxn>
                <a:cxn ang="16200000">
                  <a:pos x="wd2" y="hd2"/>
                </a:cxn>
              </a:cxnLst>
              <a:rect l="0" t="0" r="r" b="b"/>
              <a:pathLst>
                <a:path w="21440" h="21469" extrusionOk="0">
                  <a:moveTo>
                    <a:pt x="21432" y="17265"/>
                  </a:moveTo>
                  <a:cubicBezTo>
                    <a:pt x="21543" y="18574"/>
                    <a:pt x="20448" y="19808"/>
                    <a:pt x="18613" y="20440"/>
                  </a:cubicBezTo>
                  <a:cubicBezTo>
                    <a:pt x="15986" y="21210"/>
                    <a:pt x="13093" y="21555"/>
                    <a:pt x="10198" y="21444"/>
                  </a:cubicBezTo>
                  <a:cubicBezTo>
                    <a:pt x="7517" y="21562"/>
                    <a:pt x="4831" y="21254"/>
                    <a:pt x="2391" y="20549"/>
                  </a:cubicBezTo>
                  <a:cubicBezTo>
                    <a:pt x="875" y="20072"/>
                    <a:pt x="-57" y="19086"/>
                    <a:pt x="5" y="18025"/>
                  </a:cubicBezTo>
                  <a:cubicBezTo>
                    <a:pt x="-48" y="17370"/>
                    <a:pt x="310" y="16727"/>
                    <a:pt x="1003" y="16234"/>
                  </a:cubicBezTo>
                  <a:cubicBezTo>
                    <a:pt x="1744" y="15776"/>
                    <a:pt x="2676" y="15456"/>
                    <a:pt x="3692" y="15312"/>
                  </a:cubicBezTo>
                  <a:lnTo>
                    <a:pt x="3692" y="15013"/>
                  </a:lnTo>
                  <a:cubicBezTo>
                    <a:pt x="2548" y="14688"/>
                    <a:pt x="1805" y="13981"/>
                    <a:pt x="1783" y="13195"/>
                  </a:cubicBezTo>
                  <a:cubicBezTo>
                    <a:pt x="1720" y="12578"/>
                    <a:pt x="2141" y="11981"/>
                    <a:pt x="2911" y="11594"/>
                  </a:cubicBezTo>
                  <a:cubicBezTo>
                    <a:pt x="3766" y="11197"/>
                    <a:pt x="4739" y="10911"/>
                    <a:pt x="5774" y="10753"/>
                  </a:cubicBezTo>
                  <a:cubicBezTo>
                    <a:pt x="4464" y="10398"/>
                    <a:pt x="3359" y="9802"/>
                    <a:pt x="2608" y="9043"/>
                  </a:cubicBezTo>
                  <a:cubicBezTo>
                    <a:pt x="1813" y="8276"/>
                    <a:pt x="1405" y="7378"/>
                    <a:pt x="1436" y="6465"/>
                  </a:cubicBezTo>
                  <a:cubicBezTo>
                    <a:pt x="1426" y="5792"/>
                    <a:pt x="1648" y="5125"/>
                    <a:pt x="2087" y="4511"/>
                  </a:cubicBezTo>
                  <a:cubicBezTo>
                    <a:pt x="2482" y="3924"/>
                    <a:pt x="3073" y="3396"/>
                    <a:pt x="3822" y="2964"/>
                  </a:cubicBezTo>
                  <a:cubicBezTo>
                    <a:pt x="4635" y="2520"/>
                    <a:pt x="5577" y="2179"/>
                    <a:pt x="6598" y="1960"/>
                  </a:cubicBezTo>
                  <a:cubicBezTo>
                    <a:pt x="7746" y="1725"/>
                    <a:pt x="8947" y="1605"/>
                    <a:pt x="10155" y="1607"/>
                  </a:cubicBezTo>
                  <a:cubicBezTo>
                    <a:pt x="11645" y="1597"/>
                    <a:pt x="13123" y="1782"/>
                    <a:pt x="14492" y="2150"/>
                  </a:cubicBezTo>
                  <a:lnTo>
                    <a:pt x="14492" y="1906"/>
                  </a:lnTo>
                  <a:cubicBezTo>
                    <a:pt x="14461" y="1421"/>
                    <a:pt x="14690" y="943"/>
                    <a:pt x="15143" y="549"/>
                  </a:cubicBezTo>
                  <a:cubicBezTo>
                    <a:pt x="15634" y="166"/>
                    <a:pt x="16400" y="-38"/>
                    <a:pt x="17182" y="6"/>
                  </a:cubicBezTo>
                  <a:lnTo>
                    <a:pt x="20652" y="6"/>
                  </a:lnTo>
                  <a:lnTo>
                    <a:pt x="20652" y="1933"/>
                  </a:lnTo>
                  <a:lnTo>
                    <a:pt x="16314" y="1933"/>
                  </a:lnTo>
                  <a:lnTo>
                    <a:pt x="16314" y="2829"/>
                  </a:lnTo>
                  <a:cubicBezTo>
                    <a:pt x="17120" y="3270"/>
                    <a:pt x="17782" y="3805"/>
                    <a:pt x="18266" y="4402"/>
                  </a:cubicBezTo>
                  <a:cubicBezTo>
                    <a:pt x="18724" y="5052"/>
                    <a:pt x="18961" y="5755"/>
                    <a:pt x="18960" y="6465"/>
                  </a:cubicBezTo>
                  <a:cubicBezTo>
                    <a:pt x="18971" y="7138"/>
                    <a:pt x="18749" y="7804"/>
                    <a:pt x="18309" y="8419"/>
                  </a:cubicBezTo>
                  <a:cubicBezTo>
                    <a:pt x="17915" y="9013"/>
                    <a:pt x="17306" y="9542"/>
                    <a:pt x="16531" y="9966"/>
                  </a:cubicBezTo>
                  <a:cubicBezTo>
                    <a:pt x="15749" y="10415"/>
                    <a:pt x="14815" y="10750"/>
                    <a:pt x="13798" y="10942"/>
                  </a:cubicBezTo>
                  <a:cubicBezTo>
                    <a:pt x="12640" y="11189"/>
                    <a:pt x="11422" y="11308"/>
                    <a:pt x="10198" y="11295"/>
                  </a:cubicBezTo>
                  <a:cubicBezTo>
                    <a:pt x="9440" y="11304"/>
                    <a:pt x="8684" y="11258"/>
                    <a:pt x="7943" y="11160"/>
                  </a:cubicBezTo>
                  <a:cubicBezTo>
                    <a:pt x="7207" y="11283"/>
                    <a:pt x="6505" y="11475"/>
                    <a:pt x="5861" y="11729"/>
                  </a:cubicBezTo>
                  <a:cubicBezTo>
                    <a:pt x="5265" y="11924"/>
                    <a:pt x="4896" y="12313"/>
                    <a:pt x="4906" y="12733"/>
                  </a:cubicBezTo>
                  <a:cubicBezTo>
                    <a:pt x="4849" y="13132"/>
                    <a:pt x="5278" y="13494"/>
                    <a:pt x="5904" y="13575"/>
                  </a:cubicBezTo>
                  <a:cubicBezTo>
                    <a:pt x="6728" y="13746"/>
                    <a:pt x="7596" y="13820"/>
                    <a:pt x="8463" y="13792"/>
                  </a:cubicBezTo>
                  <a:lnTo>
                    <a:pt x="13365" y="13792"/>
                  </a:lnTo>
                  <a:cubicBezTo>
                    <a:pt x="15583" y="13668"/>
                    <a:pt x="17802" y="14022"/>
                    <a:pt x="19654" y="14796"/>
                  </a:cubicBezTo>
                  <a:cubicBezTo>
                    <a:pt x="20792" y="15418"/>
                    <a:pt x="21441" y="16320"/>
                    <a:pt x="21432" y="17265"/>
                  </a:cubicBezTo>
                  <a:close/>
                  <a:moveTo>
                    <a:pt x="18049" y="17401"/>
                  </a:moveTo>
                  <a:cubicBezTo>
                    <a:pt x="18070" y="16878"/>
                    <a:pt x="17682" y="16382"/>
                    <a:pt x="17008" y="16071"/>
                  </a:cubicBezTo>
                  <a:cubicBezTo>
                    <a:pt x="15862" y="15666"/>
                    <a:pt x="14547" y="15486"/>
                    <a:pt x="13234" y="15556"/>
                  </a:cubicBezTo>
                  <a:lnTo>
                    <a:pt x="5514" y="15556"/>
                  </a:lnTo>
                  <a:cubicBezTo>
                    <a:pt x="4225" y="15836"/>
                    <a:pt x="3369" y="16602"/>
                    <a:pt x="3388" y="17455"/>
                  </a:cubicBezTo>
                  <a:cubicBezTo>
                    <a:pt x="3384" y="18057"/>
                    <a:pt x="3796" y="18631"/>
                    <a:pt x="4516" y="19029"/>
                  </a:cubicBezTo>
                  <a:cubicBezTo>
                    <a:pt x="5652" y="19529"/>
                    <a:pt x="7036" y="19760"/>
                    <a:pt x="8420" y="19681"/>
                  </a:cubicBezTo>
                  <a:lnTo>
                    <a:pt x="11716" y="19681"/>
                  </a:lnTo>
                  <a:cubicBezTo>
                    <a:pt x="13329" y="19731"/>
                    <a:pt x="14936" y="19535"/>
                    <a:pt x="16401" y="19111"/>
                  </a:cubicBezTo>
                  <a:cubicBezTo>
                    <a:pt x="17438" y="18792"/>
                    <a:pt x="18083" y="18124"/>
                    <a:pt x="18049" y="17401"/>
                  </a:cubicBezTo>
                  <a:close/>
                  <a:moveTo>
                    <a:pt x="10025" y="9260"/>
                  </a:moveTo>
                  <a:cubicBezTo>
                    <a:pt x="11321" y="9302"/>
                    <a:pt x="12603" y="9072"/>
                    <a:pt x="13668" y="8609"/>
                  </a:cubicBezTo>
                  <a:cubicBezTo>
                    <a:pt x="14598" y="8086"/>
                    <a:pt x="15094" y="7326"/>
                    <a:pt x="15013" y="6546"/>
                  </a:cubicBezTo>
                  <a:lnTo>
                    <a:pt x="15013" y="5786"/>
                  </a:lnTo>
                  <a:cubicBezTo>
                    <a:pt x="15100" y="5006"/>
                    <a:pt x="14603" y="4244"/>
                    <a:pt x="13668" y="3724"/>
                  </a:cubicBezTo>
                  <a:cubicBezTo>
                    <a:pt x="11453" y="2822"/>
                    <a:pt x="8596" y="2822"/>
                    <a:pt x="6381" y="3724"/>
                  </a:cubicBezTo>
                  <a:cubicBezTo>
                    <a:pt x="5429" y="4236"/>
                    <a:pt x="4928" y="5004"/>
                    <a:pt x="5036" y="5786"/>
                  </a:cubicBezTo>
                  <a:lnTo>
                    <a:pt x="5036" y="6546"/>
                  </a:lnTo>
                  <a:cubicBezTo>
                    <a:pt x="4936" y="7328"/>
                    <a:pt x="5435" y="8094"/>
                    <a:pt x="6381" y="8609"/>
                  </a:cubicBezTo>
                  <a:cubicBezTo>
                    <a:pt x="7436" y="9092"/>
                    <a:pt x="8718" y="9340"/>
                    <a:pt x="10025" y="9314"/>
                  </a:cubicBez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sp>
          <p:nvSpPr>
            <p:cNvPr id="150" name="任意形状 162"/>
            <p:cNvSpPr/>
            <p:nvPr/>
          </p:nvSpPr>
          <p:spPr>
            <a:xfrm>
              <a:off x="516040" y="159631"/>
              <a:ext cx="57319" cy="73800"/>
            </a:xfrm>
            <a:custGeom>
              <a:avLst/>
              <a:gdLst/>
              <a:ahLst/>
              <a:cxnLst>
                <a:cxn ang="0">
                  <a:pos x="wd2" y="hd2"/>
                </a:cxn>
                <a:cxn ang="5400000">
                  <a:pos x="wd2" y="hd2"/>
                </a:cxn>
                <a:cxn ang="10800000">
                  <a:pos x="wd2" y="hd2"/>
                </a:cxn>
                <a:cxn ang="16200000">
                  <a:pos x="wd2" y="hd2"/>
                </a:cxn>
              </a:cxnLst>
              <a:rect l="0" t="0" r="r" b="b"/>
              <a:pathLst>
                <a:path w="21431" h="21428" extrusionOk="0">
                  <a:moveTo>
                    <a:pt x="0" y="21428"/>
                  </a:moveTo>
                  <a:lnTo>
                    <a:pt x="0" y="502"/>
                  </a:lnTo>
                  <a:lnTo>
                    <a:pt x="4209" y="502"/>
                  </a:lnTo>
                  <a:lnTo>
                    <a:pt x="4209" y="3868"/>
                  </a:lnTo>
                  <a:lnTo>
                    <a:pt x="4466" y="3868"/>
                  </a:lnTo>
                  <a:cubicBezTo>
                    <a:pt x="5710" y="1387"/>
                    <a:pt x="8846" y="-172"/>
                    <a:pt x="12216" y="16"/>
                  </a:cubicBezTo>
                  <a:cubicBezTo>
                    <a:pt x="14734" y="-62"/>
                    <a:pt x="17176" y="704"/>
                    <a:pt x="18941" y="2125"/>
                  </a:cubicBezTo>
                  <a:cubicBezTo>
                    <a:pt x="20714" y="3750"/>
                    <a:pt x="21600" y="5864"/>
                    <a:pt x="21405" y="8005"/>
                  </a:cubicBezTo>
                  <a:lnTo>
                    <a:pt x="21405" y="21428"/>
                  </a:lnTo>
                  <a:lnTo>
                    <a:pt x="17144" y="21428"/>
                  </a:lnTo>
                  <a:lnTo>
                    <a:pt x="17144" y="8573"/>
                  </a:lnTo>
                  <a:cubicBezTo>
                    <a:pt x="17144" y="4801"/>
                    <a:pt x="15091" y="2895"/>
                    <a:pt x="10933" y="2895"/>
                  </a:cubicBezTo>
                  <a:cubicBezTo>
                    <a:pt x="10102" y="2891"/>
                    <a:pt x="9274" y="2973"/>
                    <a:pt x="8469" y="3138"/>
                  </a:cubicBezTo>
                  <a:cubicBezTo>
                    <a:pt x="7703" y="3282"/>
                    <a:pt x="6974" y="3529"/>
                    <a:pt x="6314" y="3868"/>
                  </a:cubicBezTo>
                  <a:cubicBezTo>
                    <a:pt x="5690" y="4194"/>
                    <a:pt x="5165" y="4623"/>
                    <a:pt x="4774" y="5126"/>
                  </a:cubicBezTo>
                  <a:cubicBezTo>
                    <a:pt x="4389" y="5671"/>
                    <a:pt x="4194" y="6286"/>
                    <a:pt x="4209" y="6910"/>
                  </a:cubicBezTo>
                  <a:lnTo>
                    <a:pt x="4209" y="21428"/>
                  </a:lnTo>
                  <a:close/>
                </a:path>
              </a:pathLst>
            </a:custGeom>
            <a:solidFill>
              <a:srgbClr val="161616"/>
            </a:solidFill>
            <a:ln w="12700" cap="flat">
              <a:noFill/>
              <a:miter lim="400000"/>
            </a:ln>
            <a:effectLst/>
          </p:spPr>
          <p:txBody>
            <a:bodyPr wrap="square" lIns="91439" tIns="91439" rIns="91439" bIns="91439" numCol="1" anchor="ctr">
              <a:noAutofit/>
            </a:bodyPr>
            <a:lstStyle/>
            <a:p>
              <a:pPr defTabSz="914216">
                <a:defRPr sz="800">
                  <a:solidFill>
                    <a:srgbClr val="000000"/>
                  </a:solidFill>
                </a:defRPr>
              </a:pPr>
              <a:endParaRPr/>
            </a:p>
          </p:txBody>
        </p:sp>
      </p:grpSp>
      <p:sp>
        <p:nvSpPr>
          <p:cNvPr id="152" name="圆角矩形 53"/>
          <p:cNvSpPr/>
          <p:nvPr/>
        </p:nvSpPr>
        <p:spPr>
          <a:xfrm>
            <a:off x="1220030" y="1195976"/>
            <a:ext cx="856697" cy="1540982"/>
          </a:xfrm>
          <a:prstGeom prst="roundRect">
            <a:avLst>
              <a:gd name="adj" fmla="val 17108"/>
            </a:avLst>
          </a:prstGeom>
          <a:solidFill>
            <a:srgbClr val="33B1FF"/>
          </a:solidFill>
          <a:ln w="12700">
            <a:miter lim="400000"/>
          </a:ln>
        </p:spPr>
        <p:txBody>
          <a:bodyPr tIns="91439" bIns="91439"/>
          <a:lstStyle/>
          <a:p>
            <a:pPr defTabSz="914216">
              <a:defRPr sz="900"/>
            </a:pPr>
            <a:endParaRPr/>
          </a:p>
        </p:txBody>
      </p:sp>
      <p:sp>
        <p:nvSpPr>
          <p:cNvPr id="153" name="圆角矩形 56"/>
          <p:cNvSpPr/>
          <p:nvPr/>
        </p:nvSpPr>
        <p:spPr>
          <a:xfrm>
            <a:off x="1220150" y="2788478"/>
            <a:ext cx="858735" cy="746907"/>
          </a:xfrm>
          <a:prstGeom prst="roundRect">
            <a:avLst>
              <a:gd name="adj" fmla="val 15165"/>
            </a:avLst>
          </a:prstGeom>
          <a:solidFill>
            <a:srgbClr val="42B9C2"/>
          </a:solidFill>
          <a:ln w="12700">
            <a:miter lim="400000"/>
          </a:ln>
        </p:spPr>
        <p:txBody>
          <a:bodyPr tIns="91439" bIns="91439"/>
          <a:lstStyle/>
          <a:p>
            <a:pPr defTabSz="914216">
              <a:defRPr sz="900"/>
            </a:pPr>
            <a:endParaRPr/>
          </a:p>
        </p:txBody>
      </p:sp>
      <p:sp>
        <p:nvSpPr>
          <p:cNvPr id="154" name="圆角矩形 57"/>
          <p:cNvSpPr/>
          <p:nvPr/>
        </p:nvSpPr>
        <p:spPr>
          <a:xfrm>
            <a:off x="1220030" y="3581765"/>
            <a:ext cx="881794" cy="2340140"/>
          </a:xfrm>
          <a:prstGeom prst="roundRect">
            <a:avLst>
              <a:gd name="adj" fmla="val 13479"/>
            </a:avLst>
          </a:prstGeom>
          <a:solidFill>
            <a:srgbClr val="61CFA1"/>
          </a:solidFill>
          <a:ln w="12700">
            <a:miter lim="400000"/>
          </a:ln>
        </p:spPr>
        <p:txBody>
          <a:bodyPr tIns="91439" bIns="91439"/>
          <a:lstStyle/>
          <a:p>
            <a:pPr defTabSz="914216">
              <a:defRPr sz="900"/>
            </a:pPr>
            <a:endParaRPr/>
          </a:p>
        </p:txBody>
      </p:sp>
      <p:sp>
        <p:nvSpPr>
          <p:cNvPr id="155" name="文本框 58"/>
          <p:cNvSpPr txBox="1"/>
          <p:nvPr/>
        </p:nvSpPr>
        <p:spPr>
          <a:xfrm>
            <a:off x="1220032" y="1827966"/>
            <a:ext cx="85669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defTabSz="2437912">
              <a:defRPr sz="900" b="1">
                <a:latin typeface="IBM Plex Sans SmBld"/>
                <a:ea typeface="IBM Plex Sans SmBld"/>
                <a:cs typeface="IBM Plex Sans SmBld"/>
                <a:sym typeface="IBM Plex Sans SmBld"/>
              </a:defRPr>
            </a:pPr>
            <a:r>
              <a:t>Product-led </a:t>
            </a:r>
            <a:endParaRPr>
              <a:solidFill>
                <a:srgbClr val="000000"/>
              </a:solidFill>
            </a:endParaRPr>
          </a:p>
          <a:p>
            <a:pPr algn="ctr" defTabSz="2437912">
              <a:defRPr sz="900" b="1">
                <a:latin typeface="IBM Plex Sans SmBld"/>
                <a:ea typeface="IBM Plex Sans SmBld"/>
                <a:cs typeface="IBM Plex Sans SmBld"/>
                <a:sym typeface="IBM Plex Sans SmBld"/>
              </a:defRPr>
            </a:pPr>
            <a:r>
              <a:t>by Design</a:t>
            </a:r>
          </a:p>
        </p:txBody>
      </p:sp>
      <p:sp>
        <p:nvSpPr>
          <p:cNvPr id="156" name="文本框 59"/>
          <p:cNvSpPr txBox="1"/>
          <p:nvPr/>
        </p:nvSpPr>
        <p:spPr>
          <a:xfrm>
            <a:off x="1221168" y="3023431"/>
            <a:ext cx="856696"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defTabSz="2437912">
              <a:defRPr sz="900" b="1">
                <a:latin typeface="IBM Plex Sans SmBld"/>
                <a:ea typeface="IBM Plex Sans SmBld"/>
                <a:cs typeface="IBM Plex Sans SmBld"/>
                <a:sym typeface="IBM Plex Sans SmBld"/>
              </a:defRPr>
            </a:pPr>
            <a:r>
              <a:t>Integration </a:t>
            </a:r>
            <a:endParaRPr>
              <a:solidFill>
                <a:srgbClr val="000000"/>
              </a:solidFill>
            </a:endParaRPr>
          </a:p>
          <a:p>
            <a:pPr algn="ctr" defTabSz="2437912">
              <a:defRPr sz="900" b="1">
                <a:latin typeface="IBM Plex Sans SmBld"/>
                <a:ea typeface="IBM Plex Sans SmBld"/>
                <a:cs typeface="IBM Plex Sans SmBld"/>
                <a:sym typeface="IBM Plex Sans SmBld"/>
              </a:defRPr>
            </a:pPr>
            <a:r>
              <a:t>by Design</a:t>
            </a:r>
          </a:p>
        </p:txBody>
      </p:sp>
      <p:sp>
        <p:nvSpPr>
          <p:cNvPr id="157" name="文本框 60"/>
          <p:cNvSpPr txBox="1"/>
          <p:nvPr/>
        </p:nvSpPr>
        <p:spPr>
          <a:xfrm>
            <a:off x="1220030" y="4613335"/>
            <a:ext cx="881793" cy="279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defTabSz="914216">
              <a:defRPr sz="900" b="1">
                <a:latin typeface="IBM Plex Sans SmBld"/>
                <a:ea typeface="IBM Plex Sans SmBld"/>
                <a:cs typeface="IBM Plex Sans SmBld"/>
                <a:sym typeface="IBM Plex Sans SmBld"/>
              </a:defRPr>
            </a:pPr>
            <a:r>
              <a:t>Technology </a:t>
            </a:r>
            <a:endParaRPr>
              <a:solidFill>
                <a:srgbClr val="000000"/>
              </a:solidFill>
            </a:endParaRPr>
          </a:p>
          <a:p>
            <a:pPr algn="ctr" defTabSz="914216">
              <a:defRPr sz="900" b="1">
                <a:latin typeface="IBM Plex Sans SmBld"/>
                <a:ea typeface="IBM Plex Sans SmBld"/>
                <a:cs typeface="IBM Plex Sans SmBld"/>
                <a:sym typeface="IBM Plex Sans SmBld"/>
              </a:defRPr>
            </a:pPr>
            <a:r>
              <a:t>by Design</a:t>
            </a:r>
          </a:p>
        </p:txBody>
      </p:sp>
      <p:sp>
        <p:nvSpPr>
          <p:cNvPr id="158" name="圆角矩形 246"/>
          <p:cNvSpPr/>
          <p:nvPr/>
        </p:nvSpPr>
        <p:spPr>
          <a:xfrm>
            <a:off x="2166430" y="1200833"/>
            <a:ext cx="1711802" cy="345601"/>
          </a:xfrm>
          <a:prstGeom prst="roundRect">
            <a:avLst>
              <a:gd name="adj" fmla="val 50000"/>
            </a:avLst>
          </a:prstGeom>
          <a:solidFill>
            <a:srgbClr val="BAE6FF"/>
          </a:solidFill>
          <a:ln w="12700">
            <a:miter lim="400000"/>
          </a:ln>
        </p:spPr>
        <p:txBody>
          <a:bodyPr tIns="91439" bIns="91439"/>
          <a:lstStyle/>
          <a:p>
            <a:pPr defTabSz="914216">
              <a:defRPr sz="900" b="1">
                <a:latin typeface="IBM Plex Sans SmBld"/>
                <a:ea typeface="IBM Plex Sans SmBld"/>
                <a:cs typeface="IBM Plex Sans SmBld"/>
                <a:sym typeface="IBM Plex Sans SmBld"/>
              </a:defRPr>
            </a:pPr>
            <a:endParaRPr/>
          </a:p>
        </p:txBody>
      </p:sp>
      <p:sp>
        <p:nvSpPr>
          <p:cNvPr id="159" name="圆角矩形 248"/>
          <p:cNvSpPr/>
          <p:nvPr/>
        </p:nvSpPr>
        <p:spPr>
          <a:xfrm>
            <a:off x="2166430" y="1598624"/>
            <a:ext cx="1711802" cy="345601"/>
          </a:xfrm>
          <a:prstGeom prst="roundRect">
            <a:avLst>
              <a:gd name="adj" fmla="val 50000"/>
            </a:avLst>
          </a:prstGeom>
          <a:solidFill>
            <a:srgbClr val="82CFFF"/>
          </a:solidFill>
          <a:ln w="12700">
            <a:miter lim="400000"/>
          </a:ln>
        </p:spPr>
        <p:txBody>
          <a:bodyPr tIns="91439" bIns="91439"/>
          <a:lstStyle/>
          <a:p>
            <a:pPr defTabSz="914216">
              <a:defRPr sz="900" b="1">
                <a:latin typeface="IBM Plex Sans SmBld"/>
                <a:ea typeface="IBM Plex Sans SmBld"/>
                <a:cs typeface="IBM Plex Sans SmBld"/>
                <a:sym typeface="IBM Plex Sans SmBld"/>
              </a:defRPr>
            </a:pPr>
            <a:endParaRPr/>
          </a:p>
        </p:txBody>
      </p:sp>
      <p:sp>
        <p:nvSpPr>
          <p:cNvPr id="160" name="文本框 249"/>
          <p:cNvSpPr txBox="1"/>
          <p:nvPr/>
        </p:nvSpPr>
        <p:spPr>
          <a:xfrm>
            <a:off x="2310429" y="1702174"/>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chemeClr val="accent1"/>
                </a:solidFill>
                <a:latin typeface="IBM Plex Sans SmBld"/>
                <a:ea typeface="IBM Plex Sans SmBld"/>
                <a:cs typeface="IBM Plex Sans SmBld"/>
                <a:sym typeface="IBM Plex Sans SmBld"/>
              </a:defRPr>
            </a:lvl1pPr>
          </a:lstStyle>
          <a:p>
            <a:r>
              <a:t>Process &amp; Organization</a:t>
            </a:r>
          </a:p>
        </p:txBody>
      </p:sp>
      <p:sp>
        <p:nvSpPr>
          <p:cNvPr id="161" name="圆角矩形 250"/>
          <p:cNvSpPr/>
          <p:nvPr/>
        </p:nvSpPr>
        <p:spPr>
          <a:xfrm>
            <a:off x="2166429" y="1996413"/>
            <a:ext cx="1711806" cy="345601"/>
          </a:xfrm>
          <a:prstGeom prst="roundRect">
            <a:avLst>
              <a:gd name="adj" fmla="val 50000"/>
            </a:avLst>
          </a:prstGeom>
          <a:solidFill>
            <a:srgbClr val="33B1FF"/>
          </a:solidFill>
          <a:ln w="12700">
            <a:miter lim="400000"/>
          </a:ln>
        </p:spPr>
        <p:txBody>
          <a:bodyPr tIns="91439" bIns="91439"/>
          <a:lstStyle/>
          <a:p>
            <a:pPr defTabSz="914216">
              <a:defRPr sz="900" b="1">
                <a:latin typeface="IBM Plex Sans SmBld"/>
                <a:ea typeface="IBM Plex Sans SmBld"/>
                <a:cs typeface="IBM Plex Sans SmBld"/>
                <a:sym typeface="IBM Plex Sans SmBld"/>
              </a:defRPr>
            </a:pPr>
            <a:endParaRPr/>
          </a:p>
        </p:txBody>
      </p:sp>
      <p:sp>
        <p:nvSpPr>
          <p:cNvPr id="162" name="文本框 251"/>
          <p:cNvSpPr txBox="1"/>
          <p:nvPr/>
        </p:nvSpPr>
        <p:spPr>
          <a:xfrm>
            <a:off x="2310429" y="2099965"/>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People &amp; Culture</a:t>
            </a:r>
          </a:p>
        </p:txBody>
      </p:sp>
      <p:sp>
        <p:nvSpPr>
          <p:cNvPr id="163" name="圆角矩形 252"/>
          <p:cNvSpPr/>
          <p:nvPr/>
        </p:nvSpPr>
        <p:spPr>
          <a:xfrm>
            <a:off x="2166429" y="2394204"/>
            <a:ext cx="1711808" cy="345601"/>
          </a:xfrm>
          <a:prstGeom prst="roundRect">
            <a:avLst>
              <a:gd name="adj" fmla="val 50000"/>
            </a:avLst>
          </a:prstGeom>
          <a:solidFill>
            <a:srgbClr val="1192E8"/>
          </a:solidFill>
          <a:ln w="12700">
            <a:miter lim="400000"/>
          </a:ln>
        </p:spPr>
        <p:txBody>
          <a:bodyPr tIns="91439" bIns="91439"/>
          <a:lstStyle/>
          <a:p>
            <a:pPr defTabSz="914216">
              <a:defRPr sz="900" b="1">
                <a:latin typeface="IBM Plex Sans SmBld"/>
                <a:ea typeface="IBM Plex Sans SmBld"/>
                <a:cs typeface="IBM Plex Sans SmBld"/>
                <a:sym typeface="IBM Plex Sans SmBld"/>
              </a:defRPr>
            </a:pPr>
            <a:endParaRPr/>
          </a:p>
        </p:txBody>
      </p:sp>
      <p:sp>
        <p:nvSpPr>
          <p:cNvPr id="164" name="文本框 253"/>
          <p:cNvSpPr txBox="1"/>
          <p:nvPr/>
        </p:nvSpPr>
        <p:spPr>
          <a:xfrm>
            <a:off x="2310429" y="2497754"/>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Platform Operations</a:t>
            </a:r>
          </a:p>
        </p:txBody>
      </p:sp>
      <p:sp>
        <p:nvSpPr>
          <p:cNvPr id="165" name="圆角矩形 254"/>
          <p:cNvSpPr/>
          <p:nvPr/>
        </p:nvSpPr>
        <p:spPr>
          <a:xfrm>
            <a:off x="2166430" y="3189783"/>
            <a:ext cx="1711809" cy="345601"/>
          </a:xfrm>
          <a:prstGeom prst="roundRect">
            <a:avLst>
              <a:gd name="adj" fmla="val 50000"/>
            </a:avLst>
          </a:prstGeom>
          <a:solidFill>
            <a:srgbClr val="53C0CA"/>
          </a:solidFill>
          <a:ln w="12700">
            <a:miter lim="400000"/>
          </a:ln>
        </p:spPr>
        <p:txBody>
          <a:bodyPr tIns="91439" bIns="91439"/>
          <a:lstStyle/>
          <a:p>
            <a:pPr defTabSz="914216">
              <a:defRPr sz="900"/>
            </a:pPr>
            <a:endParaRPr/>
          </a:p>
        </p:txBody>
      </p:sp>
      <p:sp>
        <p:nvSpPr>
          <p:cNvPr id="166" name="文本框 255"/>
          <p:cNvSpPr txBox="1"/>
          <p:nvPr/>
        </p:nvSpPr>
        <p:spPr>
          <a:xfrm>
            <a:off x="2310429" y="3293335"/>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Integration Platform</a:t>
            </a:r>
          </a:p>
        </p:txBody>
      </p:sp>
      <p:sp>
        <p:nvSpPr>
          <p:cNvPr id="167" name="圆角矩形 256"/>
          <p:cNvSpPr/>
          <p:nvPr/>
        </p:nvSpPr>
        <p:spPr>
          <a:xfrm>
            <a:off x="2166429" y="3587574"/>
            <a:ext cx="1711812" cy="345601"/>
          </a:xfrm>
          <a:prstGeom prst="roundRect">
            <a:avLst>
              <a:gd name="adj" fmla="val 50000"/>
            </a:avLst>
          </a:prstGeom>
          <a:solidFill>
            <a:srgbClr val="4EA580"/>
          </a:solidFill>
          <a:ln w="12700">
            <a:miter lim="400000"/>
          </a:ln>
        </p:spPr>
        <p:txBody>
          <a:bodyPr tIns="91439" bIns="91439"/>
          <a:lstStyle/>
          <a:p>
            <a:pPr defTabSz="914216">
              <a:defRPr sz="900"/>
            </a:pPr>
            <a:endParaRPr/>
          </a:p>
        </p:txBody>
      </p:sp>
      <p:sp>
        <p:nvSpPr>
          <p:cNvPr id="168" name="文本框 257"/>
          <p:cNvSpPr txBox="1"/>
          <p:nvPr/>
        </p:nvSpPr>
        <p:spPr>
          <a:xfrm>
            <a:off x="2310429" y="3691125"/>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Security &amp; Compliance</a:t>
            </a:r>
          </a:p>
        </p:txBody>
      </p:sp>
      <p:sp>
        <p:nvSpPr>
          <p:cNvPr id="169" name="圆角矩形 258"/>
          <p:cNvSpPr/>
          <p:nvPr/>
        </p:nvSpPr>
        <p:spPr>
          <a:xfrm>
            <a:off x="2166430" y="3985364"/>
            <a:ext cx="1711815" cy="345601"/>
          </a:xfrm>
          <a:prstGeom prst="roundRect">
            <a:avLst>
              <a:gd name="adj" fmla="val 50000"/>
            </a:avLst>
          </a:prstGeom>
          <a:solidFill>
            <a:srgbClr val="55B38B"/>
          </a:solidFill>
          <a:ln w="12700">
            <a:miter lim="400000"/>
          </a:ln>
        </p:spPr>
        <p:txBody>
          <a:bodyPr tIns="91439" bIns="91439"/>
          <a:lstStyle/>
          <a:p>
            <a:pPr defTabSz="914216">
              <a:defRPr sz="800"/>
            </a:pPr>
            <a:endParaRPr/>
          </a:p>
        </p:txBody>
      </p:sp>
      <p:sp>
        <p:nvSpPr>
          <p:cNvPr id="170" name="文本框 259"/>
          <p:cNvSpPr txBox="1"/>
          <p:nvPr/>
        </p:nvSpPr>
        <p:spPr>
          <a:xfrm>
            <a:off x="2310430" y="4088915"/>
            <a:ext cx="1476893"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a:ea typeface="IBM Plex Sans"/>
                <a:cs typeface="IBM Plex Sans"/>
                <a:sym typeface="IBM Plex Sans"/>
              </a:defRPr>
            </a:lvl1pPr>
          </a:lstStyle>
          <a:p>
            <a:r>
              <a:t>Gen AI Models &amp; Platform</a:t>
            </a:r>
          </a:p>
        </p:txBody>
      </p:sp>
      <p:sp>
        <p:nvSpPr>
          <p:cNvPr id="171" name="圆角矩形 260"/>
          <p:cNvSpPr/>
          <p:nvPr/>
        </p:nvSpPr>
        <p:spPr>
          <a:xfrm>
            <a:off x="2166430" y="4383154"/>
            <a:ext cx="1711817" cy="345601"/>
          </a:xfrm>
          <a:prstGeom prst="roundRect">
            <a:avLst>
              <a:gd name="adj" fmla="val 50000"/>
            </a:avLst>
          </a:prstGeom>
          <a:solidFill>
            <a:srgbClr val="5BC2A0"/>
          </a:solidFill>
          <a:ln w="12700">
            <a:miter lim="400000"/>
          </a:ln>
        </p:spPr>
        <p:txBody>
          <a:bodyPr tIns="91439" bIns="91439"/>
          <a:lstStyle/>
          <a:p>
            <a:pPr defTabSz="914216">
              <a:defRPr sz="800"/>
            </a:pPr>
            <a:endParaRPr/>
          </a:p>
        </p:txBody>
      </p:sp>
      <p:sp>
        <p:nvSpPr>
          <p:cNvPr id="172" name="文本框 261"/>
          <p:cNvSpPr txBox="1"/>
          <p:nvPr/>
        </p:nvSpPr>
        <p:spPr>
          <a:xfrm>
            <a:off x="2310430" y="4486704"/>
            <a:ext cx="1540673"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Data Sharing &amp; Governance</a:t>
            </a:r>
          </a:p>
        </p:txBody>
      </p:sp>
      <p:sp>
        <p:nvSpPr>
          <p:cNvPr id="173" name="圆角矩形 262"/>
          <p:cNvSpPr/>
          <p:nvPr/>
        </p:nvSpPr>
        <p:spPr>
          <a:xfrm>
            <a:off x="2166429" y="4780943"/>
            <a:ext cx="1711814" cy="345601"/>
          </a:xfrm>
          <a:prstGeom prst="roundRect">
            <a:avLst>
              <a:gd name="adj" fmla="val 50000"/>
            </a:avLst>
          </a:prstGeom>
          <a:solidFill>
            <a:srgbClr val="54CD9F"/>
          </a:solidFill>
          <a:ln w="12700">
            <a:miter lim="400000"/>
          </a:ln>
        </p:spPr>
        <p:txBody>
          <a:bodyPr tIns="91439" bIns="91439"/>
          <a:lstStyle/>
          <a:p>
            <a:pPr defTabSz="914216">
              <a:defRPr sz="900"/>
            </a:pPr>
            <a:endParaRPr/>
          </a:p>
        </p:txBody>
      </p:sp>
      <p:sp>
        <p:nvSpPr>
          <p:cNvPr id="174" name="文本框 263"/>
          <p:cNvSpPr txBox="1"/>
          <p:nvPr/>
        </p:nvSpPr>
        <p:spPr>
          <a:xfrm>
            <a:off x="2334214" y="4884494"/>
            <a:ext cx="1275480"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Development Platform</a:t>
            </a:r>
          </a:p>
        </p:txBody>
      </p:sp>
      <p:sp>
        <p:nvSpPr>
          <p:cNvPr id="175" name="圆角矩形 264"/>
          <p:cNvSpPr/>
          <p:nvPr/>
        </p:nvSpPr>
        <p:spPr>
          <a:xfrm>
            <a:off x="2166429" y="5178733"/>
            <a:ext cx="1711814" cy="345601"/>
          </a:xfrm>
          <a:prstGeom prst="roundRect">
            <a:avLst>
              <a:gd name="adj" fmla="val 50000"/>
            </a:avLst>
          </a:prstGeom>
          <a:solidFill>
            <a:srgbClr val="4CD8AE"/>
          </a:solidFill>
          <a:ln w="12700">
            <a:miter lim="400000"/>
          </a:ln>
        </p:spPr>
        <p:txBody>
          <a:bodyPr tIns="91439" bIns="91439"/>
          <a:lstStyle/>
          <a:p>
            <a:pPr defTabSz="914216">
              <a:defRPr sz="900"/>
            </a:pPr>
            <a:endParaRPr/>
          </a:p>
        </p:txBody>
      </p:sp>
      <p:sp>
        <p:nvSpPr>
          <p:cNvPr id="176" name="文本框 265"/>
          <p:cNvSpPr txBox="1"/>
          <p:nvPr/>
        </p:nvSpPr>
        <p:spPr>
          <a:xfrm>
            <a:off x="2310429" y="5282284"/>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rgbClr val="198038"/>
                </a:solidFill>
                <a:latin typeface="IBM Plex Sans SmBld"/>
                <a:ea typeface="IBM Plex Sans SmBld"/>
                <a:cs typeface="IBM Plex Sans SmBld"/>
                <a:sym typeface="IBM Plex Sans SmBld"/>
              </a:defRPr>
            </a:lvl1pPr>
          </a:lstStyle>
          <a:p>
            <a:r>
              <a:t>K8s &amp; Hosting Platform</a:t>
            </a:r>
          </a:p>
        </p:txBody>
      </p:sp>
      <p:sp>
        <p:nvSpPr>
          <p:cNvPr id="177" name="圆角矩形 266"/>
          <p:cNvSpPr/>
          <p:nvPr/>
        </p:nvSpPr>
        <p:spPr>
          <a:xfrm>
            <a:off x="2166429" y="5576520"/>
            <a:ext cx="1711817" cy="345601"/>
          </a:xfrm>
          <a:prstGeom prst="roundRect">
            <a:avLst>
              <a:gd name="adj" fmla="val 50000"/>
            </a:avLst>
          </a:prstGeom>
          <a:solidFill>
            <a:srgbClr val="6CE2C2"/>
          </a:solidFill>
          <a:ln w="12700">
            <a:miter lim="400000"/>
          </a:ln>
        </p:spPr>
        <p:txBody>
          <a:bodyPr tIns="91439" bIns="91439"/>
          <a:lstStyle/>
          <a:p>
            <a:pPr defTabSz="914216">
              <a:defRPr sz="900"/>
            </a:pPr>
            <a:endParaRPr/>
          </a:p>
        </p:txBody>
      </p:sp>
      <p:sp>
        <p:nvSpPr>
          <p:cNvPr id="178" name="文本框 267"/>
          <p:cNvSpPr txBox="1"/>
          <p:nvPr/>
        </p:nvSpPr>
        <p:spPr>
          <a:xfrm>
            <a:off x="2310429" y="5680071"/>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rgbClr val="198038"/>
                </a:solidFill>
                <a:latin typeface="IBM Plex Sans SmBld"/>
                <a:ea typeface="IBM Plex Sans SmBld"/>
                <a:cs typeface="IBM Plex Sans SmBld"/>
                <a:sym typeface="IBM Plex Sans SmBld"/>
              </a:defRPr>
            </a:lvl1pPr>
          </a:lstStyle>
          <a:p>
            <a:r>
              <a:t>Operating Platform</a:t>
            </a:r>
          </a:p>
        </p:txBody>
      </p:sp>
      <p:sp>
        <p:nvSpPr>
          <p:cNvPr id="179" name="圆角矩形 26"/>
          <p:cNvSpPr/>
          <p:nvPr/>
        </p:nvSpPr>
        <p:spPr>
          <a:xfrm>
            <a:off x="2166430" y="2791993"/>
            <a:ext cx="1711809" cy="345601"/>
          </a:xfrm>
          <a:prstGeom prst="roundRect">
            <a:avLst>
              <a:gd name="adj" fmla="val 50000"/>
            </a:avLst>
          </a:prstGeom>
          <a:solidFill>
            <a:srgbClr val="3EB9C1"/>
          </a:solidFill>
          <a:ln w="12700">
            <a:miter lim="400000"/>
          </a:ln>
        </p:spPr>
        <p:txBody>
          <a:bodyPr tIns="91439" bIns="91439"/>
          <a:lstStyle/>
          <a:p>
            <a:pPr defTabSz="914216">
              <a:defRPr sz="900"/>
            </a:pPr>
            <a:endParaRPr/>
          </a:p>
        </p:txBody>
      </p:sp>
      <p:sp>
        <p:nvSpPr>
          <p:cNvPr id="180" name="文本框 27"/>
          <p:cNvSpPr txBox="1"/>
          <p:nvPr/>
        </p:nvSpPr>
        <p:spPr>
          <a:xfrm>
            <a:off x="2310429" y="2895544"/>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latin typeface="IBM Plex Sans SmBld"/>
                <a:ea typeface="IBM Plex Sans SmBld"/>
                <a:cs typeface="IBM Plex Sans SmBld"/>
                <a:sym typeface="IBM Plex Sans SmBld"/>
              </a:defRPr>
            </a:lvl1pPr>
          </a:lstStyle>
          <a:p>
            <a:r>
              <a:t>Integration Experience</a:t>
            </a:r>
          </a:p>
        </p:txBody>
      </p:sp>
      <p:sp>
        <p:nvSpPr>
          <p:cNvPr id="181" name="Experimenting…"/>
          <p:cNvSpPr txBox="1"/>
          <p:nvPr/>
        </p:nvSpPr>
        <p:spPr>
          <a:xfrm>
            <a:off x="1059779" y="784647"/>
            <a:ext cx="1174807" cy="297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ctr" defTabSz="1218483">
              <a:lnSpc>
                <a:spcPct val="80000"/>
              </a:lnSpc>
              <a:defRPr sz="1000">
                <a:solidFill>
                  <a:srgbClr val="808080"/>
                </a:solidFill>
                <a:latin typeface="IBM Plex Sans Medm"/>
                <a:ea typeface="IBM Plex Sans Medm"/>
                <a:cs typeface="IBM Plex Sans Medm"/>
                <a:sym typeface="IBM Plex Sans Medm"/>
              </a:defRPr>
            </a:pPr>
            <a:r>
              <a:t>Transformation </a:t>
            </a:r>
            <a:br/>
            <a:r>
              <a:t>Areas</a:t>
            </a:r>
          </a:p>
        </p:txBody>
      </p:sp>
      <p:sp>
        <p:nvSpPr>
          <p:cNvPr id="182" name="Experimenting…"/>
          <p:cNvSpPr txBox="1"/>
          <p:nvPr/>
        </p:nvSpPr>
        <p:spPr>
          <a:xfrm>
            <a:off x="2709201" y="778827"/>
            <a:ext cx="598171" cy="2971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lgn="ctr" defTabSz="1218483">
              <a:lnSpc>
                <a:spcPct val="80000"/>
              </a:lnSpc>
              <a:defRPr sz="1000">
                <a:solidFill>
                  <a:srgbClr val="808080"/>
                </a:solidFill>
                <a:latin typeface="IBM Plex Sans Medm"/>
                <a:ea typeface="IBM Plex Sans Medm"/>
                <a:cs typeface="IBM Plex Sans Medm"/>
                <a:sym typeface="IBM Plex Sans Medm"/>
              </a:defRPr>
            </a:pPr>
            <a:r>
              <a:t>Capability</a:t>
            </a:r>
            <a:endParaRPr sz="2000">
              <a:solidFill>
                <a:srgbClr val="A7A7A7"/>
              </a:solidFill>
            </a:endParaRPr>
          </a:p>
          <a:p>
            <a:pPr algn="ctr" defTabSz="1218483">
              <a:lnSpc>
                <a:spcPct val="80000"/>
              </a:lnSpc>
              <a:defRPr sz="1000">
                <a:solidFill>
                  <a:srgbClr val="808080"/>
                </a:solidFill>
                <a:latin typeface="IBM Plex Sans Medm"/>
                <a:ea typeface="IBM Plex Sans Medm"/>
                <a:cs typeface="IBM Plex Sans Medm"/>
                <a:sym typeface="IBM Plex Sans Medm"/>
              </a:defRPr>
            </a:pPr>
            <a:r>
              <a:t>Domains</a:t>
            </a:r>
          </a:p>
        </p:txBody>
      </p:sp>
      <p:grpSp>
        <p:nvGrpSpPr>
          <p:cNvPr id="189" name="组合 17"/>
          <p:cNvGrpSpPr/>
          <p:nvPr/>
        </p:nvGrpSpPr>
        <p:grpSpPr>
          <a:xfrm>
            <a:off x="146989" y="3448022"/>
            <a:ext cx="602487" cy="195820"/>
            <a:chOff x="0" y="0"/>
            <a:chExt cx="602485" cy="195818"/>
          </a:xfrm>
        </p:grpSpPr>
        <p:grpSp>
          <p:nvGrpSpPr>
            <p:cNvPr id="185" name="图形 9"/>
            <p:cNvGrpSpPr/>
            <p:nvPr/>
          </p:nvGrpSpPr>
          <p:grpSpPr>
            <a:xfrm>
              <a:off x="0" y="0"/>
              <a:ext cx="515897" cy="195363"/>
              <a:chOff x="0" y="0"/>
              <a:chExt cx="515896" cy="195362"/>
            </a:xfrm>
          </p:grpSpPr>
          <p:sp>
            <p:nvSpPr>
              <p:cNvPr id="183" name="任意形状 12"/>
              <p:cNvSpPr/>
              <p:nvPr/>
            </p:nvSpPr>
            <p:spPr>
              <a:xfrm>
                <a:off x="1749" y="0"/>
                <a:ext cx="514148" cy="154675"/>
              </a:xfrm>
              <a:custGeom>
                <a:avLst/>
                <a:gdLst/>
                <a:ahLst/>
                <a:cxnLst>
                  <a:cxn ang="0">
                    <a:pos x="wd2" y="hd2"/>
                  </a:cxn>
                  <a:cxn ang="5400000">
                    <a:pos x="wd2" y="hd2"/>
                  </a:cxn>
                  <a:cxn ang="10800000">
                    <a:pos x="wd2" y="hd2"/>
                  </a:cxn>
                  <a:cxn ang="16200000">
                    <a:pos x="wd2" y="hd2"/>
                  </a:cxn>
                </a:cxnLst>
                <a:rect l="0" t="0" r="r" b="b"/>
                <a:pathLst>
                  <a:path w="21600" h="21600" extrusionOk="0">
                    <a:moveTo>
                      <a:pt x="21600" y="13662"/>
                    </a:moveTo>
                    <a:lnTo>
                      <a:pt x="21398" y="13662"/>
                    </a:lnTo>
                    <a:cubicBezTo>
                      <a:pt x="20632" y="13662"/>
                      <a:pt x="19940" y="14769"/>
                      <a:pt x="19444" y="16556"/>
                    </a:cubicBezTo>
                    <a:lnTo>
                      <a:pt x="18703" y="19131"/>
                    </a:lnTo>
                    <a:cubicBezTo>
                      <a:pt x="18305" y="20536"/>
                      <a:pt x="17742" y="21387"/>
                      <a:pt x="17123" y="21387"/>
                    </a:cubicBezTo>
                    <a:lnTo>
                      <a:pt x="16523" y="21387"/>
                    </a:lnTo>
                    <a:cubicBezTo>
                      <a:pt x="15911" y="21387"/>
                      <a:pt x="15347" y="20536"/>
                      <a:pt x="14943" y="19131"/>
                    </a:cubicBezTo>
                    <a:lnTo>
                      <a:pt x="13387" y="13683"/>
                    </a:lnTo>
                    <a:lnTo>
                      <a:pt x="10736" y="4384"/>
                    </a:lnTo>
                    <a:cubicBezTo>
                      <a:pt x="10019" y="1702"/>
                      <a:pt x="8996" y="0"/>
                      <a:pt x="7857" y="0"/>
                    </a:cubicBezTo>
                    <a:cubicBezTo>
                      <a:pt x="6767" y="0"/>
                      <a:pt x="5769" y="1511"/>
                      <a:pt x="5059" y="4022"/>
                    </a:cubicBezTo>
                    <a:lnTo>
                      <a:pt x="0" y="21600"/>
                    </a:lnTo>
                  </a:path>
                </a:pathLst>
              </a:custGeom>
              <a:noFill/>
              <a:ln w="17050" cap="rnd">
                <a:solidFill>
                  <a:schemeClr val="accent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84" name="任意形状 13"/>
              <p:cNvSpPr/>
              <p:nvPr/>
            </p:nvSpPr>
            <p:spPr>
              <a:xfrm>
                <a:off x="0" y="38706"/>
                <a:ext cx="515896" cy="156657"/>
              </a:xfrm>
              <a:custGeom>
                <a:avLst/>
                <a:gdLst/>
                <a:ahLst/>
                <a:cxnLst>
                  <a:cxn ang="0">
                    <a:pos x="wd2" y="hd2"/>
                  </a:cxn>
                  <a:cxn ang="5400000">
                    <a:pos x="wd2" y="hd2"/>
                  </a:cxn>
                  <a:cxn ang="10800000">
                    <a:pos x="wd2" y="hd2"/>
                  </a:cxn>
                  <a:cxn ang="16200000">
                    <a:pos x="wd2" y="hd2"/>
                  </a:cxn>
                </a:cxnLst>
                <a:rect l="0" t="0" r="r" b="b"/>
                <a:pathLst>
                  <a:path w="21600" h="21600" extrusionOk="0">
                    <a:moveTo>
                      <a:pt x="21600" y="8111"/>
                    </a:moveTo>
                    <a:lnTo>
                      <a:pt x="21399" y="8111"/>
                    </a:lnTo>
                    <a:cubicBezTo>
                      <a:pt x="20636" y="8111"/>
                      <a:pt x="19946" y="7018"/>
                      <a:pt x="19452" y="5253"/>
                    </a:cubicBezTo>
                    <a:lnTo>
                      <a:pt x="18713" y="2816"/>
                    </a:lnTo>
                    <a:cubicBezTo>
                      <a:pt x="18316" y="1429"/>
                      <a:pt x="17755" y="588"/>
                      <a:pt x="17138" y="588"/>
                    </a:cubicBezTo>
                    <a:lnTo>
                      <a:pt x="16546" y="588"/>
                    </a:lnTo>
                    <a:cubicBezTo>
                      <a:pt x="15936" y="588"/>
                      <a:pt x="15375" y="1429"/>
                      <a:pt x="14972" y="2816"/>
                    </a:cubicBezTo>
                    <a:lnTo>
                      <a:pt x="13421" y="8153"/>
                    </a:lnTo>
                    <a:lnTo>
                      <a:pt x="10779" y="17272"/>
                    </a:lnTo>
                    <a:cubicBezTo>
                      <a:pt x="10065" y="19919"/>
                      <a:pt x="9045" y="21600"/>
                      <a:pt x="7910" y="21600"/>
                    </a:cubicBezTo>
                    <a:cubicBezTo>
                      <a:pt x="6824" y="21600"/>
                      <a:pt x="5829" y="20108"/>
                      <a:pt x="5121" y="17629"/>
                    </a:cubicBezTo>
                    <a:lnTo>
                      <a:pt x="0" y="0"/>
                    </a:lnTo>
                  </a:path>
                </a:pathLst>
              </a:custGeom>
              <a:noFill/>
              <a:ln w="17050" cap="rnd">
                <a:solidFill>
                  <a:schemeClr val="accent1"/>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grpSp>
        <p:grpSp>
          <p:nvGrpSpPr>
            <p:cNvPr id="188" name="图形 9"/>
            <p:cNvGrpSpPr/>
            <p:nvPr/>
          </p:nvGrpSpPr>
          <p:grpSpPr>
            <a:xfrm>
              <a:off x="64286" y="304"/>
              <a:ext cx="538201" cy="195515"/>
              <a:chOff x="0" y="0"/>
              <a:chExt cx="538199" cy="195514"/>
            </a:xfrm>
          </p:grpSpPr>
          <p:sp>
            <p:nvSpPr>
              <p:cNvPr id="186" name="任意形状 15"/>
              <p:cNvSpPr/>
              <p:nvPr/>
            </p:nvSpPr>
            <p:spPr>
              <a:xfrm>
                <a:off x="0" y="-1"/>
                <a:ext cx="538200" cy="179973"/>
              </a:xfrm>
              <a:custGeom>
                <a:avLst/>
                <a:gdLst/>
                <a:ahLst/>
                <a:cxnLst>
                  <a:cxn ang="0">
                    <a:pos x="wd2" y="hd2"/>
                  </a:cxn>
                  <a:cxn ang="5400000">
                    <a:pos x="wd2" y="hd2"/>
                  </a:cxn>
                  <a:cxn ang="10800000">
                    <a:pos x="wd2" y="hd2"/>
                  </a:cxn>
                  <a:cxn ang="16200000">
                    <a:pos x="wd2" y="hd2"/>
                  </a:cxn>
                </a:cxnLst>
                <a:rect l="0" t="0" r="r" b="b"/>
                <a:pathLst>
                  <a:path w="21600" h="21600" extrusionOk="0">
                    <a:moveTo>
                      <a:pt x="21600" y="11742"/>
                    </a:moveTo>
                    <a:lnTo>
                      <a:pt x="21407" y="11742"/>
                    </a:lnTo>
                    <a:cubicBezTo>
                      <a:pt x="20676" y="11742"/>
                      <a:pt x="20015" y="12693"/>
                      <a:pt x="19541" y="14229"/>
                    </a:cubicBezTo>
                    <a:lnTo>
                      <a:pt x="18833" y="16442"/>
                    </a:lnTo>
                    <a:cubicBezTo>
                      <a:pt x="18452" y="17649"/>
                      <a:pt x="17914" y="18381"/>
                      <a:pt x="17323" y="18381"/>
                    </a:cubicBezTo>
                    <a:lnTo>
                      <a:pt x="16756" y="18381"/>
                    </a:lnTo>
                    <a:cubicBezTo>
                      <a:pt x="16171" y="18381"/>
                      <a:pt x="15632" y="17649"/>
                      <a:pt x="15246" y="16442"/>
                    </a:cubicBezTo>
                    <a:lnTo>
                      <a:pt x="13760" y="11760"/>
                    </a:lnTo>
                    <a:lnTo>
                      <a:pt x="11227" y="3768"/>
                    </a:lnTo>
                    <a:cubicBezTo>
                      <a:pt x="10543" y="1463"/>
                      <a:pt x="9566" y="0"/>
                      <a:pt x="8477" y="0"/>
                    </a:cubicBezTo>
                    <a:cubicBezTo>
                      <a:pt x="7436" y="0"/>
                      <a:pt x="6482" y="1299"/>
                      <a:pt x="5804" y="3457"/>
                    </a:cubicBezTo>
                    <a:lnTo>
                      <a:pt x="0" y="21600"/>
                    </a:lnTo>
                  </a:path>
                </a:pathLst>
              </a:custGeom>
              <a:noFill/>
              <a:ln w="17050" cap="rnd">
                <a:solidFill>
                  <a:srgbClr val="31B69E"/>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sp>
            <p:nvSpPr>
              <p:cNvPr id="187" name="任意形状 16"/>
              <p:cNvSpPr/>
              <p:nvPr/>
            </p:nvSpPr>
            <p:spPr>
              <a:xfrm>
                <a:off x="0" y="15543"/>
                <a:ext cx="538200" cy="179972"/>
              </a:xfrm>
              <a:custGeom>
                <a:avLst/>
                <a:gdLst/>
                <a:ahLst/>
                <a:cxnLst>
                  <a:cxn ang="0">
                    <a:pos x="wd2" y="hd2"/>
                  </a:cxn>
                  <a:cxn ang="5400000">
                    <a:pos x="wd2" y="hd2"/>
                  </a:cxn>
                  <a:cxn ang="10800000">
                    <a:pos x="wd2" y="hd2"/>
                  </a:cxn>
                  <a:cxn ang="16200000">
                    <a:pos x="wd2" y="hd2"/>
                  </a:cxn>
                </a:cxnLst>
                <a:rect l="0" t="0" r="r" b="b"/>
                <a:pathLst>
                  <a:path w="21600" h="21600" extrusionOk="0">
                    <a:moveTo>
                      <a:pt x="21600" y="9858"/>
                    </a:moveTo>
                    <a:lnTo>
                      <a:pt x="21407" y="9858"/>
                    </a:lnTo>
                    <a:cubicBezTo>
                      <a:pt x="20676" y="9858"/>
                      <a:pt x="20015" y="8907"/>
                      <a:pt x="19541" y="7371"/>
                    </a:cubicBezTo>
                    <a:lnTo>
                      <a:pt x="18833" y="5249"/>
                    </a:lnTo>
                    <a:cubicBezTo>
                      <a:pt x="18452" y="4042"/>
                      <a:pt x="17914" y="3310"/>
                      <a:pt x="17323" y="3310"/>
                    </a:cubicBezTo>
                    <a:lnTo>
                      <a:pt x="16756" y="3310"/>
                    </a:lnTo>
                    <a:cubicBezTo>
                      <a:pt x="16171" y="3310"/>
                      <a:pt x="15632" y="4042"/>
                      <a:pt x="15246" y="5249"/>
                    </a:cubicBezTo>
                    <a:lnTo>
                      <a:pt x="13760" y="9895"/>
                    </a:lnTo>
                    <a:lnTo>
                      <a:pt x="11227" y="17832"/>
                    </a:lnTo>
                    <a:cubicBezTo>
                      <a:pt x="10543" y="20137"/>
                      <a:pt x="9566" y="21600"/>
                      <a:pt x="8477" y="21600"/>
                    </a:cubicBezTo>
                    <a:cubicBezTo>
                      <a:pt x="7436" y="21600"/>
                      <a:pt x="6482" y="20301"/>
                      <a:pt x="5804" y="18143"/>
                    </a:cubicBezTo>
                    <a:lnTo>
                      <a:pt x="0" y="0"/>
                    </a:lnTo>
                  </a:path>
                </a:pathLst>
              </a:custGeom>
              <a:noFill/>
              <a:ln w="17050" cap="rnd">
                <a:solidFill>
                  <a:srgbClr val="31B69E"/>
                </a:solidFill>
                <a:prstDash val="solid"/>
                <a:miter lim="800000"/>
              </a:ln>
              <a:effectLst/>
            </p:spPr>
            <p:txBody>
              <a:bodyPr wrap="square" lIns="91439" tIns="91439" rIns="91439" bIns="91439" numCol="1" anchor="ctr">
                <a:noAutofit/>
              </a:bodyPr>
              <a:lstStyle/>
              <a:p>
                <a:pPr defTabSz="914216">
                  <a:defRPr>
                    <a:solidFill>
                      <a:srgbClr val="000000"/>
                    </a:solidFill>
                  </a:defRPr>
                </a:pPr>
                <a:endParaRPr/>
              </a:p>
            </p:txBody>
          </p:sp>
        </p:grpSp>
      </p:grpSp>
      <p:sp>
        <p:nvSpPr>
          <p:cNvPr id="190" name="Footer Placeholder 4"/>
          <p:cNvSpPr txBox="1"/>
          <p:nvPr/>
        </p:nvSpPr>
        <p:spPr>
          <a:xfrm>
            <a:off x="284124" y="6465205"/>
            <a:ext cx="2477767" cy="127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spAutoFit/>
          </a:bodyPr>
          <a:lstStyle/>
          <a:p>
            <a:pPr defTabSz="914506">
              <a:defRPr sz="800">
                <a:solidFill>
                  <a:srgbClr val="000000"/>
                </a:solidFill>
                <a:latin typeface="IBM Plex Sans"/>
                <a:ea typeface="IBM Plex Sans"/>
                <a:cs typeface="IBM Plex Sans"/>
                <a:sym typeface="IBM Plex Sans"/>
              </a:defRPr>
            </a:pPr>
            <a:r>
              <a:t>IBM  |  </a:t>
            </a:r>
            <a:r>
              <a:rPr b="1"/>
              <a:t>Hybrid by Design</a:t>
            </a:r>
          </a:p>
        </p:txBody>
      </p:sp>
      <p:sp>
        <p:nvSpPr>
          <p:cNvPr id="191" name="文本框 247"/>
          <p:cNvSpPr txBox="1"/>
          <p:nvPr/>
        </p:nvSpPr>
        <p:spPr>
          <a:xfrm>
            <a:off x="2310429" y="1304385"/>
            <a:ext cx="1567325" cy="139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2437912">
              <a:spcBef>
                <a:spcPts val="2800"/>
              </a:spcBef>
              <a:defRPr sz="900" b="1">
                <a:solidFill>
                  <a:schemeClr val="accent1"/>
                </a:solidFill>
                <a:latin typeface="IBM Plex Sans SmBld"/>
                <a:ea typeface="IBM Plex Sans SmBld"/>
                <a:cs typeface="IBM Plex Sans SmBld"/>
                <a:sym typeface="IBM Plex Sans SmBld"/>
              </a:defRPr>
            </a:lvl1pPr>
          </a:lstStyle>
          <a:p>
            <a:r>
              <a:t>Product-led</a:t>
            </a:r>
          </a:p>
        </p:txBody>
      </p:sp>
      <p:sp>
        <p:nvSpPr>
          <p:cNvPr id="192" name="Rectangle 3"/>
          <p:cNvSpPr txBox="1"/>
          <p:nvPr/>
        </p:nvSpPr>
        <p:spPr>
          <a:xfrm>
            <a:off x="9229349" y="5657913"/>
            <a:ext cx="3393799"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defTabSz="1645378">
              <a:defRPr sz="1000" b="1">
                <a:solidFill>
                  <a:schemeClr val="accent4"/>
                </a:solidFill>
                <a:latin typeface="IBM Plex Sans Cond SmBld"/>
                <a:ea typeface="IBM Plex Sans Cond SmBld"/>
                <a:cs typeface="IBM Plex Sans Cond SmBld"/>
                <a:sym typeface="IBM Plex Sans Cond SmBld"/>
              </a:defRPr>
            </a:pPr>
            <a:r>
              <a:t>HashiCorp  |  </a:t>
            </a:r>
            <a:r>
              <a:rPr b="0">
                <a:latin typeface="IBM Plex Sans Cond Light"/>
                <a:ea typeface="IBM Plex Sans Cond Light"/>
                <a:cs typeface="IBM Plex Sans Cond Light"/>
                <a:sym typeface="IBM Plex Sans Cond Light"/>
              </a:rPr>
              <a:t>Terraform  ● Vault</a:t>
            </a:r>
          </a:p>
        </p:txBody>
      </p:sp>
      <p:grpSp>
        <p:nvGrpSpPr>
          <p:cNvPr id="195" name="Customer &amp; business value driving rapid Product evolution within portfolios"/>
          <p:cNvGrpSpPr/>
          <p:nvPr/>
        </p:nvGrpSpPr>
        <p:grpSpPr>
          <a:xfrm>
            <a:off x="3939890" y="2339976"/>
            <a:ext cx="594659" cy="3581929"/>
            <a:chOff x="0" y="0"/>
            <a:chExt cx="594657" cy="3581927"/>
          </a:xfrm>
        </p:grpSpPr>
        <p:sp>
          <p:nvSpPr>
            <p:cNvPr id="193" name="Rounded Rectangle"/>
            <p:cNvSpPr/>
            <p:nvPr/>
          </p:nvSpPr>
          <p:spPr>
            <a:xfrm>
              <a:off x="0" y="0"/>
              <a:ext cx="594658" cy="3581928"/>
            </a:xfrm>
            <a:prstGeom prst="roundRect">
              <a:avLst>
                <a:gd name="adj" fmla="val 18784"/>
              </a:avLst>
            </a:prstGeom>
            <a:solidFill>
              <a:srgbClr val="BAE6FF">
                <a:alpha val="60000"/>
              </a:srgbClr>
            </a:solidFill>
            <a:ln w="12700" cap="flat">
              <a:noFill/>
              <a:miter lim="400000"/>
            </a:ln>
            <a:effectLst/>
          </p:spPr>
          <p:txBody>
            <a:bodyPr wrap="square" lIns="91439" tIns="91439" rIns="91439" bIns="91439" numCol="1" anchor="ctr">
              <a:noAutofit/>
            </a:bodyPr>
            <a:lstStyle/>
            <a:p>
              <a:pPr algn="ctr" defTabSz="914216">
                <a:defRPr sz="1200">
                  <a:solidFill>
                    <a:srgbClr val="000000"/>
                  </a:solidFill>
                </a:defRPr>
              </a:pPr>
              <a:endParaRPr/>
            </a:p>
          </p:txBody>
        </p:sp>
        <p:sp>
          <p:nvSpPr>
            <p:cNvPr id="194" name="IBM Consulting"/>
            <p:cNvSpPr txBox="1"/>
            <p:nvPr/>
          </p:nvSpPr>
          <p:spPr>
            <a:xfrm rot="16200000">
              <a:off x="-1460919" y="1695713"/>
              <a:ext cx="3516496" cy="19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1200" b="1">
                  <a:solidFill>
                    <a:schemeClr val="accent1"/>
                  </a:solidFill>
                  <a:latin typeface="IBM Plex Sans SmBld"/>
                  <a:ea typeface="IBM Plex Sans SmBld"/>
                  <a:cs typeface="IBM Plex Sans SmBld"/>
                  <a:sym typeface="IBM Plex Sans SmBld"/>
                </a:defRPr>
              </a:lvl1pPr>
            </a:lstStyle>
            <a:p>
              <a:r>
                <a:t>IBM Consulting</a:t>
              </a:r>
            </a:p>
          </p:txBody>
        </p:sp>
      </p:grpSp>
      <p:grpSp>
        <p:nvGrpSpPr>
          <p:cNvPr id="198" name="Unified subset of tools"/>
          <p:cNvGrpSpPr/>
          <p:nvPr/>
        </p:nvGrpSpPr>
        <p:grpSpPr>
          <a:xfrm>
            <a:off x="3877752" y="5971145"/>
            <a:ext cx="8086879" cy="351499"/>
            <a:chOff x="0" y="0"/>
            <a:chExt cx="8086877" cy="351497"/>
          </a:xfrm>
        </p:grpSpPr>
        <p:sp>
          <p:nvSpPr>
            <p:cNvPr id="196" name="Rounded Rectangle"/>
            <p:cNvSpPr/>
            <p:nvPr/>
          </p:nvSpPr>
          <p:spPr>
            <a:xfrm>
              <a:off x="0" y="0"/>
              <a:ext cx="8086878" cy="351498"/>
            </a:xfrm>
            <a:prstGeom prst="roundRect">
              <a:avLst>
                <a:gd name="adj" fmla="val 50000"/>
              </a:avLst>
            </a:prstGeom>
            <a:solidFill>
              <a:srgbClr val="C1EBDC">
                <a:alpha val="60000"/>
              </a:srgbClr>
            </a:solidFill>
            <a:ln w="12700" cap="flat">
              <a:noFill/>
              <a:miter lim="400000"/>
            </a:ln>
            <a:effectLst/>
          </p:spPr>
          <p:txBody>
            <a:bodyPr wrap="square" lIns="91439" tIns="91439" rIns="91439" bIns="91439" numCol="1" anchor="ctr">
              <a:noAutofit/>
            </a:bodyPr>
            <a:lstStyle/>
            <a:p>
              <a:pPr algn="ctr" defTabSz="914216">
                <a:defRPr sz="1200">
                  <a:solidFill>
                    <a:srgbClr val="000000"/>
                  </a:solidFill>
                </a:defRPr>
              </a:pPr>
              <a:endParaRPr/>
            </a:p>
          </p:txBody>
        </p:sp>
        <p:sp>
          <p:nvSpPr>
            <p:cNvPr id="197" name="IBM Cloud, Red Hat &amp;  Hyperscaler Partners"/>
            <p:cNvSpPr txBox="1"/>
            <p:nvPr/>
          </p:nvSpPr>
          <p:spPr>
            <a:xfrm>
              <a:off x="51474" y="80498"/>
              <a:ext cx="7983929" cy="1905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defTabSz="914216">
                <a:defRPr sz="1200" b="1">
                  <a:solidFill>
                    <a:srgbClr val="198038"/>
                  </a:solidFill>
                  <a:latin typeface="IBM Plex Sans SmBld"/>
                  <a:ea typeface="IBM Plex Sans SmBld"/>
                  <a:cs typeface="IBM Plex Sans SmBld"/>
                  <a:sym typeface="IBM Plex Sans SmBld"/>
                </a:defRPr>
              </a:lvl1pPr>
            </a:lstStyle>
            <a:p>
              <a:r>
                <a:t>IBM Cloud, Red Hat &amp;  Hyperscaler Partners</a:t>
              </a:r>
            </a:p>
          </p:txBody>
        </p:sp>
      </p:grpSp>
      <p:sp>
        <p:nvSpPr>
          <p:cNvPr id="199" name="Rectangle 219"/>
          <p:cNvSpPr txBox="1"/>
          <p:nvPr/>
        </p:nvSpPr>
        <p:spPr>
          <a:xfrm>
            <a:off x="9703558" y="6069737"/>
            <a:ext cx="3393799" cy="165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defTabSz="1645378">
              <a:defRPr sz="1000">
                <a:solidFill>
                  <a:schemeClr val="accent4"/>
                </a:solidFill>
                <a:latin typeface="IBM Plex Sans Cond Light"/>
                <a:ea typeface="IBM Plex Sans Cond Light"/>
                <a:cs typeface="IBM Plex Sans Cond Light"/>
                <a:sym typeface="IBM Plex Sans Cond Light"/>
              </a:defRPr>
            </a:lvl1pPr>
          </a:lstStyle>
          <a:p>
            <a:r>
              <a:t>AWS  ● Azure  ●  GCP ●  Oracle</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A9867-9409-83D3-4A78-49E2BFF73E9D}"/>
            </a:ext>
          </a:extLst>
        </p:cNvPr>
        <p:cNvGrpSpPr/>
        <p:nvPr/>
      </p:nvGrpSpPr>
      <p:grpSpPr>
        <a:xfrm>
          <a:off x="0" y="0"/>
          <a:ext cx="0" cy="0"/>
          <a:chOff x="0" y="0"/>
          <a:chExt cx="0" cy="0"/>
        </a:xfrm>
      </p:grpSpPr>
      <p:sp>
        <p:nvSpPr>
          <p:cNvPr id="91" name="Rectangle 90">
            <a:extLst>
              <a:ext uri="{FF2B5EF4-FFF2-40B4-BE49-F238E27FC236}">
                <a16:creationId xmlns:a16="http://schemas.microsoft.com/office/drawing/2014/main" id="{89A904A1-38C0-8583-4DFA-C40845276551}"/>
              </a:ext>
            </a:extLst>
          </p:cNvPr>
          <p:cNvSpPr>
            <a:spLocks noChangeAspect="1"/>
          </p:cNvSpPr>
          <p:nvPr/>
        </p:nvSpPr>
        <p:spPr bwMode="auto">
          <a:xfrm>
            <a:off x="373075" y="4351733"/>
            <a:ext cx="207237" cy="173976"/>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2" name="TextBox 91">
            <a:extLst>
              <a:ext uri="{FF2B5EF4-FFF2-40B4-BE49-F238E27FC236}">
                <a16:creationId xmlns:a16="http://schemas.microsoft.com/office/drawing/2014/main" id="{C2E02D4C-BF58-EB14-E5E7-329626258BF1}"/>
              </a:ext>
            </a:extLst>
          </p:cNvPr>
          <p:cNvSpPr txBox="1"/>
          <p:nvPr/>
        </p:nvSpPr>
        <p:spPr>
          <a:xfrm>
            <a:off x="588258" y="4344144"/>
            <a:ext cx="1996585"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ea typeface="IBM Plex Sans" charset="0"/>
                <a:cs typeface="IBM Plex Sans" charset="0"/>
              </a:rPr>
              <a:t>Home-grown / Monolith</a:t>
            </a:r>
          </a:p>
        </p:txBody>
      </p:sp>
      <p:sp>
        <p:nvSpPr>
          <p:cNvPr id="93" name="Rectangle 92">
            <a:extLst>
              <a:ext uri="{FF2B5EF4-FFF2-40B4-BE49-F238E27FC236}">
                <a16:creationId xmlns:a16="http://schemas.microsoft.com/office/drawing/2014/main" id="{AAFB3686-E79C-5AA0-BA40-C952E84502CD}"/>
              </a:ext>
            </a:extLst>
          </p:cNvPr>
          <p:cNvSpPr>
            <a:spLocks noChangeAspect="1"/>
          </p:cNvSpPr>
          <p:nvPr/>
        </p:nvSpPr>
        <p:spPr bwMode="auto">
          <a:xfrm>
            <a:off x="373075" y="4605728"/>
            <a:ext cx="207237" cy="173976"/>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4" name="TextBox 93">
            <a:extLst>
              <a:ext uri="{FF2B5EF4-FFF2-40B4-BE49-F238E27FC236}">
                <a16:creationId xmlns:a16="http://schemas.microsoft.com/office/drawing/2014/main" id="{431839B0-CABA-45C9-6CFD-76E8B77BAF74}"/>
              </a:ext>
            </a:extLst>
          </p:cNvPr>
          <p:cNvSpPr txBox="1"/>
          <p:nvPr/>
        </p:nvSpPr>
        <p:spPr>
          <a:xfrm>
            <a:off x="588249" y="4603938"/>
            <a:ext cx="1996585"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Package/COTS</a:t>
            </a:r>
          </a:p>
        </p:txBody>
      </p:sp>
      <p:sp>
        <p:nvSpPr>
          <p:cNvPr id="95" name="Oval 94">
            <a:extLst>
              <a:ext uri="{FF2B5EF4-FFF2-40B4-BE49-F238E27FC236}">
                <a16:creationId xmlns:a16="http://schemas.microsoft.com/office/drawing/2014/main" id="{E9759153-F7AF-8B76-7C59-32004169617A}"/>
              </a:ext>
            </a:extLst>
          </p:cNvPr>
          <p:cNvSpPr>
            <a:spLocks noChangeAspect="1"/>
          </p:cNvSpPr>
          <p:nvPr/>
        </p:nvSpPr>
        <p:spPr bwMode="auto">
          <a:xfrm>
            <a:off x="373075" y="4859723"/>
            <a:ext cx="207237" cy="2072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6" name="TextBox 95">
            <a:extLst>
              <a:ext uri="{FF2B5EF4-FFF2-40B4-BE49-F238E27FC236}">
                <a16:creationId xmlns:a16="http://schemas.microsoft.com/office/drawing/2014/main" id="{C0B0F2A3-1491-BC56-F861-AEBFB82C0B44}"/>
              </a:ext>
            </a:extLst>
          </p:cNvPr>
          <p:cNvSpPr txBox="1"/>
          <p:nvPr/>
        </p:nvSpPr>
        <p:spPr>
          <a:xfrm>
            <a:off x="588250" y="4863732"/>
            <a:ext cx="2300611"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Containers/Hybrid/Microservices</a:t>
            </a:r>
          </a:p>
        </p:txBody>
      </p:sp>
      <p:sp>
        <p:nvSpPr>
          <p:cNvPr id="97" name="Triangle 96">
            <a:extLst>
              <a:ext uri="{FF2B5EF4-FFF2-40B4-BE49-F238E27FC236}">
                <a16:creationId xmlns:a16="http://schemas.microsoft.com/office/drawing/2014/main" id="{3D79AE13-EEE3-7ADF-52CC-50DB6FDDBFF5}"/>
              </a:ext>
            </a:extLst>
          </p:cNvPr>
          <p:cNvSpPr>
            <a:spLocks noChangeAspect="1"/>
          </p:cNvSpPr>
          <p:nvPr/>
        </p:nvSpPr>
        <p:spPr bwMode="auto">
          <a:xfrm>
            <a:off x="373075" y="5146979"/>
            <a:ext cx="207237" cy="173976"/>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8" name="TextBox 97">
            <a:extLst>
              <a:ext uri="{FF2B5EF4-FFF2-40B4-BE49-F238E27FC236}">
                <a16:creationId xmlns:a16="http://schemas.microsoft.com/office/drawing/2014/main" id="{E33D3D06-C5FE-3050-1701-3E9B2ABAC0E2}"/>
              </a:ext>
            </a:extLst>
          </p:cNvPr>
          <p:cNvSpPr txBox="1"/>
          <p:nvPr/>
        </p:nvSpPr>
        <p:spPr>
          <a:xfrm>
            <a:off x="588249" y="5123527"/>
            <a:ext cx="1996583"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PaaS</a:t>
            </a:r>
          </a:p>
        </p:txBody>
      </p:sp>
      <p:sp>
        <p:nvSpPr>
          <p:cNvPr id="99" name="TextBox 98">
            <a:extLst>
              <a:ext uri="{FF2B5EF4-FFF2-40B4-BE49-F238E27FC236}">
                <a16:creationId xmlns:a16="http://schemas.microsoft.com/office/drawing/2014/main" id="{8CE3F580-2171-240D-4E00-ABE6901268F1}"/>
              </a:ext>
            </a:extLst>
          </p:cNvPr>
          <p:cNvSpPr txBox="1"/>
          <p:nvPr/>
        </p:nvSpPr>
        <p:spPr>
          <a:xfrm>
            <a:off x="588249" y="5383321"/>
            <a:ext cx="1865082"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Next Generation</a:t>
            </a:r>
          </a:p>
        </p:txBody>
      </p:sp>
      <p:sp>
        <p:nvSpPr>
          <p:cNvPr id="100" name="Plaque 99">
            <a:extLst>
              <a:ext uri="{FF2B5EF4-FFF2-40B4-BE49-F238E27FC236}">
                <a16:creationId xmlns:a16="http://schemas.microsoft.com/office/drawing/2014/main" id="{B430D50B-997D-AD9B-A333-8BD0DC287F04}"/>
              </a:ext>
            </a:extLst>
          </p:cNvPr>
          <p:cNvSpPr>
            <a:spLocks noChangeAspect="1"/>
          </p:cNvSpPr>
          <p:nvPr/>
        </p:nvSpPr>
        <p:spPr bwMode="auto">
          <a:xfrm>
            <a:off x="373075" y="5400974"/>
            <a:ext cx="207237" cy="180224"/>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666" kern="0">
              <a:solidFill>
                <a:srgbClr val="191919"/>
              </a:solidFill>
              <a:latin typeface="HelvNeue Light for IBM" pitchFamily="34" charset="0"/>
            </a:endParaRPr>
          </a:p>
        </p:txBody>
      </p:sp>
      <p:sp>
        <p:nvSpPr>
          <p:cNvPr id="2" name="TextBox 1">
            <a:extLst>
              <a:ext uri="{FF2B5EF4-FFF2-40B4-BE49-F238E27FC236}">
                <a16:creationId xmlns:a16="http://schemas.microsoft.com/office/drawing/2014/main" id="{B9248285-9001-CFBC-8EB3-EF73CF76BD48}"/>
              </a:ext>
            </a:extLst>
          </p:cNvPr>
          <p:cNvSpPr txBox="1"/>
          <p:nvPr/>
        </p:nvSpPr>
        <p:spPr>
          <a:xfrm>
            <a:off x="13111118" y="4765350"/>
            <a:ext cx="0" cy="0"/>
          </a:xfrm>
          <a:prstGeom prst="rect">
            <a:avLst/>
          </a:prstGeom>
        </p:spPr>
        <p:txBody>
          <a:bodyPr wrap="none" lIns="0" tIns="0" rIns="0" bIns="0" rtlCol="0">
            <a:noAutofit/>
          </a:bodyPr>
          <a:lstStyle/>
          <a:p>
            <a:pPr defTabSz="914144">
              <a:defRPr/>
            </a:pPr>
            <a:endParaRPr lang="en-US" sz="1500">
              <a:solidFill>
                <a:srgbClr val="000000"/>
              </a:solidFill>
              <a:latin typeface="IBM Plex Sans Light" panose="020B0403050203000203" pitchFamily="34" charset="0"/>
              <a:ea typeface="IBM Plex Sans" charset="0"/>
              <a:cs typeface="IBM Plex Sans" charset="0"/>
            </a:endParaRPr>
          </a:p>
        </p:txBody>
      </p:sp>
      <p:sp>
        <p:nvSpPr>
          <p:cNvPr id="399" name="TextBox 398">
            <a:extLst>
              <a:ext uri="{FF2B5EF4-FFF2-40B4-BE49-F238E27FC236}">
                <a16:creationId xmlns:a16="http://schemas.microsoft.com/office/drawing/2014/main" id="{C3F0EE6E-1C69-1618-4F35-1DB249D5344D}"/>
              </a:ext>
            </a:extLst>
          </p:cNvPr>
          <p:cNvSpPr txBox="1"/>
          <p:nvPr/>
        </p:nvSpPr>
        <p:spPr>
          <a:xfrm>
            <a:off x="206832" y="368146"/>
            <a:ext cx="2598152" cy="2541711"/>
          </a:xfrm>
          <a:prstGeom prst="rect">
            <a:avLst/>
          </a:prstGeom>
        </p:spPr>
        <p:txBody>
          <a:bodyPr wrap="square" lIns="0" tIns="0" rIns="0" bIns="0" rtlCol="0">
            <a:noAutofit/>
          </a:bodyPr>
          <a:lstStyle/>
          <a:p>
            <a:pPr defTabSz="914507"/>
            <a:r>
              <a:rPr lang="en-US" sz="3299">
                <a:solidFill>
                  <a:srgbClr val="0043CE"/>
                </a:solidFill>
                <a:latin typeface="IBM Plex Sans Light" panose="020B0403050203000203" pitchFamily="34" charset="0"/>
                <a:ea typeface="IBM Plex Sans" charset="0"/>
                <a:cs typeface="IBM Plex Sans" charset="0"/>
              </a:rPr>
              <a:t>IT Operations have grown increasingly complex</a:t>
            </a:r>
            <a:endParaRPr lang="en-US" sz="3299">
              <a:solidFill>
                <a:srgbClr val="000000"/>
              </a:solidFill>
              <a:latin typeface="IBM Plex Sans Light" panose="020B0403050203000203" pitchFamily="34" charset="0"/>
              <a:ea typeface="IBM Plex Sans" charset="0"/>
              <a:cs typeface="IBM Plex Sans" charset="0"/>
            </a:endParaRPr>
          </a:p>
        </p:txBody>
      </p:sp>
      <p:sp>
        <p:nvSpPr>
          <p:cNvPr id="401" name="Text Placeholder 3">
            <a:extLst>
              <a:ext uri="{FF2B5EF4-FFF2-40B4-BE49-F238E27FC236}">
                <a16:creationId xmlns:a16="http://schemas.microsoft.com/office/drawing/2014/main" id="{A1151A0F-1618-5EB9-0F2E-AFEFA0D5C5F9}"/>
              </a:ext>
            </a:extLst>
          </p:cNvPr>
          <p:cNvSpPr txBox="1">
            <a:spLocks/>
          </p:cNvSpPr>
          <p:nvPr/>
        </p:nvSpPr>
        <p:spPr>
          <a:xfrm>
            <a:off x="3518091" y="4514944"/>
            <a:ext cx="4989181" cy="274284"/>
          </a:xfrm>
          <a:prstGeom prst="rect">
            <a:avLst/>
          </a:prstGeom>
        </p:spPr>
        <p:txBody>
          <a:bodyP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914180">
              <a:spcBef>
                <a:spcPts val="500"/>
              </a:spcBef>
            </a:pPr>
            <a:r>
              <a:rPr lang="en-US" sz="1400" b="1">
                <a:solidFill>
                  <a:srgbClr val="363636"/>
                </a:solidFill>
                <a:latin typeface="IBM Plex Sans" panose="020B0503050203000203" pitchFamily="34" charset="0"/>
                <a:ea typeface="+mj-ea"/>
              </a:rPr>
              <a:t>Cloud migrations </a:t>
            </a:r>
            <a:r>
              <a:rPr lang="en-US" sz="1400">
                <a:solidFill>
                  <a:srgbClr val="363636"/>
                </a:solidFill>
                <a:latin typeface="IBM Plex Sans" panose="020B0503050203000203" pitchFamily="34" charset="0"/>
                <a:ea typeface="+mj-ea"/>
              </a:rPr>
              <a:t>&amp;</a:t>
            </a:r>
            <a:r>
              <a:rPr lang="en-US" sz="1400" b="1">
                <a:solidFill>
                  <a:srgbClr val="363636"/>
                </a:solidFill>
                <a:latin typeface="IBM Plex Sans" panose="020B0503050203000203" pitchFamily="34" charset="0"/>
                <a:ea typeface="+mj-ea"/>
              </a:rPr>
              <a:t> </a:t>
            </a:r>
            <a:r>
              <a:rPr lang="en-US" sz="1400">
                <a:solidFill>
                  <a:srgbClr val="363636"/>
                </a:solidFill>
                <a:latin typeface="IBM Plex Sans" panose="020B0503050203000203" pitchFamily="34" charset="0"/>
                <a:ea typeface="+mj-ea"/>
              </a:rPr>
              <a:t>sprawl continue to add complexity </a:t>
            </a:r>
          </a:p>
        </p:txBody>
      </p:sp>
      <p:sp>
        <p:nvSpPr>
          <p:cNvPr id="402" name="Text Placeholder 5">
            <a:extLst>
              <a:ext uri="{FF2B5EF4-FFF2-40B4-BE49-F238E27FC236}">
                <a16:creationId xmlns:a16="http://schemas.microsoft.com/office/drawing/2014/main" id="{A39B20F9-13D4-7F6E-A310-678CC926E16A}"/>
              </a:ext>
            </a:extLst>
          </p:cNvPr>
          <p:cNvSpPr txBox="1">
            <a:spLocks/>
          </p:cNvSpPr>
          <p:nvPr/>
        </p:nvSpPr>
        <p:spPr>
          <a:xfrm>
            <a:off x="3525333" y="4041404"/>
            <a:ext cx="4989181" cy="274284"/>
          </a:xfrm>
          <a:prstGeom prst="rect">
            <a:avLst/>
          </a:prstGeom>
        </p:spPr>
        <p:txBody>
          <a:bodyP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914180">
              <a:spcBef>
                <a:spcPts val="500"/>
              </a:spcBef>
            </a:pPr>
            <a:r>
              <a:rPr lang="en-US" sz="1400" b="1">
                <a:solidFill>
                  <a:srgbClr val="363636"/>
                </a:solidFill>
                <a:latin typeface="IBM Plex Sans" panose="020B0503050203000203" pitchFamily="34" charset="0"/>
                <a:ea typeface="+mj-ea"/>
              </a:rPr>
              <a:t>Developers </a:t>
            </a:r>
            <a:r>
              <a:rPr lang="en-US" sz="1400">
                <a:solidFill>
                  <a:srgbClr val="363636"/>
                </a:solidFill>
                <a:latin typeface="IBM Plex Sans" panose="020B0503050203000203" pitchFamily="34" charset="0"/>
                <a:ea typeface="+mj-ea"/>
              </a:rPr>
              <a:t>are under immense pressure </a:t>
            </a:r>
          </a:p>
        </p:txBody>
      </p:sp>
      <p:sp>
        <p:nvSpPr>
          <p:cNvPr id="403" name="Text Placeholder 6">
            <a:extLst>
              <a:ext uri="{FF2B5EF4-FFF2-40B4-BE49-F238E27FC236}">
                <a16:creationId xmlns:a16="http://schemas.microsoft.com/office/drawing/2014/main" id="{4888FF42-93ED-4796-97C1-4215013BD875}"/>
              </a:ext>
            </a:extLst>
          </p:cNvPr>
          <p:cNvSpPr txBox="1">
            <a:spLocks/>
          </p:cNvSpPr>
          <p:nvPr/>
        </p:nvSpPr>
        <p:spPr>
          <a:xfrm>
            <a:off x="3518091" y="5009898"/>
            <a:ext cx="4989181" cy="508451"/>
          </a:xfrm>
          <a:prstGeom prst="rect">
            <a:avLst/>
          </a:prstGeom>
        </p:spPr>
        <p:txBody>
          <a:bodyP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914180">
              <a:spcBef>
                <a:spcPts val="500"/>
              </a:spcBef>
            </a:pPr>
            <a:r>
              <a:rPr lang="en-US" sz="1400" b="1">
                <a:solidFill>
                  <a:srgbClr val="363636"/>
                </a:solidFill>
                <a:latin typeface="IBM Plex Sans" panose="020B0503050203000203" pitchFamily="34" charset="0"/>
                <a:ea typeface="+mj-ea"/>
              </a:rPr>
              <a:t>Compliance and Security</a:t>
            </a:r>
            <a:r>
              <a:rPr lang="en-US" sz="1400">
                <a:solidFill>
                  <a:srgbClr val="363636"/>
                </a:solidFill>
                <a:latin typeface="IBM Plex Sans" panose="020B0503050203000203" pitchFamily="34" charset="0"/>
                <a:ea typeface="+mj-ea"/>
              </a:rPr>
              <a:t> processes lack integration and automation causing a bottleneck for increased efficiency</a:t>
            </a:r>
          </a:p>
        </p:txBody>
      </p:sp>
      <p:sp>
        <p:nvSpPr>
          <p:cNvPr id="406" name="Text Placeholder 12">
            <a:extLst>
              <a:ext uri="{FF2B5EF4-FFF2-40B4-BE49-F238E27FC236}">
                <a16:creationId xmlns:a16="http://schemas.microsoft.com/office/drawing/2014/main" id="{1534001F-E0AF-36F7-D76A-CD74D2589EBF}"/>
              </a:ext>
            </a:extLst>
          </p:cNvPr>
          <p:cNvSpPr txBox="1">
            <a:spLocks/>
          </p:cNvSpPr>
          <p:nvPr/>
        </p:nvSpPr>
        <p:spPr>
          <a:xfrm>
            <a:off x="8334840" y="4054182"/>
            <a:ext cx="3495351" cy="413321"/>
          </a:xfrm>
          <a:prstGeom prst="rect">
            <a:avLst/>
          </a:prstGeom>
        </p:spPr>
        <p:txBody>
          <a:bodyPr lIns="45714" tIns="22857" rIns="45714" bIns="22857" anchor="ct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228554" indent="-228554" defTabSz="914180">
              <a:spcBef>
                <a:spcPts val="500"/>
              </a:spcBef>
              <a:buFont typeface="Arial" panose="020B0604020202020204" pitchFamily="34" charset="0"/>
              <a:buChar char="•"/>
            </a:pPr>
            <a:r>
              <a:rPr lang="en-US" sz="1400">
                <a:solidFill>
                  <a:srgbClr val="C00000"/>
                </a:solidFill>
                <a:latin typeface="IBM Plex Sans"/>
                <a:cs typeface="Arial"/>
              </a:rPr>
              <a:t>76% of organizations </a:t>
            </a:r>
            <a:r>
              <a:rPr lang="en-US" sz="1400">
                <a:solidFill>
                  <a:srgbClr val="000000"/>
                </a:solidFill>
                <a:latin typeface="IBM Plex Sans"/>
                <a:cs typeface="Arial"/>
              </a:rPr>
              <a:t>state cognitive load is negatively impacting productivity</a:t>
            </a:r>
          </a:p>
        </p:txBody>
      </p:sp>
      <p:sp>
        <p:nvSpPr>
          <p:cNvPr id="408" name="Text Placeholder 20">
            <a:extLst>
              <a:ext uri="{FF2B5EF4-FFF2-40B4-BE49-F238E27FC236}">
                <a16:creationId xmlns:a16="http://schemas.microsoft.com/office/drawing/2014/main" id="{7BAD5941-0E04-A68E-875C-63A6DCD4D5E1}"/>
              </a:ext>
            </a:extLst>
          </p:cNvPr>
          <p:cNvSpPr txBox="1">
            <a:spLocks/>
          </p:cNvSpPr>
          <p:nvPr/>
        </p:nvSpPr>
        <p:spPr>
          <a:xfrm>
            <a:off x="8334840" y="4820485"/>
            <a:ext cx="3495351" cy="572026"/>
          </a:xfrm>
          <a:prstGeom prst="rect">
            <a:avLst/>
          </a:prstGeom>
        </p:spPr>
        <p:txBody>
          <a:bodyPr lIns="45714" tIns="22857" rIns="45714" bIns="22857" anchor="ct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228554" indent="-228554" defTabSz="914180">
              <a:spcBef>
                <a:spcPts val="500"/>
              </a:spcBef>
              <a:buFont typeface="Arial" panose="020B0604020202020204" pitchFamily="34" charset="0"/>
              <a:buChar char="•"/>
            </a:pPr>
            <a:r>
              <a:rPr lang="en-US" sz="1400">
                <a:solidFill>
                  <a:srgbClr val="C00000"/>
                </a:solidFill>
                <a:latin typeface="IBM Plex Sans"/>
                <a:cs typeface="Arial"/>
              </a:rPr>
              <a:t>96% of developers </a:t>
            </a:r>
            <a:r>
              <a:rPr lang="en-US" sz="1400">
                <a:solidFill>
                  <a:srgbClr val="000000"/>
                </a:solidFill>
                <a:latin typeface="IBM Plex Sans"/>
                <a:cs typeface="Arial"/>
              </a:rPr>
              <a:t>state that </a:t>
            </a:r>
            <a:r>
              <a:rPr lang="en-US" sz="1400">
                <a:solidFill>
                  <a:srgbClr val="C00000"/>
                </a:solidFill>
                <a:latin typeface="IBM Plex Sans"/>
                <a:cs typeface="Arial"/>
              </a:rPr>
              <a:t>more automation </a:t>
            </a:r>
            <a:r>
              <a:rPr lang="en-US" sz="1400">
                <a:solidFill>
                  <a:srgbClr val="000000"/>
                </a:solidFill>
                <a:latin typeface="IBM Plex Sans"/>
                <a:cs typeface="Arial"/>
              </a:rPr>
              <a:t>would reduce cost and lower risk in software development </a:t>
            </a:r>
          </a:p>
        </p:txBody>
      </p:sp>
      <p:sp>
        <p:nvSpPr>
          <p:cNvPr id="3" name="Rounded Rectangle 2">
            <a:extLst>
              <a:ext uri="{FF2B5EF4-FFF2-40B4-BE49-F238E27FC236}">
                <a16:creationId xmlns:a16="http://schemas.microsoft.com/office/drawing/2014/main" id="{0A55372D-5956-747F-803E-8E3C72961170}"/>
              </a:ext>
            </a:extLst>
          </p:cNvPr>
          <p:cNvSpPr/>
          <p:nvPr/>
        </p:nvSpPr>
        <p:spPr>
          <a:xfrm>
            <a:off x="3424922" y="426331"/>
            <a:ext cx="8254692" cy="3071663"/>
          </a:xfrm>
          <a:prstGeom prst="round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507"/>
            <a:endParaRPr lang="en-US" sz="1000">
              <a:solidFill>
                <a:srgbClr val="061727"/>
              </a:solidFill>
              <a:latin typeface="IBM Plex Sans" panose="020B0503050000000000" pitchFamily="34" charset="0"/>
            </a:endParaRPr>
          </a:p>
        </p:txBody>
      </p:sp>
      <p:grpSp>
        <p:nvGrpSpPr>
          <p:cNvPr id="6" name="Group 5">
            <a:extLst>
              <a:ext uri="{FF2B5EF4-FFF2-40B4-BE49-F238E27FC236}">
                <a16:creationId xmlns:a16="http://schemas.microsoft.com/office/drawing/2014/main" id="{054913C8-E712-F40A-322F-418DCDF765AF}"/>
              </a:ext>
            </a:extLst>
          </p:cNvPr>
          <p:cNvGrpSpPr>
            <a:grpSpLocks noChangeAspect="1"/>
          </p:cNvGrpSpPr>
          <p:nvPr/>
        </p:nvGrpSpPr>
        <p:grpSpPr>
          <a:xfrm>
            <a:off x="3928343" y="2854691"/>
            <a:ext cx="7336109" cy="483805"/>
            <a:chOff x="692021" y="7547010"/>
            <a:chExt cx="8410642" cy="521568"/>
          </a:xfrm>
        </p:grpSpPr>
        <p:sp>
          <p:nvSpPr>
            <p:cNvPr id="456" name="Rectangle 455">
              <a:extLst>
                <a:ext uri="{FF2B5EF4-FFF2-40B4-BE49-F238E27FC236}">
                  <a16:creationId xmlns:a16="http://schemas.microsoft.com/office/drawing/2014/main" id="{7E60C9E7-9607-FAC0-9726-9911F8ED3AD7}"/>
                </a:ext>
              </a:extLst>
            </p:cNvPr>
            <p:cNvSpPr/>
            <p:nvPr/>
          </p:nvSpPr>
          <p:spPr bwMode="auto">
            <a:xfrm>
              <a:off x="692021" y="7547010"/>
              <a:ext cx="8410641" cy="248817"/>
            </a:xfrm>
            <a:prstGeom prst="rect">
              <a:avLst/>
            </a:prstGeom>
            <a:gradFill flip="none" rotWithShape="1">
              <a:gsLst>
                <a:gs pos="10000">
                  <a:srgbClr val="924CFC">
                    <a:lumMod val="75000"/>
                  </a:srgbClr>
                </a:gs>
                <a:gs pos="84000">
                  <a:srgbClr val="D7306D"/>
                </a:gs>
              </a:gsLst>
              <a:lin ang="0" scaled="1"/>
              <a:tileRect/>
            </a:gra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933" kern="0">
                <a:solidFill>
                  <a:srgbClr val="191919"/>
                </a:solidFill>
                <a:latin typeface="HelvNeue Light for IBM" pitchFamily="34" charset="0"/>
              </a:endParaRPr>
            </a:p>
          </p:txBody>
        </p:sp>
        <p:sp>
          <p:nvSpPr>
            <p:cNvPr id="457" name="TextBox 456">
              <a:extLst>
                <a:ext uri="{FF2B5EF4-FFF2-40B4-BE49-F238E27FC236}">
                  <a16:creationId xmlns:a16="http://schemas.microsoft.com/office/drawing/2014/main" id="{367A8B88-CF9A-DE0C-EF53-06EA670B8153}"/>
                </a:ext>
              </a:extLst>
            </p:cNvPr>
            <p:cNvSpPr txBox="1"/>
            <p:nvPr/>
          </p:nvSpPr>
          <p:spPr>
            <a:xfrm>
              <a:off x="6700975" y="7552149"/>
              <a:ext cx="2311774" cy="254311"/>
            </a:xfrm>
            <a:prstGeom prst="rect">
              <a:avLst/>
            </a:prstGeom>
            <a:noFill/>
          </p:spPr>
          <p:txBody>
            <a:bodyPr wrap="square" rtlCol="0">
              <a:spAutoFit/>
            </a:bodyPr>
            <a:lstStyle/>
            <a:p>
              <a:pPr algn="r" defTabSz="914144">
                <a:defRPr/>
              </a:pPr>
              <a:r>
                <a:rPr lang="en-US" sz="933">
                  <a:solidFill>
                    <a:srgbClr val="FFFFFF"/>
                  </a:solidFill>
                  <a:latin typeface="IBM Plex Sans" charset="0"/>
                  <a:ea typeface="IBM Plex Sans" charset="0"/>
                  <a:cs typeface="IBM Plex Sans" charset="0"/>
                </a:rPr>
                <a:t>Hyper Complexity Architecture</a:t>
              </a:r>
            </a:p>
          </p:txBody>
        </p:sp>
        <p:sp>
          <p:nvSpPr>
            <p:cNvPr id="458" name="TextBox 457">
              <a:extLst>
                <a:ext uri="{FF2B5EF4-FFF2-40B4-BE49-F238E27FC236}">
                  <a16:creationId xmlns:a16="http://schemas.microsoft.com/office/drawing/2014/main" id="{0C436A61-CB66-A140-B1D1-8E68EECE7842}"/>
                </a:ext>
              </a:extLst>
            </p:cNvPr>
            <p:cNvSpPr txBox="1"/>
            <p:nvPr/>
          </p:nvSpPr>
          <p:spPr>
            <a:xfrm>
              <a:off x="721770" y="7578538"/>
              <a:ext cx="1963011" cy="254311"/>
            </a:xfrm>
            <a:prstGeom prst="rect">
              <a:avLst/>
            </a:prstGeom>
            <a:noFill/>
          </p:spPr>
          <p:txBody>
            <a:bodyPr wrap="square" rtlCol="0">
              <a:spAutoFit/>
            </a:bodyPr>
            <a:lstStyle/>
            <a:p>
              <a:pPr defTabSz="914144">
                <a:defRPr/>
              </a:pPr>
              <a:r>
                <a:rPr lang="en-US" sz="933">
                  <a:solidFill>
                    <a:srgbClr val="FFFFFF"/>
                  </a:solidFill>
                  <a:latin typeface="IBM Plex Sans" charset="0"/>
                  <a:ea typeface="IBM Plex Sans" charset="0"/>
                  <a:cs typeface="IBM Plex Sans" charset="0"/>
                </a:rPr>
                <a:t>Traditional Architecture</a:t>
              </a:r>
            </a:p>
          </p:txBody>
        </p:sp>
        <p:sp>
          <p:nvSpPr>
            <p:cNvPr id="459" name="Rectangle 458">
              <a:extLst>
                <a:ext uri="{FF2B5EF4-FFF2-40B4-BE49-F238E27FC236}">
                  <a16:creationId xmlns:a16="http://schemas.microsoft.com/office/drawing/2014/main" id="{2BA926A8-DB7E-BE4F-511B-830E30894D2C}"/>
                </a:ext>
              </a:extLst>
            </p:cNvPr>
            <p:cNvSpPr/>
            <p:nvPr/>
          </p:nvSpPr>
          <p:spPr bwMode="auto">
            <a:xfrm>
              <a:off x="692022" y="7825732"/>
              <a:ext cx="8410641" cy="223413"/>
            </a:xfrm>
            <a:prstGeom prst="rect">
              <a:avLst/>
            </a:prstGeom>
            <a:gradFill flip="none" rotWithShape="1">
              <a:gsLst>
                <a:gs pos="50000">
                  <a:srgbClr val="0F6FFF"/>
                </a:gs>
                <a:gs pos="0">
                  <a:srgbClr val="D7306D"/>
                </a:gs>
                <a:gs pos="100000">
                  <a:srgbClr val="00B050"/>
                </a:gs>
              </a:gsLst>
              <a:lin ang="0" scaled="1"/>
              <a:tileRect/>
            </a:gra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933" kern="0">
                <a:solidFill>
                  <a:srgbClr val="191919"/>
                </a:solidFill>
                <a:latin typeface="HelvNeue Light for IBM" pitchFamily="34" charset="0"/>
              </a:endParaRPr>
            </a:p>
          </p:txBody>
        </p:sp>
        <p:sp>
          <p:nvSpPr>
            <p:cNvPr id="460" name="TextBox 459">
              <a:extLst>
                <a:ext uri="{FF2B5EF4-FFF2-40B4-BE49-F238E27FC236}">
                  <a16:creationId xmlns:a16="http://schemas.microsoft.com/office/drawing/2014/main" id="{451DD85F-9023-EF36-6BBD-4B6910E562AA}"/>
                </a:ext>
              </a:extLst>
            </p:cNvPr>
            <p:cNvSpPr txBox="1"/>
            <p:nvPr/>
          </p:nvSpPr>
          <p:spPr>
            <a:xfrm>
              <a:off x="6686808" y="7800949"/>
              <a:ext cx="2311774" cy="254311"/>
            </a:xfrm>
            <a:prstGeom prst="rect">
              <a:avLst/>
            </a:prstGeom>
            <a:noFill/>
          </p:spPr>
          <p:txBody>
            <a:bodyPr wrap="square" rtlCol="0">
              <a:spAutoFit/>
            </a:bodyPr>
            <a:lstStyle/>
            <a:p>
              <a:pPr algn="r" defTabSz="914144">
                <a:defRPr/>
              </a:pPr>
              <a:r>
                <a:rPr lang="en-US" sz="933">
                  <a:solidFill>
                    <a:srgbClr val="FFFFFF"/>
                  </a:solidFill>
                  <a:latin typeface="IBM Plex Sans" charset="0"/>
                  <a:ea typeface="IBM Plex Sans" charset="0"/>
                  <a:cs typeface="IBM Plex Sans" charset="0"/>
                </a:rPr>
                <a:t>AI driven</a:t>
              </a:r>
            </a:p>
          </p:txBody>
        </p:sp>
        <p:sp>
          <p:nvSpPr>
            <p:cNvPr id="461" name="TextBox 460">
              <a:extLst>
                <a:ext uri="{FF2B5EF4-FFF2-40B4-BE49-F238E27FC236}">
                  <a16:creationId xmlns:a16="http://schemas.microsoft.com/office/drawing/2014/main" id="{19839DDD-A76F-38B3-DB5C-9D6254ED81B8}"/>
                </a:ext>
              </a:extLst>
            </p:cNvPr>
            <p:cNvSpPr txBox="1"/>
            <p:nvPr/>
          </p:nvSpPr>
          <p:spPr>
            <a:xfrm>
              <a:off x="692021" y="7814267"/>
              <a:ext cx="1963011" cy="254311"/>
            </a:xfrm>
            <a:prstGeom prst="rect">
              <a:avLst/>
            </a:prstGeom>
            <a:noFill/>
          </p:spPr>
          <p:txBody>
            <a:bodyPr wrap="square" rtlCol="0">
              <a:spAutoFit/>
            </a:bodyPr>
            <a:lstStyle/>
            <a:p>
              <a:pPr defTabSz="914144">
                <a:defRPr/>
              </a:pPr>
              <a:r>
                <a:rPr lang="en-US" sz="933">
                  <a:solidFill>
                    <a:srgbClr val="FFFFFF"/>
                  </a:solidFill>
                  <a:latin typeface="IBM Plex Sans" charset="0"/>
                  <a:ea typeface="IBM Plex Sans" charset="0"/>
                  <a:cs typeface="IBM Plex Sans" charset="0"/>
                </a:rPr>
                <a:t>Waterfall</a:t>
              </a:r>
            </a:p>
          </p:txBody>
        </p:sp>
        <p:sp>
          <p:nvSpPr>
            <p:cNvPr id="462" name="TextBox 461">
              <a:extLst>
                <a:ext uri="{FF2B5EF4-FFF2-40B4-BE49-F238E27FC236}">
                  <a16:creationId xmlns:a16="http://schemas.microsoft.com/office/drawing/2014/main" id="{6B50BD24-8A66-8878-FAD2-AA6020523C6A}"/>
                </a:ext>
              </a:extLst>
            </p:cNvPr>
            <p:cNvSpPr txBox="1"/>
            <p:nvPr/>
          </p:nvSpPr>
          <p:spPr>
            <a:xfrm>
              <a:off x="3177179" y="7807605"/>
              <a:ext cx="1963011" cy="254311"/>
            </a:xfrm>
            <a:prstGeom prst="rect">
              <a:avLst/>
            </a:prstGeom>
            <a:noFill/>
          </p:spPr>
          <p:txBody>
            <a:bodyPr wrap="square" rtlCol="0">
              <a:spAutoFit/>
            </a:bodyPr>
            <a:lstStyle/>
            <a:p>
              <a:pPr algn="ctr" defTabSz="914144">
                <a:defRPr/>
              </a:pPr>
              <a:r>
                <a:rPr lang="en-US" sz="933">
                  <a:solidFill>
                    <a:srgbClr val="FFFFFF"/>
                  </a:solidFill>
                  <a:latin typeface="IBM Plex Sans" charset="0"/>
                  <a:ea typeface="IBM Plex Sans" charset="0"/>
                  <a:cs typeface="IBM Plex Sans" charset="0"/>
                </a:rPr>
                <a:t>Agile / DevOps</a:t>
              </a:r>
            </a:p>
          </p:txBody>
        </p:sp>
      </p:grpSp>
      <p:sp>
        <p:nvSpPr>
          <p:cNvPr id="13" name="TextBox 12">
            <a:extLst>
              <a:ext uri="{FF2B5EF4-FFF2-40B4-BE49-F238E27FC236}">
                <a16:creationId xmlns:a16="http://schemas.microsoft.com/office/drawing/2014/main" id="{48199A39-26C2-C39D-3FE5-C2BD68E423B1}"/>
              </a:ext>
            </a:extLst>
          </p:cNvPr>
          <p:cNvSpPr txBox="1"/>
          <p:nvPr/>
        </p:nvSpPr>
        <p:spPr>
          <a:xfrm rot="16200000">
            <a:off x="3159055" y="2091349"/>
            <a:ext cx="1017339" cy="215444"/>
          </a:xfrm>
          <a:prstGeom prst="rect">
            <a:avLst/>
          </a:prstGeom>
          <a:noFill/>
        </p:spPr>
        <p:txBody>
          <a:bodyPr wrap="square" rtlCol="0">
            <a:spAutoFit/>
          </a:bodyPr>
          <a:lstStyle/>
          <a:p>
            <a:pPr defTabSz="914144">
              <a:defRPr/>
            </a:pPr>
            <a:r>
              <a:rPr lang="en-GB" sz="800">
                <a:solidFill>
                  <a:srgbClr val="0043CE">
                    <a:lumMod val="50000"/>
                  </a:srgbClr>
                </a:solidFill>
                <a:latin typeface="IBM Plex Sans" charset="0"/>
                <a:ea typeface="IBM Plex Sans" charset="0"/>
                <a:cs typeface="IBM Plex Sans" charset="0"/>
              </a:rPr>
              <a:t>Infrastructure</a:t>
            </a:r>
          </a:p>
        </p:txBody>
      </p:sp>
      <p:sp>
        <p:nvSpPr>
          <p:cNvPr id="14" name="TextBox 13">
            <a:extLst>
              <a:ext uri="{FF2B5EF4-FFF2-40B4-BE49-F238E27FC236}">
                <a16:creationId xmlns:a16="http://schemas.microsoft.com/office/drawing/2014/main" id="{A49E0210-94B8-A63F-42D2-E13FA320F28A}"/>
              </a:ext>
            </a:extLst>
          </p:cNvPr>
          <p:cNvSpPr txBox="1"/>
          <p:nvPr/>
        </p:nvSpPr>
        <p:spPr>
          <a:xfrm rot="16200000">
            <a:off x="3163682" y="1322741"/>
            <a:ext cx="1025902" cy="215444"/>
          </a:xfrm>
          <a:prstGeom prst="rect">
            <a:avLst/>
          </a:prstGeom>
          <a:noFill/>
        </p:spPr>
        <p:txBody>
          <a:bodyPr wrap="square" rtlCol="0">
            <a:spAutoFit/>
          </a:bodyPr>
          <a:lstStyle/>
          <a:p>
            <a:pPr defTabSz="914144">
              <a:defRPr/>
            </a:pPr>
            <a:r>
              <a:rPr lang="en-GB" sz="800">
                <a:solidFill>
                  <a:srgbClr val="0043CE">
                    <a:lumMod val="50000"/>
                  </a:srgbClr>
                </a:solidFill>
                <a:latin typeface="IBM Plex Sans" charset="0"/>
                <a:ea typeface="IBM Plex Sans" charset="0"/>
                <a:cs typeface="IBM Plex Sans" charset="0"/>
              </a:rPr>
              <a:t>Applications</a:t>
            </a:r>
          </a:p>
        </p:txBody>
      </p:sp>
      <p:grpSp>
        <p:nvGrpSpPr>
          <p:cNvPr id="15" name="Group 14">
            <a:extLst>
              <a:ext uri="{FF2B5EF4-FFF2-40B4-BE49-F238E27FC236}">
                <a16:creationId xmlns:a16="http://schemas.microsoft.com/office/drawing/2014/main" id="{10A63141-8313-810D-B04A-575168E06465}"/>
              </a:ext>
            </a:extLst>
          </p:cNvPr>
          <p:cNvGrpSpPr/>
          <p:nvPr/>
        </p:nvGrpSpPr>
        <p:grpSpPr>
          <a:xfrm>
            <a:off x="3721753" y="2156002"/>
            <a:ext cx="599467" cy="552193"/>
            <a:chOff x="373236" y="3609201"/>
            <a:chExt cx="684608" cy="630621"/>
          </a:xfrm>
        </p:grpSpPr>
        <p:pic>
          <p:nvPicPr>
            <p:cNvPr id="454" name="Picture 2" descr="Data Center Icons - Download Free Vector Icons | Noun Project">
              <a:extLst>
                <a:ext uri="{FF2B5EF4-FFF2-40B4-BE49-F238E27FC236}">
                  <a16:creationId xmlns:a16="http://schemas.microsoft.com/office/drawing/2014/main" id="{E94BFC5C-694F-58CB-3412-DA0D4219E03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65009"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55" name="TextBox 454">
              <a:extLst>
                <a:ext uri="{FF2B5EF4-FFF2-40B4-BE49-F238E27FC236}">
                  <a16:creationId xmlns:a16="http://schemas.microsoft.com/office/drawing/2014/main" id="{F8705C50-DAE0-20A2-C15D-6C6D995FAA88}"/>
                </a:ext>
              </a:extLst>
            </p:cNvPr>
            <p:cNvSpPr txBox="1"/>
            <p:nvPr/>
          </p:nvSpPr>
          <p:spPr>
            <a:xfrm>
              <a:off x="373236" y="3899901"/>
              <a:ext cx="684608"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Traditional DC</a:t>
              </a:r>
            </a:p>
          </p:txBody>
        </p:sp>
      </p:grpSp>
      <p:sp>
        <p:nvSpPr>
          <p:cNvPr id="16" name="TextBox 15">
            <a:extLst>
              <a:ext uri="{FF2B5EF4-FFF2-40B4-BE49-F238E27FC236}">
                <a16:creationId xmlns:a16="http://schemas.microsoft.com/office/drawing/2014/main" id="{58662A38-EDD1-31CA-1C8C-9B9A287D3955}"/>
              </a:ext>
            </a:extLst>
          </p:cNvPr>
          <p:cNvSpPr txBox="1"/>
          <p:nvPr/>
        </p:nvSpPr>
        <p:spPr>
          <a:xfrm>
            <a:off x="4264417" y="2405866"/>
            <a:ext cx="640637" cy="297646"/>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Private Cloud</a:t>
            </a:r>
          </a:p>
        </p:txBody>
      </p:sp>
      <p:grpSp>
        <p:nvGrpSpPr>
          <p:cNvPr id="17" name="Group 16">
            <a:extLst>
              <a:ext uri="{FF2B5EF4-FFF2-40B4-BE49-F238E27FC236}">
                <a16:creationId xmlns:a16="http://schemas.microsoft.com/office/drawing/2014/main" id="{613A1721-AF77-E6D3-4F0D-6C71B679D8AC}"/>
              </a:ext>
            </a:extLst>
          </p:cNvPr>
          <p:cNvGrpSpPr/>
          <p:nvPr/>
        </p:nvGrpSpPr>
        <p:grpSpPr>
          <a:xfrm>
            <a:off x="4855540" y="2109219"/>
            <a:ext cx="629397" cy="596697"/>
            <a:chOff x="1998888" y="3579236"/>
            <a:chExt cx="835309" cy="612488"/>
          </a:xfrm>
        </p:grpSpPr>
        <p:pic>
          <p:nvPicPr>
            <p:cNvPr id="452" name="Picture 8" descr="Cloud Icons - Download 270 Free Cloud icons here">
              <a:extLst>
                <a:ext uri="{FF2B5EF4-FFF2-40B4-BE49-F238E27FC236}">
                  <a16:creationId xmlns:a16="http://schemas.microsoft.com/office/drawing/2014/main" id="{02694314-1F74-7B9D-E22B-0038C90A33AB}"/>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229004"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53" name="TextBox 452">
              <a:extLst>
                <a:ext uri="{FF2B5EF4-FFF2-40B4-BE49-F238E27FC236}">
                  <a16:creationId xmlns:a16="http://schemas.microsoft.com/office/drawing/2014/main" id="{C20B7AB9-35A1-28A6-0AD6-8FF11505D2CA}"/>
                </a:ext>
              </a:extLst>
            </p:cNvPr>
            <p:cNvSpPr txBox="1"/>
            <p:nvPr/>
          </p:nvSpPr>
          <p:spPr>
            <a:xfrm>
              <a:off x="1998888" y="3886201"/>
              <a:ext cx="835309" cy="305523"/>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Public Cloud</a:t>
              </a:r>
            </a:p>
          </p:txBody>
        </p:sp>
      </p:grpSp>
      <p:grpSp>
        <p:nvGrpSpPr>
          <p:cNvPr id="18" name="Group 17">
            <a:extLst>
              <a:ext uri="{FF2B5EF4-FFF2-40B4-BE49-F238E27FC236}">
                <a16:creationId xmlns:a16="http://schemas.microsoft.com/office/drawing/2014/main" id="{E6117660-BB1D-F509-2C3C-3358BDACCFA4}"/>
              </a:ext>
            </a:extLst>
          </p:cNvPr>
          <p:cNvGrpSpPr/>
          <p:nvPr/>
        </p:nvGrpSpPr>
        <p:grpSpPr>
          <a:xfrm>
            <a:off x="6949552" y="2120255"/>
            <a:ext cx="731426" cy="560490"/>
            <a:chOff x="2521682" y="3579236"/>
            <a:chExt cx="835309" cy="640096"/>
          </a:xfrm>
        </p:grpSpPr>
        <p:pic>
          <p:nvPicPr>
            <p:cNvPr id="450" name="Picture 10" descr="Saas Icons - Download Free Vector Icons | Noun Project">
              <a:extLst>
                <a:ext uri="{FF2B5EF4-FFF2-40B4-BE49-F238E27FC236}">
                  <a16:creationId xmlns:a16="http://schemas.microsoft.com/office/drawing/2014/main" id="{14234036-F46E-EAF0-32D1-B4DC81C6185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745693"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51" name="TextBox 450">
              <a:extLst>
                <a:ext uri="{FF2B5EF4-FFF2-40B4-BE49-F238E27FC236}">
                  <a16:creationId xmlns:a16="http://schemas.microsoft.com/office/drawing/2014/main" id="{39E3C76B-F200-F527-958F-DAB46B005B9B}"/>
                </a:ext>
              </a:extLst>
            </p:cNvPr>
            <p:cNvSpPr txBox="1"/>
            <p:nvPr/>
          </p:nvSpPr>
          <p:spPr>
            <a:xfrm>
              <a:off x="2521682" y="3879411"/>
              <a:ext cx="835309"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SaaS / </a:t>
              </a:r>
            </a:p>
            <a:p>
              <a:pPr algn="ctr" defTabSz="914144">
                <a:defRPr/>
              </a:pPr>
              <a:r>
                <a:rPr lang="en-US" sz="667" b="1">
                  <a:solidFill>
                    <a:srgbClr val="000000"/>
                  </a:solidFill>
                  <a:latin typeface="IBM Plex Sans" charset="0"/>
                  <a:ea typeface="IBM Plex Sans" charset="0"/>
                  <a:cs typeface="IBM Plex Sans" charset="0"/>
                </a:rPr>
                <a:t>PaaS</a:t>
              </a:r>
            </a:p>
          </p:txBody>
        </p:sp>
      </p:grpSp>
      <p:grpSp>
        <p:nvGrpSpPr>
          <p:cNvPr id="19" name="Group 18">
            <a:extLst>
              <a:ext uri="{FF2B5EF4-FFF2-40B4-BE49-F238E27FC236}">
                <a16:creationId xmlns:a16="http://schemas.microsoft.com/office/drawing/2014/main" id="{7A78C234-BE0A-0B2D-DD76-1C6B265E43F4}"/>
              </a:ext>
            </a:extLst>
          </p:cNvPr>
          <p:cNvGrpSpPr/>
          <p:nvPr/>
        </p:nvGrpSpPr>
        <p:grpSpPr>
          <a:xfrm>
            <a:off x="7458243" y="2163169"/>
            <a:ext cx="731426" cy="540195"/>
            <a:chOff x="3260040" y="3609201"/>
            <a:chExt cx="835309" cy="616921"/>
          </a:xfrm>
        </p:grpSpPr>
        <p:pic>
          <p:nvPicPr>
            <p:cNvPr id="448" name="Picture 12" descr="Exponential Technologies – Traverciti">
              <a:extLst>
                <a:ext uri="{FF2B5EF4-FFF2-40B4-BE49-F238E27FC236}">
                  <a16:creationId xmlns:a16="http://schemas.microsoft.com/office/drawing/2014/main" id="{255964FC-1FC9-4FB3-3509-A7160294D0B9}"/>
                </a:ext>
              </a:extLst>
            </p:cNvPr>
            <p:cNvPicPr>
              <a:picLocks noChangeAspect="1" noChangeArrowheads="1"/>
            </p:cNvPicPr>
            <p:nvPr/>
          </p:nvPicPr>
          <p:blipFill>
            <a:blip r:embed="rId6" cstate="print">
              <a:duotone>
                <a:prstClr val="black"/>
                <a:srgbClr val="F3F3F3">
                  <a:tint val="45000"/>
                  <a:satMod val="400000"/>
                </a:srgbClr>
              </a:duotone>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520120"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49" name="TextBox 448">
              <a:extLst>
                <a:ext uri="{FF2B5EF4-FFF2-40B4-BE49-F238E27FC236}">
                  <a16:creationId xmlns:a16="http://schemas.microsoft.com/office/drawing/2014/main" id="{C7B88335-BF66-FFB2-7DA3-266D5D4601C4}"/>
                </a:ext>
              </a:extLst>
            </p:cNvPr>
            <p:cNvSpPr txBox="1"/>
            <p:nvPr/>
          </p:nvSpPr>
          <p:spPr>
            <a:xfrm>
              <a:off x="3260040" y="3886201"/>
              <a:ext cx="835309" cy="339921"/>
            </a:xfrm>
            <a:prstGeom prst="rect">
              <a:avLst/>
            </a:prstGeom>
            <a:noFill/>
          </p:spPr>
          <p:txBody>
            <a:bodyPr wrap="square" rtlCol="0">
              <a:spAutoFit/>
            </a:bodyPr>
            <a:lstStyle/>
            <a:p>
              <a:pPr algn="ctr" defTabSz="1218828">
                <a:defRPr/>
              </a:pPr>
              <a:r>
                <a:rPr lang="en-US" sz="667" b="1" kern="0">
                  <a:solidFill>
                    <a:srgbClr val="000000"/>
                  </a:solidFill>
                  <a:latin typeface="IBM Plex Sans" charset="0"/>
                  <a:ea typeface="IBM Plex Sans" charset="0"/>
                  <a:cs typeface="IBM Plex Sans" charset="0"/>
                </a:rPr>
                <a:t>IoT / Edge /Other</a:t>
              </a:r>
            </a:p>
          </p:txBody>
        </p:sp>
      </p:grpSp>
      <p:sp>
        <p:nvSpPr>
          <p:cNvPr id="20" name="Rectangle 19">
            <a:extLst>
              <a:ext uri="{FF2B5EF4-FFF2-40B4-BE49-F238E27FC236}">
                <a16:creationId xmlns:a16="http://schemas.microsoft.com/office/drawing/2014/main" id="{B67334F4-84FD-D74F-1C80-6E27C319FD89}"/>
              </a:ext>
            </a:extLst>
          </p:cNvPr>
          <p:cNvSpPr/>
          <p:nvPr/>
        </p:nvSpPr>
        <p:spPr bwMode="auto">
          <a:xfrm>
            <a:off x="3889673" y="1830586"/>
            <a:ext cx="275368" cy="139503"/>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1" name="Rectangle 20">
            <a:extLst>
              <a:ext uri="{FF2B5EF4-FFF2-40B4-BE49-F238E27FC236}">
                <a16:creationId xmlns:a16="http://schemas.microsoft.com/office/drawing/2014/main" id="{DEC0E70E-1451-94A9-6CC5-F5CFE35DEBDD}"/>
              </a:ext>
            </a:extLst>
          </p:cNvPr>
          <p:cNvSpPr/>
          <p:nvPr/>
        </p:nvSpPr>
        <p:spPr bwMode="auto">
          <a:xfrm>
            <a:off x="3889675" y="1668943"/>
            <a:ext cx="275368" cy="136606"/>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2" name="Rectangle 21">
            <a:extLst>
              <a:ext uri="{FF2B5EF4-FFF2-40B4-BE49-F238E27FC236}">
                <a16:creationId xmlns:a16="http://schemas.microsoft.com/office/drawing/2014/main" id="{ABF9B2F8-E37E-D04D-48F7-F1E29D68F31E}"/>
              </a:ext>
            </a:extLst>
          </p:cNvPr>
          <p:cNvSpPr/>
          <p:nvPr/>
        </p:nvSpPr>
        <p:spPr bwMode="auto">
          <a:xfrm>
            <a:off x="3889673" y="1352189"/>
            <a:ext cx="275368" cy="291798"/>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3" name="Rectangle 22">
            <a:extLst>
              <a:ext uri="{FF2B5EF4-FFF2-40B4-BE49-F238E27FC236}">
                <a16:creationId xmlns:a16="http://schemas.microsoft.com/office/drawing/2014/main" id="{1E9DF798-5413-5A3F-E5DE-10DD0389D413}"/>
              </a:ext>
            </a:extLst>
          </p:cNvPr>
          <p:cNvSpPr/>
          <p:nvPr/>
        </p:nvSpPr>
        <p:spPr bwMode="auto">
          <a:xfrm>
            <a:off x="4447051" y="1840767"/>
            <a:ext cx="275368" cy="129321"/>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4" name="Rectangle 23">
            <a:extLst>
              <a:ext uri="{FF2B5EF4-FFF2-40B4-BE49-F238E27FC236}">
                <a16:creationId xmlns:a16="http://schemas.microsoft.com/office/drawing/2014/main" id="{0ED1E5AE-F177-0CBC-E238-BC99C923FD37}"/>
              </a:ext>
            </a:extLst>
          </p:cNvPr>
          <p:cNvSpPr/>
          <p:nvPr/>
        </p:nvSpPr>
        <p:spPr bwMode="auto">
          <a:xfrm>
            <a:off x="4447051" y="1682126"/>
            <a:ext cx="275368" cy="123424"/>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5" name="Oval 24">
            <a:extLst>
              <a:ext uri="{FF2B5EF4-FFF2-40B4-BE49-F238E27FC236}">
                <a16:creationId xmlns:a16="http://schemas.microsoft.com/office/drawing/2014/main" id="{9E5455E8-4C5B-6221-7579-5E3201E7E54A}"/>
              </a:ext>
            </a:extLst>
          </p:cNvPr>
          <p:cNvSpPr/>
          <p:nvPr/>
        </p:nvSpPr>
        <p:spPr bwMode="auto">
          <a:xfrm>
            <a:off x="4510195" y="1509338"/>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6" name="Triangle 25">
            <a:extLst>
              <a:ext uri="{FF2B5EF4-FFF2-40B4-BE49-F238E27FC236}">
                <a16:creationId xmlns:a16="http://schemas.microsoft.com/office/drawing/2014/main" id="{895476BB-755F-3D1A-50E1-18E70B40EF56}"/>
              </a:ext>
            </a:extLst>
          </p:cNvPr>
          <p:cNvSpPr/>
          <p:nvPr/>
        </p:nvSpPr>
        <p:spPr bwMode="auto">
          <a:xfrm>
            <a:off x="4979939" y="1846666"/>
            <a:ext cx="147019" cy="123424"/>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7" name="Oval 26">
            <a:extLst>
              <a:ext uri="{FF2B5EF4-FFF2-40B4-BE49-F238E27FC236}">
                <a16:creationId xmlns:a16="http://schemas.microsoft.com/office/drawing/2014/main" id="{D140D510-9F35-3172-C27F-9F3D07CBD542}"/>
              </a:ext>
            </a:extLst>
          </p:cNvPr>
          <p:cNvSpPr/>
          <p:nvPr/>
        </p:nvSpPr>
        <p:spPr bwMode="auto">
          <a:xfrm>
            <a:off x="5158703" y="1841328"/>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grpSp>
        <p:nvGrpSpPr>
          <p:cNvPr id="28" name="Group 27">
            <a:extLst>
              <a:ext uri="{FF2B5EF4-FFF2-40B4-BE49-F238E27FC236}">
                <a16:creationId xmlns:a16="http://schemas.microsoft.com/office/drawing/2014/main" id="{F1F55E3F-100B-41EA-ECE6-2BF5F00E478C}"/>
              </a:ext>
            </a:extLst>
          </p:cNvPr>
          <p:cNvGrpSpPr/>
          <p:nvPr/>
        </p:nvGrpSpPr>
        <p:grpSpPr>
          <a:xfrm>
            <a:off x="5597184" y="2139253"/>
            <a:ext cx="631030" cy="528307"/>
            <a:chOff x="547040" y="3609201"/>
            <a:chExt cx="720656" cy="603342"/>
          </a:xfrm>
        </p:grpSpPr>
        <p:pic>
          <p:nvPicPr>
            <p:cNvPr id="446" name="Picture 2" descr="Data Center Icons - Download Free Vector Icons | Noun Project">
              <a:extLst>
                <a:ext uri="{FF2B5EF4-FFF2-40B4-BE49-F238E27FC236}">
                  <a16:creationId xmlns:a16="http://schemas.microsoft.com/office/drawing/2014/main" id="{AEDFE92B-F6EC-6974-79D7-D707A2A8287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7121"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47" name="TextBox 446">
              <a:extLst>
                <a:ext uri="{FF2B5EF4-FFF2-40B4-BE49-F238E27FC236}">
                  <a16:creationId xmlns:a16="http://schemas.microsoft.com/office/drawing/2014/main" id="{D425020F-7823-EF1F-24F8-DF6FE8E59BFA}"/>
                </a:ext>
              </a:extLst>
            </p:cNvPr>
            <p:cNvSpPr txBox="1"/>
            <p:nvPr/>
          </p:nvSpPr>
          <p:spPr>
            <a:xfrm>
              <a:off x="547040" y="3872622"/>
              <a:ext cx="720656"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Traditional DC</a:t>
              </a:r>
            </a:p>
          </p:txBody>
        </p:sp>
      </p:grpSp>
      <p:sp>
        <p:nvSpPr>
          <p:cNvPr id="29" name="TextBox 28">
            <a:extLst>
              <a:ext uri="{FF2B5EF4-FFF2-40B4-BE49-F238E27FC236}">
                <a16:creationId xmlns:a16="http://schemas.microsoft.com/office/drawing/2014/main" id="{3C98DD15-5A0C-C411-7068-BEB60FA6095A}"/>
              </a:ext>
            </a:extLst>
          </p:cNvPr>
          <p:cNvSpPr txBox="1"/>
          <p:nvPr/>
        </p:nvSpPr>
        <p:spPr>
          <a:xfrm>
            <a:off x="6049652" y="2361398"/>
            <a:ext cx="623894" cy="297646"/>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Private Cloud</a:t>
            </a:r>
          </a:p>
        </p:txBody>
      </p:sp>
      <p:grpSp>
        <p:nvGrpSpPr>
          <p:cNvPr id="30" name="Group 29">
            <a:extLst>
              <a:ext uri="{FF2B5EF4-FFF2-40B4-BE49-F238E27FC236}">
                <a16:creationId xmlns:a16="http://schemas.microsoft.com/office/drawing/2014/main" id="{52C195C0-2BE1-53C1-15F3-F239A7B47B82}"/>
              </a:ext>
            </a:extLst>
          </p:cNvPr>
          <p:cNvGrpSpPr/>
          <p:nvPr/>
        </p:nvGrpSpPr>
        <p:grpSpPr>
          <a:xfrm>
            <a:off x="6464440" y="2136938"/>
            <a:ext cx="731426" cy="463778"/>
            <a:chOff x="1849411" y="3579236"/>
            <a:chExt cx="835309" cy="529648"/>
          </a:xfrm>
        </p:grpSpPr>
        <p:pic>
          <p:nvPicPr>
            <p:cNvPr id="444" name="Picture 8" descr="Cloud Icons - Download 270 Free Cloud icons here">
              <a:extLst>
                <a:ext uri="{FF2B5EF4-FFF2-40B4-BE49-F238E27FC236}">
                  <a16:creationId xmlns:a16="http://schemas.microsoft.com/office/drawing/2014/main" id="{0CAAC2A1-E2FE-5752-09C2-460074E79E1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79526"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45" name="TextBox 444">
              <a:extLst>
                <a:ext uri="{FF2B5EF4-FFF2-40B4-BE49-F238E27FC236}">
                  <a16:creationId xmlns:a16="http://schemas.microsoft.com/office/drawing/2014/main" id="{3EAE5415-B52C-1B3F-B04A-7B30524A92B7}"/>
                </a:ext>
              </a:extLst>
            </p:cNvPr>
            <p:cNvSpPr txBox="1"/>
            <p:nvPr/>
          </p:nvSpPr>
          <p:spPr>
            <a:xfrm>
              <a:off x="1849411" y="3886200"/>
              <a:ext cx="835309" cy="222684"/>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Public Cloud</a:t>
              </a:r>
            </a:p>
          </p:txBody>
        </p:sp>
      </p:grpSp>
      <p:sp>
        <p:nvSpPr>
          <p:cNvPr id="31" name="Rectangle 30">
            <a:extLst>
              <a:ext uri="{FF2B5EF4-FFF2-40B4-BE49-F238E27FC236}">
                <a16:creationId xmlns:a16="http://schemas.microsoft.com/office/drawing/2014/main" id="{8ABD2FA1-4784-405E-286F-66B3A4FB33BD}"/>
              </a:ext>
            </a:extLst>
          </p:cNvPr>
          <p:cNvSpPr/>
          <p:nvPr/>
        </p:nvSpPr>
        <p:spPr bwMode="auto">
          <a:xfrm>
            <a:off x="5824922" y="1855993"/>
            <a:ext cx="275368" cy="139503"/>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2" name="Rectangle 31">
            <a:extLst>
              <a:ext uri="{FF2B5EF4-FFF2-40B4-BE49-F238E27FC236}">
                <a16:creationId xmlns:a16="http://schemas.microsoft.com/office/drawing/2014/main" id="{2E193D82-A598-1C20-BE7C-008668F697BC}"/>
              </a:ext>
            </a:extLst>
          </p:cNvPr>
          <p:cNvSpPr/>
          <p:nvPr/>
        </p:nvSpPr>
        <p:spPr bwMode="auto">
          <a:xfrm>
            <a:off x="5824922" y="1646899"/>
            <a:ext cx="275368" cy="187031"/>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3" name="Rectangle 32">
            <a:extLst>
              <a:ext uri="{FF2B5EF4-FFF2-40B4-BE49-F238E27FC236}">
                <a16:creationId xmlns:a16="http://schemas.microsoft.com/office/drawing/2014/main" id="{53339E38-74EB-A351-D111-C8B3B8CCCD08}"/>
              </a:ext>
            </a:extLst>
          </p:cNvPr>
          <p:cNvSpPr/>
          <p:nvPr/>
        </p:nvSpPr>
        <p:spPr bwMode="auto">
          <a:xfrm>
            <a:off x="6228216" y="1872074"/>
            <a:ext cx="275368" cy="123424"/>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4" name="Oval 33">
            <a:extLst>
              <a:ext uri="{FF2B5EF4-FFF2-40B4-BE49-F238E27FC236}">
                <a16:creationId xmlns:a16="http://schemas.microsoft.com/office/drawing/2014/main" id="{AAEDC2DD-CD2B-A06E-183F-46E63C55A552}"/>
              </a:ext>
            </a:extLst>
          </p:cNvPr>
          <p:cNvSpPr/>
          <p:nvPr/>
        </p:nvSpPr>
        <p:spPr bwMode="auto">
          <a:xfrm>
            <a:off x="6374006" y="1693391"/>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5" name="Triangle 34">
            <a:extLst>
              <a:ext uri="{FF2B5EF4-FFF2-40B4-BE49-F238E27FC236}">
                <a16:creationId xmlns:a16="http://schemas.microsoft.com/office/drawing/2014/main" id="{4071220E-0EF8-B8DB-1D06-95EB43381F80}"/>
              </a:ext>
            </a:extLst>
          </p:cNvPr>
          <p:cNvSpPr>
            <a:spLocks noChangeAspect="1"/>
          </p:cNvSpPr>
          <p:nvPr/>
        </p:nvSpPr>
        <p:spPr bwMode="auto">
          <a:xfrm>
            <a:off x="6650613" y="1891408"/>
            <a:ext cx="123988" cy="10408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6" name="Oval 35">
            <a:extLst>
              <a:ext uri="{FF2B5EF4-FFF2-40B4-BE49-F238E27FC236}">
                <a16:creationId xmlns:a16="http://schemas.microsoft.com/office/drawing/2014/main" id="{3C7488F0-026D-E5CA-16D5-F4D6A43973FD}"/>
              </a:ext>
            </a:extLst>
          </p:cNvPr>
          <p:cNvSpPr>
            <a:spLocks noChangeAspect="1"/>
          </p:cNvSpPr>
          <p:nvPr/>
        </p:nvSpPr>
        <p:spPr bwMode="auto">
          <a:xfrm>
            <a:off x="6657398" y="1729840"/>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7" name="Oval 36">
            <a:extLst>
              <a:ext uri="{FF2B5EF4-FFF2-40B4-BE49-F238E27FC236}">
                <a16:creationId xmlns:a16="http://schemas.microsoft.com/office/drawing/2014/main" id="{00AAB8EC-2381-59AA-013D-3B60233DF993}"/>
              </a:ext>
            </a:extLst>
          </p:cNvPr>
          <p:cNvSpPr>
            <a:spLocks noChangeAspect="1"/>
          </p:cNvSpPr>
          <p:nvPr/>
        </p:nvSpPr>
        <p:spPr bwMode="auto">
          <a:xfrm>
            <a:off x="6807462" y="1729840"/>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 name="Oval 37">
            <a:extLst>
              <a:ext uri="{FF2B5EF4-FFF2-40B4-BE49-F238E27FC236}">
                <a16:creationId xmlns:a16="http://schemas.microsoft.com/office/drawing/2014/main" id="{09539D49-CBEC-C4ED-5D16-2AA9ADF0B70D}"/>
              </a:ext>
            </a:extLst>
          </p:cNvPr>
          <p:cNvSpPr>
            <a:spLocks noChangeAspect="1"/>
          </p:cNvSpPr>
          <p:nvPr/>
        </p:nvSpPr>
        <p:spPr bwMode="auto">
          <a:xfrm>
            <a:off x="6807462" y="1588264"/>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 name="Oval 38">
            <a:extLst>
              <a:ext uri="{FF2B5EF4-FFF2-40B4-BE49-F238E27FC236}">
                <a16:creationId xmlns:a16="http://schemas.microsoft.com/office/drawing/2014/main" id="{03E64CC8-86E9-E1F4-B9DC-2A04757EC697}"/>
              </a:ext>
            </a:extLst>
          </p:cNvPr>
          <p:cNvSpPr>
            <a:spLocks noChangeAspect="1"/>
          </p:cNvSpPr>
          <p:nvPr/>
        </p:nvSpPr>
        <p:spPr bwMode="auto">
          <a:xfrm>
            <a:off x="6657398" y="1591891"/>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0" name="Oval 39">
            <a:extLst>
              <a:ext uri="{FF2B5EF4-FFF2-40B4-BE49-F238E27FC236}">
                <a16:creationId xmlns:a16="http://schemas.microsoft.com/office/drawing/2014/main" id="{9F75B0C1-DAC7-6AE3-9D58-51FBF35841D3}"/>
              </a:ext>
            </a:extLst>
          </p:cNvPr>
          <p:cNvSpPr/>
          <p:nvPr/>
        </p:nvSpPr>
        <p:spPr bwMode="auto">
          <a:xfrm>
            <a:off x="4510195" y="1509338"/>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 name="Oval 40">
            <a:extLst>
              <a:ext uri="{FF2B5EF4-FFF2-40B4-BE49-F238E27FC236}">
                <a16:creationId xmlns:a16="http://schemas.microsoft.com/office/drawing/2014/main" id="{7F753809-E20E-3894-6CE9-A3AE6C7F7C89}"/>
              </a:ext>
            </a:extLst>
          </p:cNvPr>
          <p:cNvSpPr>
            <a:spLocks noChangeAspect="1"/>
          </p:cNvSpPr>
          <p:nvPr/>
        </p:nvSpPr>
        <p:spPr bwMode="auto">
          <a:xfrm>
            <a:off x="7276061" y="1656803"/>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 name="Oval 41">
            <a:extLst>
              <a:ext uri="{FF2B5EF4-FFF2-40B4-BE49-F238E27FC236}">
                <a16:creationId xmlns:a16="http://schemas.microsoft.com/office/drawing/2014/main" id="{E5FB2F88-13E4-AF36-82BC-427ABE820072}"/>
              </a:ext>
            </a:extLst>
          </p:cNvPr>
          <p:cNvSpPr>
            <a:spLocks noChangeAspect="1"/>
          </p:cNvSpPr>
          <p:nvPr/>
        </p:nvSpPr>
        <p:spPr bwMode="auto">
          <a:xfrm>
            <a:off x="7126456" y="1524113"/>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3" name="Oval 42">
            <a:extLst>
              <a:ext uri="{FF2B5EF4-FFF2-40B4-BE49-F238E27FC236}">
                <a16:creationId xmlns:a16="http://schemas.microsoft.com/office/drawing/2014/main" id="{81D5F33A-4509-1471-6047-5EDD04B344FA}"/>
              </a:ext>
            </a:extLst>
          </p:cNvPr>
          <p:cNvSpPr>
            <a:spLocks noChangeAspect="1"/>
          </p:cNvSpPr>
          <p:nvPr/>
        </p:nvSpPr>
        <p:spPr bwMode="auto">
          <a:xfrm>
            <a:off x="7276061" y="1518853"/>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4" name="Plaque 43">
            <a:extLst>
              <a:ext uri="{FF2B5EF4-FFF2-40B4-BE49-F238E27FC236}">
                <a16:creationId xmlns:a16="http://schemas.microsoft.com/office/drawing/2014/main" id="{8A3B013A-A365-6CEA-F0E7-BAC27B524D7F}"/>
              </a:ext>
            </a:extLst>
          </p:cNvPr>
          <p:cNvSpPr>
            <a:spLocks noChangeAspect="1"/>
          </p:cNvSpPr>
          <p:nvPr/>
        </p:nvSpPr>
        <p:spPr bwMode="auto">
          <a:xfrm>
            <a:off x="7640367" y="1891408"/>
            <a:ext cx="139724" cy="10408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45" name="Oval 44">
            <a:extLst>
              <a:ext uri="{FF2B5EF4-FFF2-40B4-BE49-F238E27FC236}">
                <a16:creationId xmlns:a16="http://schemas.microsoft.com/office/drawing/2014/main" id="{FA70B8BD-3D18-C674-A3C2-61B3C9907C77}"/>
              </a:ext>
            </a:extLst>
          </p:cNvPr>
          <p:cNvSpPr>
            <a:spLocks noChangeAspect="1"/>
          </p:cNvSpPr>
          <p:nvPr/>
        </p:nvSpPr>
        <p:spPr bwMode="auto">
          <a:xfrm>
            <a:off x="7803911" y="1891408"/>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6" name="Triangle 45">
            <a:extLst>
              <a:ext uri="{FF2B5EF4-FFF2-40B4-BE49-F238E27FC236}">
                <a16:creationId xmlns:a16="http://schemas.microsoft.com/office/drawing/2014/main" id="{1C9C1BA7-7292-62C3-F6F9-FF59F33A69FA}"/>
              </a:ext>
            </a:extLst>
          </p:cNvPr>
          <p:cNvSpPr>
            <a:spLocks noChangeAspect="1"/>
          </p:cNvSpPr>
          <p:nvPr/>
        </p:nvSpPr>
        <p:spPr bwMode="auto">
          <a:xfrm>
            <a:off x="7647981" y="1760247"/>
            <a:ext cx="123988" cy="10408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7" name="Triangle 46">
            <a:extLst>
              <a:ext uri="{FF2B5EF4-FFF2-40B4-BE49-F238E27FC236}">
                <a16:creationId xmlns:a16="http://schemas.microsoft.com/office/drawing/2014/main" id="{AE12FD51-FB72-5F98-B46A-99BBE854AF2A}"/>
              </a:ext>
            </a:extLst>
          </p:cNvPr>
          <p:cNvSpPr>
            <a:spLocks noChangeAspect="1"/>
          </p:cNvSpPr>
          <p:nvPr/>
        </p:nvSpPr>
        <p:spPr bwMode="auto">
          <a:xfrm>
            <a:off x="7794169" y="1760247"/>
            <a:ext cx="123988" cy="10408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8" name="Triangle 47">
            <a:extLst>
              <a:ext uri="{FF2B5EF4-FFF2-40B4-BE49-F238E27FC236}">
                <a16:creationId xmlns:a16="http://schemas.microsoft.com/office/drawing/2014/main" id="{C1AD1469-E1D9-BA0B-42D8-9F05A454E7CB}"/>
              </a:ext>
            </a:extLst>
          </p:cNvPr>
          <p:cNvSpPr>
            <a:spLocks noChangeAspect="1"/>
          </p:cNvSpPr>
          <p:nvPr/>
        </p:nvSpPr>
        <p:spPr bwMode="auto">
          <a:xfrm>
            <a:off x="7119670" y="1654219"/>
            <a:ext cx="123988" cy="10408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grpSp>
        <p:nvGrpSpPr>
          <p:cNvPr id="49" name="Group 48">
            <a:extLst>
              <a:ext uri="{FF2B5EF4-FFF2-40B4-BE49-F238E27FC236}">
                <a16:creationId xmlns:a16="http://schemas.microsoft.com/office/drawing/2014/main" id="{8154525D-85A5-2C1C-1BCB-5592C5A2C194}"/>
              </a:ext>
            </a:extLst>
          </p:cNvPr>
          <p:cNvGrpSpPr/>
          <p:nvPr/>
        </p:nvGrpSpPr>
        <p:grpSpPr>
          <a:xfrm>
            <a:off x="9795439" y="2083540"/>
            <a:ext cx="731426" cy="560490"/>
            <a:chOff x="2521682" y="3579236"/>
            <a:chExt cx="835309" cy="640096"/>
          </a:xfrm>
        </p:grpSpPr>
        <p:pic>
          <p:nvPicPr>
            <p:cNvPr id="442" name="Picture 10" descr="Saas Icons - Download Free Vector Icons | Noun Project">
              <a:extLst>
                <a:ext uri="{FF2B5EF4-FFF2-40B4-BE49-F238E27FC236}">
                  <a16:creationId xmlns:a16="http://schemas.microsoft.com/office/drawing/2014/main" id="{D988B828-CF79-A9C6-A067-8D859EE276C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745693"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43" name="TextBox 442">
              <a:extLst>
                <a:ext uri="{FF2B5EF4-FFF2-40B4-BE49-F238E27FC236}">
                  <a16:creationId xmlns:a16="http://schemas.microsoft.com/office/drawing/2014/main" id="{D05050EF-847F-0F97-CAFF-781D88716D17}"/>
                </a:ext>
              </a:extLst>
            </p:cNvPr>
            <p:cNvSpPr txBox="1"/>
            <p:nvPr/>
          </p:nvSpPr>
          <p:spPr>
            <a:xfrm>
              <a:off x="2521682" y="3879411"/>
              <a:ext cx="835309"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SaaS / </a:t>
              </a:r>
            </a:p>
            <a:p>
              <a:pPr algn="ctr" defTabSz="914144">
                <a:defRPr/>
              </a:pPr>
              <a:r>
                <a:rPr lang="en-US" sz="667" b="1">
                  <a:solidFill>
                    <a:srgbClr val="000000"/>
                  </a:solidFill>
                  <a:latin typeface="IBM Plex Sans" charset="0"/>
                  <a:ea typeface="IBM Plex Sans" charset="0"/>
                  <a:cs typeface="IBM Plex Sans" charset="0"/>
                </a:rPr>
                <a:t>PaaS</a:t>
              </a:r>
            </a:p>
          </p:txBody>
        </p:sp>
      </p:grpSp>
      <p:grpSp>
        <p:nvGrpSpPr>
          <p:cNvPr id="50" name="Group 49">
            <a:extLst>
              <a:ext uri="{FF2B5EF4-FFF2-40B4-BE49-F238E27FC236}">
                <a16:creationId xmlns:a16="http://schemas.microsoft.com/office/drawing/2014/main" id="{3F2F0F5B-8700-03A1-3342-C6729E6601DA}"/>
              </a:ext>
            </a:extLst>
          </p:cNvPr>
          <p:cNvGrpSpPr/>
          <p:nvPr/>
        </p:nvGrpSpPr>
        <p:grpSpPr>
          <a:xfrm>
            <a:off x="10324684" y="2091126"/>
            <a:ext cx="731426" cy="540195"/>
            <a:chOff x="3260039" y="3609201"/>
            <a:chExt cx="835309" cy="616921"/>
          </a:xfrm>
        </p:grpSpPr>
        <p:pic>
          <p:nvPicPr>
            <p:cNvPr id="440" name="Picture 12" descr="Exponential Technologies – Traverciti">
              <a:extLst>
                <a:ext uri="{FF2B5EF4-FFF2-40B4-BE49-F238E27FC236}">
                  <a16:creationId xmlns:a16="http://schemas.microsoft.com/office/drawing/2014/main" id="{20911208-D9A6-DDA1-120E-6B8ACA548E50}"/>
                </a:ext>
              </a:extLst>
            </p:cNvPr>
            <p:cNvPicPr>
              <a:picLocks noChangeAspect="1" noChangeArrowheads="1"/>
            </p:cNvPicPr>
            <p:nvPr/>
          </p:nvPicPr>
          <p:blipFill>
            <a:blip r:embed="rId6" cstate="print">
              <a:duotone>
                <a:prstClr val="black"/>
                <a:srgbClr val="F3F3F3">
                  <a:tint val="45000"/>
                  <a:satMod val="400000"/>
                </a:srgbClr>
              </a:duotone>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520120"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41" name="TextBox 440">
              <a:extLst>
                <a:ext uri="{FF2B5EF4-FFF2-40B4-BE49-F238E27FC236}">
                  <a16:creationId xmlns:a16="http://schemas.microsoft.com/office/drawing/2014/main" id="{E327D354-966D-C0DF-3BEB-F309A3B75FFD}"/>
                </a:ext>
              </a:extLst>
            </p:cNvPr>
            <p:cNvSpPr txBox="1"/>
            <p:nvPr/>
          </p:nvSpPr>
          <p:spPr>
            <a:xfrm>
              <a:off x="3260039" y="3886201"/>
              <a:ext cx="835309" cy="339921"/>
            </a:xfrm>
            <a:prstGeom prst="rect">
              <a:avLst/>
            </a:prstGeom>
            <a:noFill/>
          </p:spPr>
          <p:txBody>
            <a:bodyPr wrap="square" rtlCol="0">
              <a:spAutoFit/>
            </a:bodyPr>
            <a:lstStyle/>
            <a:p>
              <a:pPr algn="ctr" defTabSz="1218828">
                <a:defRPr/>
              </a:pPr>
              <a:r>
                <a:rPr lang="en-US" sz="667" b="1" kern="0">
                  <a:solidFill>
                    <a:srgbClr val="000000"/>
                  </a:solidFill>
                  <a:latin typeface="IBM Plex Sans" charset="0"/>
                  <a:ea typeface="IBM Plex Sans" charset="0"/>
                  <a:cs typeface="IBM Plex Sans" charset="0"/>
                </a:rPr>
                <a:t>IoT / Edge /Other</a:t>
              </a:r>
            </a:p>
          </p:txBody>
        </p:sp>
      </p:grpSp>
      <p:grpSp>
        <p:nvGrpSpPr>
          <p:cNvPr id="51" name="Group 50">
            <a:extLst>
              <a:ext uri="{FF2B5EF4-FFF2-40B4-BE49-F238E27FC236}">
                <a16:creationId xmlns:a16="http://schemas.microsoft.com/office/drawing/2014/main" id="{73CF2EE3-6717-5896-D647-51471957545E}"/>
              </a:ext>
            </a:extLst>
          </p:cNvPr>
          <p:cNvGrpSpPr/>
          <p:nvPr/>
        </p:nvGrpSpPr>
        <p:grpSpPr>
          <a:xfrm>
            <a:off x="8349671" y="2131977"/>
            <a:ext cx="650973" cy="528307"/>
            <a:chOff x="547039" y="3609201"/>
            <a:chExt cx="743429" cy="603342"/>
          </a:xfrm>
        </p:grpSpPr>
        <p:pic>
          <p:nvPicPr>
            <p:cNvPr id="438" name="Picture 2" descr="Data Center Icons - Download Free Vector Icons | Noun Project">
              <a:extLst>
                <a:ext uri="{FF2B5EF4-FFF2-40B4-BE49-F238E27FC236}">
                  <a16:creationId xmlns:a16="http://schemas.microsoft.com/office/drawing/2014/main" id="{0027E76F-D5B3-9B31-57A5-1E4FB38F3257}"/>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07121"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39" name="TextBox 438">
              <a:extLst>
                <a:ext uri="{FF2B5EF4-FFF2-40B4-BE49-F238E27FC236}">
                  <a16:creationId xmlns:a16="http://schemas.microsoft.com/office/drawing/2014/main" id="{771C31C9-E571-5126-A6DB-8A8400413733}"/>
                </a:ext>
              </a:extLst>
            </p:cNvPr>
            <p:cNvSpPr txBox="1"/>
            <p:nvPr/>
          </p:nvSpPr>
          <p:spPr>
            <a:xfrm>
              <a:off x="547039" y="3872622"/>
              <a:ext cx="743429"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Traditional DC</a:t>
              </a:r>
            </a:p>
          </p:txBody>
        </p:sp>
      </p:grpSp>
      <p:grpSp>
        <p:nvGrpSpPr>
          <p:cNvPr id="52" name="Group 51">
            <a:extLst>
              <a:ext uri="{FF2B5EF4-FFF2-40B4-BE49-F238E27FC236}">
                <a16:creationId xmlns:a16="http://schemas.microsoft.com/office/drawing/2014/main" id="{E781A0F9-B2D7-030F-D95F-CFF00B3BB41C}"/>
              </a:ext>
            </a:extLst>
          </p:cNvPr>
          <p:cNvGrpSpPr/>
          <p:nvPr/>
        </p:nvGrpSpPr>
        <p:grpSpPr>
          <a:xfrm>
            <a:off x="8909628" y="2144951"/>
            <a:ext cx="582953" cy="532106"/>
            <a:chOff x="1541330" y="3647239"/>
            <a:chExt cx="665749" cy="607684"/>
          </a:xfrm>
        </p:grpSpPr>
        <p:pic>
          <p:nvPicPr>
            <p:cNvPr id="436" name="Picture 4" descr="Private Cloud Icons - Download Free Vector Icons | Noun Project">
              <a:extLst>
                <a:ext uri="{FF2B5EF4-FFF2-40B4-BE49-F238E27FC236}">
                  <a16:creationId xmlns:a16="http://schemas.microsoft.com/office/drawing/2014/main" id="{4E1C58BF-129A-BEB6-F193-6C894D8CCFAF}"/>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6331" t="12046" r="20722" b="-13983"/>
            <a:stretch/>
          </p:blipFill>
          <p:spPr bwMode="auto">
            <a:xfrm>
              <a:off x="1751149" y="3647239"/>
              <a:ext cx="212090" cy="263570"/>
            </a:xfrm>
            <a:prstGeom prst="rect">
              <a:avLst/>
            </a:prstGeom>
            <a:noFill/>
            <a:extLst>
              <a:ext uri="{909E8E84-426E-40DD-AFC4-6F175D3DCCD1}">
                <a14:hiddenFill xmlns:a14="http://schemas.microsoft.com/office/drawing/2010/main">
                  <a:solidFill>
                    <a:srgbClr val="FFFFFF"/>
                  </a:solidFill>
                </a14:hiddenFill>
              </a:ext>
            </a:extLst>
          </p:spPr>
        </p:pic>
        <p:sp>
          <p:nvSpPr>
            <p:cNvPr id="437" name="TextBox 436">
              <a:extLst>
                <a:ext uri="{FF2B5EF4-FFF2-40B4-BE49-F238E27FC236}">
                  <a16:creationId xmlns:a16="http://schemas.microsoft.com/office/drawing/2014/main" id="{2FEB3994-1447-88E5-742E-E30BA6AA37C1}"/>
                </a:ext>
              </a:extLst>
            </p:cNvPr>
            <p:cNvSpPr txBox="1"/>
            <p:nvPr/>
          </p:nvSpPr>
          <p:spPr>
            <a:xfrm>
              <a:off x="1541330" y="3915001"/>
              <a:ext cx="665749" cy="339922"/>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Private Cloud</a:t>
              </a:r>
            </a:p>
          </p:txBody>
        </p:sp>
      </p:grpSp>
      <p:grpSp>
        <p:nvGrpSpPr>
          <p:cNvPr id="53" name="Group 52">
            <a:extLst>
              <a:ext uri="{FF2B5EF4-FFF2-40B4-BE49-F238E27FC236}">
                <a16:creationId xmlns:a16="http://schemas.microsoft.com/office/drawing/2014/main" id="{3ADB4ED6-AF75-84CE-6C38-640CB7F14181}"/>
              </a:ext>
            </a:extLst>
          </p:cNvPr>
          <p:cNvGrpSpPr/>
          <p:nvPr/>
        </p:nvGrpSpPr>
        <p:grpSpPr>
          <a:xfrm>
            <a:off x="9449140" y="2082564"/>
            <a:ext cx="500585" cy="566434"/>
            <a:chOff x="2011371" y="3579236"/>
            <a:chExt cx="571682" cy="646883"/>
          </a:xfrm>
        </p:grpSpPr>
        <p:pic>
          <p:nvPicPr>
            <p:cNvPr id="434" name="Picture 8" descr="Cloud Icons - Download 270 Free Cloud icons here">
              <a:extLst>
                <a:ext uri="{FF2B5EF4-FFF2-40B4-BE49-F238E27FC236}">
                  <a16:creationId xmlns:a16="http://schemas.microsoft.com/office/drawing/2014/main" id="{7EC60596-3BD2-9E35-53B1-BC94DBFA25D6}"/>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79526"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434">
              <a:extLst>
                <a:ext uri="{FF2B5EF4-FFF2-40B4-BE49-F238E27FC236}">
                  <a16:creationId xmlns:a16="http://schemas.microsoft.com/office/drawing/2014/main" id="{CAEF97E0-5455-0ED1-5640-68BF10B2C59B}"/>
                </a:ext>
              </a:extLst>
            </p:cNvPr>
            <p:cNvSpPr txBox="1"/>
            <p:nvPr/>
          </p:nvSpPr>
          <p:spPr>
            <a:xfrm>
              <a:off x="2011371" y="3886199"/>
              <a:ext cx="571682" cy="339920"/>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Public Cloud</a:t>
              </a:r>
            </a:p>
          </p:txBody>
        </p:sp>
      </p:grpSp>
      <p:sp>
        <p:nvSpPr>
          <p:cNvPr id="54" name="Rectangle 53">
            <a:extLst>
              <a:ext uri="{FF2B5EF4-FFF2-40B4-BE49-F238E27FC236}">
                <a16:creationId xmlns:a16="http://schemas.microsoft.com/office/drawing/2014/main" id="{040FF23C-24B4-246D-CD11-C64B352D46C6}"/>
              </a:ext>
            </a:extLst>
          </p:cNvPr>
          <p:cNvSpPr/>
          <p:nvPr/>
        </p:nvSpPr>
        <p:spPr bwMode="auto">
          <a:xfrm>
            <a:off x="8569579" y="1883772"/>
            <a:ext cx="275368" cy="104344"/>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5" name="Triangle 54">
            <a:extLst>
              <a:ext uri="{FF2B5EF4-FFF2-40B4-BE49-F238E27FC236}">
                <a16:creationId xmlns:a16="http://schemas.microsoft.com/office/drawing/2014/main" id="{D682B798-F803-38C6-0902-BB72D06ED43B}"/>
              </a:ext>
            </a:extLst>
          </p:cNvPr>
          <p:cNvSpPr>
            <a:spLocks noChangeAspect="1"/>
          </p:cNvSpPr>
          <p:nvPr/>
        </p:nvSpPr>
        <p:spPr bwMode="auto">
          <a:xfrm>
            <a:off x="9000643" y="190804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6" name="Oval 55">
            <a:extLst>
              <a:ext uri="{FF2B5EF4-FFF2-40B4-BE49-F238E27FC236}">
                <a16:creationId xmlns:a16="http://schemas.microsoft.com/office/drawing/2014/main" id="{F925AFC6-E6EA-0421-8673-CD8C28870085}"/>
              </a:ext>
            </a:extLst>
          </p:cNvPr>
          <p:cNvSpPr>
            <a:spLocks noChangeAspect="1"/>
          </p:cNvSpPr>
          <p:nvPr/>
        </p:nvSpPr>
        <p:spPr bwMode="auto">
          <a:xfrm>
            <a:off x="9109993" y="190804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grpSp>
        <p:nvGrpSpPr>
          <p:cNvPr id="57" name="Group 56">
            <a:extLst>
              <a:ext uri="{FF2B5EF4-FFF2-40B4-BE49-F238E27FC236}">
                <a16:creationId xmlns:a16="http://schemas.microsoft.com/office/drawing/2014/main" id="{546647A9-3A8C-A049-0082-F1A9F74675D4}"/>
              </a:ext>
            </a:extLst>
          </p:cNvPr>
          <p:cNvGrpSpPr/>
          <p:nvPr/>
        </p:nvGrpSpPr>
        <p:grpSpPr>
          <a:xfrm>
            <a:off x="10843870" y="2091126"/>
            <a:ext cx="731426" cy="528989"/>
            <a:chOff x="8382061" y="2046731"/>
            <a:chExt cx="835309" cy="604125"/>
          </a:xfrm>
        </p:grpSpPr>
        <p:pic>
          <p:nvPicPr>
            <p:cNvPr id="432" name="Graphic 431" descr="Atom outline">
              <a:extLst>
                <a:ext uri="{FF2B5EF4-FFF2-40B4-BE49-F238E27FC236}">
                  <a16:creationId xmlns:a16="http://schemas.microsoft.com/office/drawing/2014/main" id="{4EE60811-8ABD-AD7D-8076-BB5FAD2E5368}"/>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641439" y="2046731"/>
              <a:ext cx="277358" cy="277358"/>
            </a:xfrm>
            <a:prstGeom prst="rect">
              <a:avLst/>
            </a:prstGeom>
          </p:spPr>
        </p:pic>
        <p:sp>
          <p:nvSpPr>
            <p:cNvPr id="433" name="TextBox 432">
              <a:extLst>
                <a:ext uri="{FF2B5EF4-FFF2-40B4-BE49-F238E27FC236}">
                  <a16:creationId xmlns:a16="http://schemas.microsoft.com/office/drawing/2014/main" id="{878B2DA9-125C-5320-C8BD-AC78C1719EA5}"/>
                </a:ext>
              </a:extLst>
            </p:cNvPr>
            <p:cNvSpPr txBox="1"/>
            <p:nvPr/>
          </p:nvSpPr>
          <p:spPr>
            <a:xfrm>
              <a:off x="8382061" y="2310933"/>
              <a:ext cx="835309" cy="339923"/>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AI &amp; </a:t>
              </a:r>
            </a:p>
            <a:p>
              <a:pPr algn="ctr" defTabSz="914144">
                <a:defRPr/>
              </a:pPr>
              <a:r>
                <a:rPr lang="en-US" sz="667" b="1">
                  <a:solidFill>
                    <a:srgbClr val="000000"/>
                  </a:solidFill>
                  <a:latin typeface="IBM Plex Sans" charset="0"/>
                  <a:ea typeface="IBM Plex Sans" charset="0"/>
                  <a:cs typeface="IBM Plex Sans" charset="0"/>
                </a:rPr>
                <a:t>Quantum</a:t>
              </a:r>
            </a:p>
          </p:txBody>
        </p:sp>
      </p:grpSp>
      <p:sp>
        <p:nvSpPr>
          <p:cNvPr id="58" name="Oval 57">
            <a:extLst>
              <a:ext uri="{FF2B5EF4-FFF2-40B4-BE49-F238E27FC236}">
                <a16:creationId xmlns:a16="http://schemas.microsoft.com/office/drawing/2014/main" id="{E165A519-1FEC-181D-F2F1-6E0C3D295B1E}"/>
              </a:ext>
            </a:extLst>
          </p:cNvPr>
          <p:cNvSpPr>
            <a:spLocks noChangeAspect="1"/>
          </p:cNvSpPr>
          <p:nvPr/>
        </p:nvSpPr>
        <p:spPr bwMode="auto">
          <a:xfrm>
            <a:off x="9005862" y="180471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9" name="Oval 58">
            <a:extLst>
              <a:ext uri="{FF2B5EF4-FFF2-40B4-BE49-F238E27FC236}">
                <a16:creationId xmlns:a16="http://schemas.microsoft.com/office/drawing/2014/main" id="{84CC7930-29A0-7629-1FAE-986007EE3BBA}"/>
              </a:ext>
            </a:extLst>
          </p:cNvPr>
          <p:cNvSpPr>
            <a:spLocks noChangeAspect="1"/>
          </p:cNvSpPr>
          <p:nvPr/>
        </p:nvSpPr>
        <p:spPr bwMode="auto">
          <a:xfrm>
            <a:off x="9005862" y="170300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0" name="Oval 59">
            <a:extLst>
              <a:ext uri="{FF2B5EF4-FFF2-40B4-BE49-F238E27FC236}">
                <a16:creationId xmlns:a16="http://schemas.microsoft.com/office/drawing/2014/main" id="{A02ED784-AA19-4E38-2453-40F61E8A74A5}"/>
              </a:ext>
            </a:extLst>
          </p:cNvPr>
          <p:cNvSpPr>
            <a:spLocks noChangeAspect="1"/>
          </p:cNvSpPr>
          <p:nvPr/>
        </p:nvSpPr>
        <p:spPr bwMode="auto">
          <a:xfrm>
            <a:off x="9005862"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1" name="Oval 60">
            <a:extLst>
              <a:ext uri="{FF2B5EF4-FFF2-40B4-BE49-F238E27FC236}">
                <a16:creationId xmlns:a16="http://schemas.microsoft.com/office/drawing/2014/main" id="{C2D73DC3-2030-B30B-6E87-7EE6B179D742}"/>
              </a:ext>
            </a:extLst>
          </p:cNvPr>
          <p:cNvSpPr>
            <a:spLocks noChangeAspect="1"/>
          </p:cNvSpPr>
          <p:nvPr/>
        </p:nvSpPr>
        <p:spPr bwMode="auto">
          <a:xfrm>
            <a:off x="9005862"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2" name="Oval 61">
            <a:extLst>
              <a:ext uri="{FF2B5EF4-FFF2-40B4-BE49-F238E27FC236}">
                <a16:creationId xmlns:a16="http://schemas.microsoft.com/office/drawing/2014/main" id="{34A556FB-2CB1-1662-5F33-F26452B5B863}"/>
              </a:ext>
            </a:extLst>
          </p:cNvPr>
          <p:cNvSpPr>
            <a:spLocks noChangeAspect="1"/>
          </p:cNvSpPr>
          <p:nvPr/>
        </p:nvSpPr>
        <p:spPr bwMode="auto">
          <a:xfrm>
            <a:off x="9109993" y="180471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3" name="Oval 62">
            <a:extLst>
              <a:ext uri="{FF2B5EF4-FFF2-40B4-BE49-F238E27FC236}">
                <a16:creationId xmlns:a16="http://schemas.microsoft.com/office/drawing/2014/main" id="{819D2B61-86EF-3992-FEB9-8FC0AA3C42A1}"/>
              </a:ext>
            </a:extLst>
          </p:cNvPr>
          <p:cNvSpPr>
            <a:spLocks noChangeAspect="1"/>
          </p:cNvSpPr>
          <p:nvPr/>
        </p:nvSpPr>
        <p:spPr bwMode="auto">
          <a:xfrm>
            <a:off x="9109993" y="170300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4" name="Oval 63">
            <a:extLst>
              <a:ext uri="{FF2B5EF4-FFF2-40B4-BE49-F238E27FC236}">
                <a16:creationId xmlns:a16="http://schemas.microsoft.com/office/drawing/2014/main" id="{F5DCBCCD-EA2E-EC2E-CECB-1A173F39DFE9}"/>
              </a:ext>
            </a:extLst>
          </p:cNvPr>
          <p:cNvSpPr>
            <a:spLocks noChangeAspect="1"/>
          </p:cNvSpPr>
          <p:nvPr/>
        </p:nvSpPr>
        <p:spPr bwMode="auto">
          <a:xfrm>
            <a:off x="9109993"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5" name="Oval 64">
            <a:extLst>
              <a:ext uri="{FF2B5EF4-FFF2-40B4-BE49-F238E27FC236}">
                <a16:creationId xmlns:a16="http://schemas.microsoft.com/office/drawing/2014/main" id="{0DFCFFAF-21EB-26E0-E527-378E04CBED20}"/>
              </a:ext>
            </a:extLst>
          </p:cNvPr>
          <p:cNvSpPr>
            <a:spLocks noChangeAspect="1"/>
          </p:cNvSpPr>
          <p:nvPr/>
        </p:nvSpPr>
        <p:spPr bwMode="auto">
          <a:xfrm>
            <a:off x="9109993"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6" name="Oval 65">
            <a:extLst>
              <a:ext uri="{FF2B5EF4-FFF2-40B4-BE49-F238E27FC236}">
                <a16:creationId xmlns:a16="http://schemas.microsoft.com/office/drawing/2014/main" id="{9A90D6EA-4E5D-01B2-0A46-47BE393F9A9E}"/>
              </a:ext>
            </a:extLst>
          </p:cNvPr>
          <p:cNvSpPr>
            <a:spLocks noChangeAspect="1"/>
          </p:cNvSpPr>
          <p:nvPr/>
        </p:nvSpPr>
        <p:spPr bwMode="auto">
          <a:xfrm>
            <a:off x="9217369" y="180471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7" name="Oval 66">
            <a:extLst>
              <a:ext uri="{FF2B5EF4-FFF2-40B4-BE49-F238E27FC236}">
                <a16:creationId xmlns:a16="http://schemas.microsoft.com/office/drawing/2014/main" id="{EF932DEB-2215-8FC7-E110-CDE2DCC31395}"/>
              </a:ext>
            </a:extLst>
          </p:cNvPr>
          <p:cNvSpPr>
            <a:spLocks noChangeAspect="1"/>
          </p:cNvSpPr>
          <p:nvPr/>
        </p:nvSpPr>
        <p:spPr bwMode="auto">
          <a:xfrm>
            <a:off x="9217369" y="170300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8" name="Oval 67">
            <a:extLst>
              <a:ext uri="{FF2B5EF4-FFF2-40B4-BE49-F238E27FC236}">
                <a16:creationId xmlns:a16="http://schemas.microsoft.com/office/drawing/2014/main" id="{27F23E8A-48AD-089D-F28C-5B38F18617D0}"/>
              </a:ext>
            </a:extLst>
          </p:cNvPr>
          <p:cNvSpPr>
            <a:spLocks noChangeAspect="1"/>
          </p:cNvSpPr>
          <p:nvPr/>
        </p:nvSpPr>
        <p:spPr bwMode="auto">
          <a:xfrm>
            <a:off x="9217369"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9" name="Oval 68">
            <a:extLst>
              <a:ext uri="{FF2B5EF4-FFF2-40B4-BE49-F238E27FC236}">
                <a16:creationId xmlns:a16="http://schemas.microsoft.com/office/drawing/2014/main" id="{28C52E92-0CF2-9A1D-E5F8-C1860A807368}"/>
              </a:ext>
            </a:extLst>
          </p:cNvPr>
          <p:cNvSpPr>
            <a:spLocks noChangeAspect="1"/>
          </p:cNvSpPr>
          <p:nvPr/>
        </p:nvSpPr>
        <p:spPr bwMode="auto">
          <a:xfrm>
            <a:off x="9217369"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0" name="Triangle 69">
            <a:extLst>
              <a:ext uri="{FF2B5EF4-FFF2-40B4-BE49-F238E27FC236}">
                <a16:creationId xmlns:a16="http://schemas.microsoft.com/office/drawing/2014/main" id="{5F2F6F15-5E2E-B65D-AE03-9E82485A3601}"/>
              </a:ext>
            </a:extLst>
          </p:cNvPr>
          <p:cNvSpPr>
            <a:spLocks noChangeAspect="1"/>
          </p:cNvSpPr>
          <p:nvPr/>
        </p:nvSpPr>
        <p:spPr bwMode="auto">
          <a:xfrm>
            <a:off x="9212149" y="190804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1" name="Triangle 70">
            <a:extLst>
              <a:ext uri="{FF2B5EF4-FFF2-40B4-BE49-F238E27FC236}">
                <a16:creationId xmlns:a16="http://schemas.microsoft.com/office/drawing/2014/main" id="{38BCDB07-87D2-0A94-8A32-4FDDA9C635F2}"/>
              </a:ext>
            </a:extLst>
          </p:cNvPr>
          <p:cNvSpPr>
            <a:spLocks noChangeAspect="1"/>
          </p:cNvSpPr>
          <p:nvPr/>
        </p:nvSpPr>
        <p:spPr bwMode="auto">
          <a:xfrm>
            <a:off x="9000643" y="139942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2" name="Oval 71">
            <a:extLst>
              <a:ext uri="{FF2B5EF4-FFF2-40B4-BE49-F238E27FC236}">
                <a16:creationId xmlns:a16="http://schemas.microsoft.com/office/drawing/2014/main" id="{AE6187D5-D86C-E311-6353-3020C7E4C646}"/>
              </a:ext>
            </a:extLst>
          </p:cNvPr>
          <p:cNvSpPr>
            <a:spLocks noChangeAspect="1"/>
          </p:cNvSpPr>
          <p:nvPr/>
        </p:nvSpPr>
        <p:spPr bwMode="auto">
          <a:xfrm>
            <a:off x="9109993" y="139942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3" name="Oval 72">
            <a:extLst>
              <a:ext uri="{FF2B5EF4-FFF2-40B4-BE49-F238E27FC236}">
                <a16:creationId xmlns:a16="http://schemas.microsoft.com/office/drawing/2014/main" id="{56C664E9-FDEA-C67B-6728-C790339FBB88}"/>
              </a:ext>
            </a:extLst>
          </p:cNvPr>
          <p:cNvSpPr>
            <a:spLocks noChangeAspect="1"/>
          </p:cNvSpPr>
          <p:nvPr/>
        </p:nvSpPr>
        <p:spPr bwMode="auto">
          <a:xfrm>
            <a:off x="9005862"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4" name="Oval 73">
            <a:extLst>
              <a:ext uri="{FF2B5EF4-FFF2-40B4-BE49-F238E27FC236}">
                <a16:creationId xmlns:a16="http://schemas.microsoft.com/office/drawing/2014/main" id="{CA0C289E-0F24-A666-F7FD-6E06522F03FE}"/>
              </a:ext>
            </a:extLst>
          </p:cNvPr>
          <p:cNvSpPr>
            <a:spLocks noChangeAspect="1"/>
          </p:cNvSpPr>
          <p:nvPr/>
        </p:nvSpPr>
        <p:spPr bwMode="auto">
          <a:xfrm>
            <a:off x="9005862"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5" name="Oval 74">
            <a:extLst>
              <a:ext uri="{FF2B5EF4-FFF2-40B4-BE49-F238E27FC236}">
                <a16:creationId xmlns:a16="http://schemas.microsoft.com/office/drawing/2014/main" id="{D60CCD58-3061-82F8-0785-92CE1D69B49E}"/>
              </a:ext>
            </a:extLst>
          </p:cNvPr>
          <p:cNvSpPr>
            <a:spLocks noChangeAspect="1"/>
          </p:cNvSpPr>
          <p:nvPr/>
        </p:nvSpPr>
        <p:spPr bwMode="auto">
          <a:xfrm>
            <a:off x="9109993"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6" name="Oval 75">
            <a:extLst>
              <a:ext uri="{FF2B5EF4-FFF2-40B4-BE49-F238E27FC236}">
                <a16:creationId xmlns:a16="http://schemas.microsoft.com/office/drawing/2014/main" id="{C1AC96FC-8BEB-8E74-4314-18A5DBEA2807}"/>
              </a:ext>
            </a:extLst>
          </p:cNvPr>
          <p:cNvSpPr>
            <a:spLocks noChangeAspect="1"/>
          </p:cNvSpPr>
          <p:nvPr/>
        </p:nvSpPr>
        <p:spPr bwMode="auto">
          <a:xfrm>
            <a:off x="9109993"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7" name="Oval 76">
            <a:extLst>
              <a:ext uri="{FF2B5EF4-FFF2-40B4-BE49-F238E27FC236}">
                <a16:creationId xmlns:a16="http://schemas.microsoft.com/office/drawing/2014/main" id="{4DCD1625-9E79-E050-3F91-B8A285E5B662}"/>
              </a:ext>
            </a:extLst>
          </p:cNvPr>
          <p:cNvSpPr>
            <a:spLocks noChangeAspect="1"/>
          </p:cNvSpPr>
          <p:nvPr/>
        </p:nvSpPr>
        <p:spPr bwMode="auto">
          <a:xfrm>
            <a:off x="9217369"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8" name="Oval 77">
            <a:extLst>
              <a:ext uri="{FF2B5EF4-FFF2-40B4-BE49-F238E27FC236}">
                <a16:creationId xmlns:a16="http://schemas.microsoft.com/office/drawing/2014/main" id="{897CD220-ADAB-DF36-3FDE-E7D7741A8EC2}"/>
              </a:ext>
            </a:extLst>
          </p:cNvPr>
          <p:cNvSpPr>
            <a:spLocks noChangeAspect="1"/>
          </p:cNvSpPr>
          <p:nvPr/>
        </p:nvSpPr>
        <p:spPr bwMode="auto">
          <a:xfrm>
            <a:off x="9217369"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9" name="Triangle 78">
            <a:extLst>
              <a:ext uri="{FF2B5EF4-FFF2-40B4-BE49-F238E27FC236}">
                <a16:creationId xmlns:a16="http://schemas.microsoft.com/office/drawing/2014/main" id="{8981E353-CB98-45A8-CB25-685F6F264901}"/>
              </a:ext>
            </a:extLst>
          </p:cNvPr>
          <p:cNvSpPr>
            <a:spLocks noChangeAspect="1"/>
          </p:cNvSpPr>
          <p:nvPr/>
        </p:nvSpPr>
        <p:spPr bwMode="auto">
          <a:xfrm>
            <a:off x="9212149" y="139942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80" name="Triangle 79">
            <a:extLst>
              <a:ext uri="{FF2B5EF4-FFF2-40B4-BE49-F238E27FC236}">
                <a16:creationId xmlns:a16="http://schemas.microsoft.com/office/drawing/2014/main" id="{4C24D239-1810-048B-D641-6B29684534EE}"/>
              </a:ext>
            </a:extLst>
          </p:cNvPr>
          <p:cNvSpPr>
            <a:spLocks noChangeAspect="1"/>
          </p:cNvSpPr>
          <p:nvPr/>
        </p:nvSpPr>
        <p:spPr bwMode="auto">
          <a:xfrm>
            <a:off x="9481532" y="190804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89" name="Oval 88">
            <a:extLst>
              <a:ext uri="{FF2B5EF4-FFF2-40B4-BE49-F238E27FC236}">
                <a16:creationId xmlns:a16="http://schemas.microsoft.com/office/drawing/2014/main" id="{8F382EEA-AF0D-58A2-AF0B-E97BE55F7404}"/>
              </a:ext>
            </a:extLst>
          </p:cNvPr>
          <p:cNvSpPr>
            <a:spLocks noChangeAspect="1"/>
          </p:cNvSpPr>
          <p:nvPr/>
        </p:nvSpPr>
        <p:spPr bwMode="auto">
          <a:xfrm>
            <a:off x="9601685" y="190804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90" name="Oval 89">
            <a:extLst>
              <a:ext uri="{FF2B5EF4-FFF2-40B4-BE49-F238E27FC236}">
                <a16:creationId xmlns:a16="http://schemas.microsoft.com/office/drawing/2014/main" id="{50F5394C-E0C1-A96C-3744-9FE0ADFAEFFD}"/>
              </a:ext>
            </a:extLst>
          </p:cNvPr>
          <p:cNvSpPr>
            <a:spLocks noChangeAspect="1"/>
          </p:cNvSpPr>
          <p:nvPr/>
        </p:nvSpPr>
        <p:spPr bwMode="auto">
          <a:xfrm>
            <a:off x="9486753" y="180471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01" name="Oval 100">
            <a:extLst>
              <a:ext uri="{FF2B5EF4-FFF2-40B4-BE49-F238E27FC236}">
                <a16:creationId xmlns:a16="http://schemas.microsoft.com/office/drawing/2014/main" id="{97936C19-D451-C436-87D8-799D0A416914}"/>
              </a:ext>
            </a:extLst>
          </p:cNvPr>
          <p:cNvSpPr>
            <a:spLocks noChangeAspect="1"/>
          </p:cNvSpPr>
          <p:nvPr/>
        </p:nvSpPr>
        <p:spPr bwMode="auto">
          <a:xfrm>
            <a:off x="9486753" y="170300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05" name="Oval 104">
            <a:extLst>
              <a:ext uri="{FF2B5EF4-FFF2-40B4-BE49-F238E27FC236}">
                <a16:creationId xmlns:a16="http://schemas.microsoft.com/office/drawing/2014/main" id="{EF0BBC97-221F-4AEF-2F2B-C7029E4662EA}"/>
              </a:ext>
            </a:extLst>
          </p:cNvPr>
          <p:cNvSpPr>
            <a:spLocks noChangeAspect="1"/>
          </p:cNvSpPr>
          <p:nvPr/>
        </p:nvSpPr>
        <p:spPr bwMode="auto">
          <a:xfrm>
            <a:off x="9486753"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18" name="Oval 117">
            <a:extLst>
              <a:ext uri="{FF2B5EF4-FFF2-40B4-BE49-F238E27FC236}">
                <a16:creationId xmlns:a16="http://schemas.microsoft.com/office/drawing/2014/main" id="{9DC4E808-C1C5-E051-E20E-721B9799FF9F}"/>
              </a:ext>
            </a:extLst>
          </p:cNvPr>
          <p:cNvSpPr>
            <a:spLocks noChangeAspect="1"/>
          </p:cNvSpPr>
          <p:nvPr/>
        </p:nvSpPr>
        <p:spPr bwMode="auto">
          <a:xfrm>
            <a:off x="9486753"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66" name="Oval 265">
            <a:extLst>
              <a:ext uri="{FF2B5EF4-FFF2-40B4-BE49-F238E27FC236}">
                <a16:creationId xmlns:a16="http://schemas.microsoft.com/office/drawing/2014/main" id="{F202CE8B-8349-C8C4-A446-67B20FD24A0D}"/>
              </a:ext>
            </a:extLst>
          </p:cNvPr>
          <p:cNvSpPr>
            <a:spLocks noChangeAspect="1"/>
          </p:cNvSpPr>
          <p:nvPr/>
        </p:nvSpPr>
        <p:spPr bwMode="auto">
          <a:xfrm>
            <a:off x="9601685" y="180471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76" name="Oval 275">
            <a:extLst>
              <a:ext uri="{FF2B5EF4-FFF2-40B4-BE49-F238E27FC236}">
                <a16:creationId xmlns:a16="http://schemas.microsoft.com/office/drawing/2014/main" id="{F317557A-C178-7C74-73E7-38EE732F56AC}"/>
              </a:ext>
            </a:extLst>
          </p:cNvPr>
          <p:cNvSpPr>
            <a:spLocks noChangeAspect="1"/>
          </p:cNvSpPr>
          <p:nvPr/>
        </p:nvSpPr>
        <p:spPr bwMode="auto">
          <a:xfrm>
            <a:off x="9601685" y="170300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0" name="Oval 279">
            <a:extLst>
              <a:ext uri="{FF2B5EF4-FFF2-40B4-BE49-F238E27FC236}">
                <a16:creationId xmlns:a16="http://schemas.microsoft.com/office/drawing/2014/main" id="{6716D251-1D6D-9F52-7C25-F83A0E4B22CF}"/>
              </a:ext>
            </a:extLst>
          </p:cNvPr>
          <p:cNvSpPr>
            <a:spLocks noChangeAspect="1"/>
          </p:cNvSpPr>
          <p:nvPr/>
        </p:nvSpPr>
        <p:spPr bwMode="auto">
          <a:xfrm>
            <a:off x="9601685"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1" name="Oval 280">
            <a:extLst>
              <a:ext uri="{FF2B5EF4-FFF2-40B4-BE49-F238E27FC236}">
                <a16:creationId xmlns:a16="http://schemas.microsoft.com/office/drawing/2014/main" id="{7138473B-20E1-400D-8817-070605DDDC6D}"/>
              </a:ext>
            </a:extLst>
          </p:cNvPr>
          <p:cNvSpPr>
            <a:spLocks noChangeAspect="1"/>
          </p:cNvSpPr>
          <p:nvPr/>
        </p:nvSpPr>
        <p:spPr bwMode="auto">
          <a:xfrm>
            <a:off x="9601685"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2" name="Oval 281">
            <a:extLst>
              <a:ext uri="{FF2B5EF4-FFF2-40B4-BE49-F238E27FC236}">
                <a16:creationId xmlns:a16="http://schemas.microsoft.com/office/drawing/2014/main" id="{3BCB473F-E889-E338-C8DA-9F31EC895DF0}"/>
              </a:ext>
            </a:extLst>
          </p:cNvPr>
          <p:cNvSpPr>
            <a:spLocks noChangeAspect="1"/>
          </p:cNvSpPr>
          <p:nvPr/>
        </p:nvSpPr>
        <p:spPr bwMode="auto">
          <a:xfrm>
            <a:off x="9716926"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3" name="Oval 282">
            <a:extLst>
              <a:ext uri="{FF2B5EF4-FFF2-40B4-BE49-F238E27FC236}">
                <a16:creationId xmlns:a16="http://schemas.microsoft.com/office/drawing/2014/main" id="{78610322-75D3-C0E3-A465-D0743FE92A54}"/>
              </a:ext>
            </a:extLst>
          </p:cNvPr>
          <p:cNvSpPr>
            <a:spLocks noChangeAspect="1"/>
          </p:cNvSpPr>
          <p:nvPr/>
        </p:nvSpPr>
        <p:spPr bwMode="auto">
          <a:xfrm>
            <a:off x="9716926"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4" name="Triangle 283">
            <a:extLst>
              <a:ext uri="{FF2B5EF4-FFF2-40B4-BE49-F238E27FC236}">
                <a16:creationId xmlns:a16="http://schemas.microsoft.com/office/drawing/2014/main" id="{092AA269-F120-7562-80ED-272A7D21CA1B}"/>
              </a:ext>
            </a:extLst>
          </p:cNvPr>
          <p:cNvSpPr>
            <a:spLocks noChangeAspect="1"/>
          </p:cNvSpPr>
          <p:nvPr/>
        </p:nvSpPr>
        <p:spPr bwMode="auto">
          <a:xfrm>
            <a:off x="9711705" y="190804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5" name="Triangle 284">
            <a:extLst>
              <a:ext uri="{FF2B5EF4-FFF2-40B4-BE49-F238E27FC236}">
                <a16:creationId xmlns:a16="http://schemas.microsoft.com/office/drawing/2014/main" id="{43F69478-81C4-E05F-DCE3-2AFD0DB8B6DA}"/>
              </a:ext>
            </a:extLst>
          </p:cNvPr>
          <p:cNvSpPr>
            <a:spLocks noChangeAspect="1"/>
          </p:cNvSpPr>
          <p:nvPr/>
        </p:nvSpPr>
        <p:spPr bwMode="auto">
          <a:xfrm>
            <a:off x="9481532" y="139942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6" name="Oval 285">
            <a:extLst>
              <a:ext uri="{FF2B5EF4-FFF2-40B4-BE49-F238E27FC236}">
                <a16:creationId xmlns:a16="http://schemas.microsoft.com/office/drawing/2014/main" id="{F0E7EEC2-0B71-A030-0DD6-E6AE3930B885}"/>
              </a:ext>
            </a:extLst>
          </p:cNvPr>
          <p:cNvSpPr>
            <a:spLocks noChangeAspect="1"/>
          </p:cNvSpPr>
          <p:nvPr/>
        </p:nvSpPr>
        <p:spPr bwMode="auto">
          <a:xfrm>
            <a:off x="9486753"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7" name="Oval 286">
            <a:extLst>
              <a:ext uri="{FF2B5EF4-FFF2-40B4-BE49-F238E27FC236}">
                <a16:creationId xmlns:a16="http://schemas.microsoft.com/office/drawing/2014/main" id="{F5A4A21B-224D-83FC-53FF-69DBE441F980}"/>
              </a:ext>
            </a:extLst>
          </p:cNvPr>
          <p:cNvSpPr>
            <a:spLocks noChangeAspect="1"/>
          </p:cNvSpPr>
          <p:nvPr/>
        </p:nvSpPr>
        <p:spPr bwMode="auto">
          <a:xfrm>
            <a:off x="9486753"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8" name="Oval 287">
            <a:extLst>
              <a:ext uri="{FF2B5EF4-FFF2-40B4-BE49-F238E27FC236}">
                <a16:creationId xmlns:a16="http://schemas.microsoft.com/office/drawing/2014/main" id="{18A005F9-9441-5A54-B2C8-8C42A907051A}"/>
              </a:ext>
            </a:extLst>
          </p:cNvPr>
          <p:cNvSpPr>
            <a:spLocks noChangeAspect="1"/>
          </p:cNvSpPr>
          <p:nvPr/>
        </p:nvSpPr>
        <p:spPr bwMode="auto">
          <a:xfrm>
            <a:off x="9601685"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9" name="Oval 288">
            <a:extLst>
              <a:ext uri="{FF2B5EF4-FFF2-40B4-BE49-F238E27FC236}">
                <a16:creationId xmlns:a16="http://schemas.microsoft.com/office/drawing/2014/main" id="{0B5F8D01-1CE5-36C5-9E7D-F14EA598C400}"/>
              </a:ext>
            </a:extLst>
          </p:cNvPr>
          <p:cNvSpPr>
            <a:spLocks noChangeAspect="1"/>
          </p:cNvSpPr>
          <p:nvPr/>
        </p:nvSpPr>
        <p:spPr bwMode="auto">
          <a:xfrm>
            <a:off x="9601685"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0" name="Oval 289">
            <a:extLst>
              <a:ext uri="{FF2B5EF4-FFF2-40B4-BE49-F238E27FC236}">
                <a16:creationId xmlns:a16="http://schemas.microsoft.com/office/drawing/2014/main" id="{A66FDB67-C555-F139-AB1B-0B55A4A303C5}"/>
              </a:ext>
            </a:extLst>
          </p:cNvPr>
          <p:cNvSpPr>
            <a:spLocks noChangeAspect="1"/>
          </p:cNvSpPr>
          <p:nvPr/>
        </p:nvSpPr>
        <p:spPr bwMode="auto">
          <a:xfrm>
            <a:off x="9716926"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1" name="Oval 290">
            <a:extLst>
              <a:ext uri="{FF2B5EF4-FFF2-40B4-BE49-F238E27FC236}">
                <a16:creationId xmlns:a16="http://schemas.microsoft.com/office/drawing/2014/main" id="{C11BAC4E-24B3-6066-7994-F283B98679E1}"/>
              </a:ext>
            </a:extLst>
          </p:cNvPr>
          <p:cNvSpPr>
            <a:spLocks noChangeAspect="1"/>
          </p:cNvSpPr>
          <p:nvPr/>
        </p:nvSpPr>
        <p:spPr bwMode="auto">
          <a:xfrm>
            <a:off x="9716926"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2" name="Triangle 291">
            <a:extLst>
              <a:ext uri="{FF2B5EF4-FFF2-40B4-BE49-F238E27FC236}">
                <a16:creationId xmlns:a16="http://schemas.microsoft.com/office/drawing/2014/main" id="{48A231FD-5914-DE50-09C8-10A193E7F27A}"/>
              </a:ext>
            </a:extLst>
          </p:cNvPr>
          <p:cNvSpPr>
            <a:spLocks noChangeAspect="1"/>
          </p:cNvSpPr>
          <p:nvPr/>
        </p:nvSpPr>
        <p:spPr bwMode="auto">
          <a:xfrm>
            <a:off x="9711705" y="139942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3" name="Plaque 292">
            <a:extLst>
              <a:ext uri="{FF2B5EF4-FFF2-40B4-BE49-F238E27FC236}">
                <a16:creationId xmlns:a16="http://schemas.microsoft.com/office/drawing/2014/main" id="{6A4C472F-4AFB-4340-4A78-FEAE07F3E959}"/>
              </a:ext>
            </a:extLst>
          </p:cNvPr>
          <p:cNvSpPr/>
          <p:nvPr/>
        </p:nvSpPr>
        <p:spPr bwMode="auto">
          <a:xfrm>
            <a:off x="9710880" y="1696369"/>
            <a:ext cx="97026" cy="86702"/>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294" name="Plaque 293">
            <a:extLst>
              <a:ext uri="{FF2B5EF4-FFF2-40B4-BE49-F238E27FC236}">
                <a16:creationId xmlns:a16="http://schemas.microsoft.com/office/drawing/2014/main" id="{2174C675-616C-6609-8CB6-E318022A0473}"/>
              </a:ext>
            </a:extLst>
          </p:cNvPr>
          <p:cNvSpPr/>
          <p:nvPr/>
        </p:nvSpPr>
        <p:spPr bwMode="auto">
          <a:xfrm>
            <a:off x="9710880" y="1804714"/>
            <a:ext cx="97026" cy="80067"/>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295" name="Triangle 294">
            <a:extLst>
              <a:ext uri="{FF2B5EF4-FFF2-40B4-BE49-F238E27FC236}">
                <a16:creationId xmlns:a16="http://schemas.microsoft.com/office/drawing/2014/main" id="{7142B66D-9F9A-ABDB-1753-73F2938FC0ED}"/>
              </a:ext>
            </a:extLst>
          </p:cNvPr>
          <p:cNvSpPr>
            <a:spLocks noChangeAspect="1"/>
          </p:cNvSpPr>
          <p:nvPr/>
        </p:nvSpPr>
        <p:spPr bwMode="auto">
          <a:xfrm>
            <a:off x="9596465" y="139942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6" name="Oval 295">
            <a:extLst>
              <a:ext uri="{FF2B5EF4-FFF2-40B4-BE49-F238E27FC236}">
                <a16:creationId xmlns:a16="http://schemas.microsoft.com/office/drawing/2014/main" id="{E4B7A26E-DBA9-6ED7-7354-6F292DABF817}"/>
              </a:ext>
            </a:extLst>
          </p:cNvPr>
          <p:cNvSpPr>
            <a:spLocks noChangeAspect="1"/>
          </p:cNvSpPr>
          <p:nvPr/>
        </p:nvSpPr>
        <p:spPr bwMode="auto">
          <a:xfrm>
            <a:off x="9975308" y="139942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7" name="Oval 296">
            <a:extLst>
              <a:ext uri="{FF2B5EF4-FFF2-40B4-BE49-F238E27FC236}">
                <a16:creationId xmlns:a16="http://schemas.microsoft.com/office/drawing/2014/main" id="{6CD4AD54-71E6-F022-4103-6105A7332554}"/>
              </a:ext>
            </a:extLst>
          </p:cNvPr>
          <p:cNvSpPr>
            <a:spLocks noChangeAspect="1"/>
          </p:cNvSpPr>
          <p:nvPr/>
        </p:nvSpPr>
        <p:spPr bwMode="auto">
          <a:xfrm>
            <a:off x="9975308"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8" name="Oval 297">
            <a:extLst>
              <a:ext uri="{FF2B5EF4-FFF2-40B4-BE49-F238E27FC236}">
                <a16:creationId xmlns:a16="http://schemas.microsoft.com/office/drawing/2014/main" id="{38FD2951-80CA-9297-7CD5-05BACA3C93FF}"/>
              </a:ext>
            </a:extLst>
          </p:cNvPr>
          <p:cNvSpPr>
            <a:spLocks noChangeAspect="1"/>
          </p:cNvSpPr>
          <p:nvPr/>
        </p:nvSpPr>
        <p:spPr bwMode="auto">
          <a:xfrm>
            <a:off x="9975308"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9" name="Oval 298">
            <a:extLst>
              <a:ext uri="{FF2B5EF4-FFF2-40B4-BE49-F238E27FC236}">
                <a16:creationId xmlns:a16="http://schemas.microsoft.com/office/drawing/2014/main" id="{4B93CE27-B8E3-2E5B-5511-D39F8EEB93F4}"/>
              </a:ext>
            </a:extLst>
          </p:cNvPr>
          <p:cNvSpPr>
            <a:spLocks noChangeAspect="1"/>
          </p:cNvSpPr>
          <p:nvPr/>
        </p:nvSpPr>
        <p:spPr bwMode="auto">
          <a:xfrm>
            <a:off x="10083925" y="139942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0" name="Oval 299">
            <a:extLst>
              <a:ext uri="{FF2B5EF4-FFF2-40B4-BE49-F238E27FC236}">
                <a16:creationId xmlns:a16="http://schemas.microsoft.com/office/drawing/2014/main" id="{869B26FA-31DE-6C61-0284-A298103192AC}"/>
              </a:ext>
            </a:extLst>
          </p:cNvPr>
          <p:cNvSpPr>
            <a:spLocks noChangeAspect="1"/>
          </p:cNvSpPr>
          <p:nvPr/>
        </p:nvSpPr>
        <p:spPr bwMode="auto">
          <a:xfrm>
            <a:off x="10083925" y="1286580"/>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1" name="Oval 300">
            <a:extLst>
              <a:ext uri="{FF2B5EF4-FFF2-40B4-BE49-F238E27FC236}">
                <a16:creationId xmlns:a16="http://schemas.microsoft.com/office/drawing/2014/main" id="{E83A4DBD-20E7-7AE3-B39C-DDE5495A534D}"/>
              </a:ext>
            </a:extLst>
          </p:cNvPr>
          <p:cNvSpPr>
            <a:spLocks noChangeAspect="1"/>
          </p:cNvSpPr>
          <p:nvPr/>
        </p:nvSpPr>
        <p:spPr bwMode="auto">
          <a:xfrm>
            <a:off x="10083925"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2" name="Oval 301">
            <a:extLst>
              <a:ext uri="{FF2B5EF4-FFF2-40B4-BE49-F238E27FC236}">
                <a16:creationId xmlns:a16="http://schemas.microsoft.com/office/drawing/2014/main" id="{5E8E1B6A-9990-CFD4-8D11-24914434AA6B}"/>
              </a:ext>
            </a:extLst>
          </p:cNvPr>
          <p:cNvSpPr>
            <a:spLocks noChangeAspect="1"/>
          </p:cNvSpPr>
          <p:nvPr/>
        </p:nvSpPr>
        <p:spPr bwMode="auto">
          <a:xfrm>
            <a:off x="10190260" y="118660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3" name="Plaque 302">
            <a:extLst>
              <a:ext uri="{FF2B5EF4-FFF2-40B4-BE49-F238E27FC236}">
                <a16:creationId xmlns:a16="http://schemas.microsoft.com/office/drawing/2014/main" id="{8311E4B2-B1E6-63C4-5795-65B16E868D30}"/>
              </a:ext>
            </a:extLst>
          </p:cNvPr>
          <p:cNvSpPr/>
          <p:nvPr/>
        </p:nvSpPr>
        <p:spPr bwMode="auto">
          <a:xfrm>
            <a:off x="10178171" y="1279945"/>
            <a:ext cx="97026" cy="86702"/>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04" name="Plaque 303">
            <a:extLst>
              <a:ext uri="{FF2B5EF4-FFF2-40B4-BE49-F238E27FC236}">
                <a16:creationId xmlns:a16="http://schemas.microsoft.com/office/drawing/2014/main" id="{2971CA23-9396-6B6C-34C9-E971689A3F04}"/>
              </a:ext>
            </a:extLst>
          </p:cNvPr>
          <p:cNvSpPr/>
          <p:nvPr/>
        </p:nvSpPr>
        <p:spPr bwMode="auto">
          <a:xfrm>
            <a:off x="10178171" y="1399430"/>
            <a:ext cx="97026" cy="80067"/>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05" name="Triangle 304">
            <a:extLst>
              <a:ext uri="{FF2B5EF4-FFF2-40B4-BE49-F238E27FC236}">
                <a16:creationId xmlns:a16="http://schemas.microsoft.com/office/drawing/2014/main" id="{8B3CBC84-0C9E-1F54-FE1B-2E79AA0AE93D}"/>
              </a:ext>
            </a:extLst>
          </p:cNvPr>
          <p:cNvSpPr>
            <a:spLocks noChangeAspect="1"/>
          </p:cNvSpPr>
          <p:nvPr/>
        </p:nvSpPr>
        <p:spPr bwMode="auto">
          <a:xfrm>
            <a:off x="9975308" y="160714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6" name="Triangle 305">
            <a:extLst>
              <a:ext uri="{FF2B5EF4-FFF2-40B4-BE49-F238E27FC236}">
                <a16:creationId xmlns:a16="http://schemas.microsoft.com/office/drawing/2014/main" id="{F70EC505-B7B7-C556-4884-E24093D6AD70}"/>
              </a:ext>
            </a:extLst>
          </p:cNvPr>
          <p:cNvSpPr>
            <a:spLocks noChangeAspect="1"/>
          </p:cNvSpPr>
          <p:nvPr/>
        </p:nvSpPr>
        <p:spPr bwMode="auto">
          <a:xfrm>
            <a:off x="10179821" y="160714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7" name="Triangle 306">
            <a:extLst>
              <a:ext uri="{FF2B5EF4-FFF2-40B4-BE49-F238E27FC236}">
                <a16:creationId xmlns:a16="http://schemas.microsoft.com/office/drawing/2014/main" id="{E5B65708-4769-9E5B-B711-21ACE28B191C}"/>
              </a:ext>
            </a:extLst>
          </p:cNvPr>
          <p:cNvSpPr>
            <a:spLocks noChangeAspect="1"/>
          </p:cNvSpPr>
          <p:nvPr/>
        </p:nvSpPr>
        <p:spPr bwMode="auto">
          <a:xfrm>
            <a:off x="10080105" y="160714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8" name="Triangle 307">
            <a:extLst>
              <a:ext uri="{FF2B5EF4-FFF2-40B4-BE49-F238E27FC236}">
                <a16:creationId xmlns:a16="http://schemas.microsoft.com/office/drawing/2014/main" id="{777E0565-CB5C-BD88-BF59-810F6E67F032}"/>
              </a:ext>
            </a:extLst>
          </p:cNvPr>
          <p:cNvSpPr>
            <a:spLocks noChangeAspect="1"/>
          </p:cNvSpPr>
          <p:nvPr/>
        </p:nvSpPr>
        <p:spPr bwMode="auto">
          <a:xfrm>
            <a:off x="9975308" y="1507142"/>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9" name="Triangle 308">
            <a:extLst>
              <a:ext uri="{FF2B5EF4-FFF2-40B4-BE49-F238E27FC236}">
                <a16:creationId xmlns:a16="http://schemas.microsoft.com/office/drawing/2014/main" id="{FAFB781A-FF12-C7A8-2691-8309C9667EF5}"/>
              </a:ext>
            </a:extLst>
          </p:cNvPr>
          <p:cNvSpPr>
            <a:spLocks noChangeAspect="1"/>
          </p:cNvSpPr>
          <p:nvPr/>
        </p:nvSpPr>
        <p:spPr bwMode="auto">
          <a:xfrm>
            <a:off x="10179821" y="1507142"/>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0" name="Triangle 309">
            <a:extLst>
              <a:ext uri="{FF2B5EF4-FFF2-40B4-BE49-F238E27FC236}">
                <a16:creationId xmlns:a16="http://schemas.microsoft.com/office/drawing/2014/main" id="{CA758628-F818-05B6-EDFC-866B22D4D2A6}"/>
              </a:ext>
            </a:extLst>
          </p:cNvPr>
          <p:cNvSpPr>
            <a:spLocks noChangeAspect="1"/>
          </p:cNvSpPr>
          <p:nvPr/>
        </p:nvSpPr>
        <p:spPr bwMode="auto">
          <a:xfrm>
            <a:off x="10083389" y="1507142"/>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1" name="Plaque 310">
            <a:extLst>
              <a:ext uri="{FF2B5EF4-FFF2-40B4-BE49-F238E27FC236}">
                <a16:creationId xmlns:a16="http://schemas.microsoft.com/office/drawing/2014/main" id="{5F46F785-7AE9-C119-DF1F-204D6554A7EB}"/>
              </a:ext>
            </a:extLst>
          </p:cNvPr>
          <p:cNvSpPr/>
          <p:nvPr/>
        </p:nvSpPr>
        <p:spPr bwMode="auto">
          <a:xfrm>
            <a:off x="10531896"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2" name="Plaque 311">
            <a:extLst>
              <a:ext uri="{FF2B5EF4-FFF2-40B4-BE49-F238E27FC236}">
                <a16:creationId xmlns:a16="http://schemas.microsoft.com/office/drawing/2014/main" id="{58315AE9-3D2A-5814-B173-7F1D6D4BC2D8}"/>
              </a:ext>
            </a:extLst>
          </p:cNvPr>
          <p:cNvSpPr/>
          <p:nvPr/>
        </p:nvSpPr>
        <p:spPr bwMode="auto">
          <a:xfrm>
            <a:off x="10632947"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3" name="Plaque 312">
            <a:extLst>
              <a:ext uri="{FF2B5EF4-FFF2-40B4-BE49-F238E27FC236}">
                <a16:creationId xmlns:a16="http://schemas.microsoft.com/office/drawing/2014/main" id="{A079ADF0-1CB1-E314-8752-DD4F45A0C6A2}"/>
              </a:ext>
            </a:extLst>
          </p:cNvPr>
          <p:cNvSpPr/>
          <p:nvPr/>
        </p:nvSpPr>
        <p:spPr bwMode="auto">
          <a:xfrm>
            <a:off x="10731371"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4" name="Triangle 313">
            <a:extLst>
              <a:ext uri="{FF2B5EF4-FFF2-40B4-BE49-F238E27FC236}">
                <a16:creationId xmlns:a16="http://schemas.microsoft.com/office/drawing/2014/main" id="{AE216818-41F9-2662-C6EC-EBDA22B98B19}"/>
              </a:ext>
            </a:extLst>
          </p:cNvPr>
          <p:cNvSpPr>
            <a:spLocks noChangeAspect="1"/>
          </p:cNvSpPr>
          <p:nvPr/>
        </p:nvSpPr>
        <p:spPr bwMode="auto">
          <a:xfrm>
            <a:off x="10532722" y="170300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5" name="Triangle 314">
            <a:extLst>
              <a:ext uri="{FF2B5EF4-FFF2-40B4-BE49-F238E27FC236}">
                <a16:creationId xmlns:a16="http://schemas.microsoft.com/office/drawing/2014/main" id="{B5D2BB45-CFCA-5705-F5AC-3966E57C16B9}"/>
              </a:ext>
            </a:extLst>
          </p:cNvPr>
          <p:cNvSpPr>
            <a:spLocks noChangeAspect="1"/>
          </p:cNvSpPr>
          <p:nvPr/>
        </p:nvSpPr>
        <p:spPr bwMode="auto">
          <a:xfrm>
            <a:off x="10732198" y="170300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6" name="Triangle 315">
            <a:extLst>
              <a:ext uri="{FF2B5EF4-FFF2-40B4-BE49-F238E27FC236}">
                <a16:creationId xmlns:a16="http://schemas.microsoft.com/office/drawing/2014/main" id="{94B5FBCD-140F-1F5B-31F6-1E6929293C5B}"/>
              </a:ext>
            </a:extLst>
          </p:cNvPr>
          <p:cNvSpPr>
            <a:spLocks noChangeAspect="1"/>
          </p:cNvSpPr>
          <p:nvPr/>
        </p:nvSpPr>
        <p:spPr bwMode="auto">
          <a:xfrm>
            <a:off x="10633773" y="170300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7" name="Oval 316">
            <a:extLst>
              <a:ext uri="{FF2B5EF4-FFF2-40B4-BE49-F238E27FC236}">
                <a16:creationId xmlns:a16="http://schemas.microsoft.com/office/drawing/2014/main" id="{D9D744AB-0A5C-967F-FFE5-3B9FFC7CADE9}"/>
              </a:ext>
            </a:extLst>
          </p:cNvPr>
          <p:cNvSpPr>
            <a:spLocks noChangeAspect="1"/>
          </p:cNvSpPr>
          <p:nvPr/>
        </p:nvSpPr>
        <p:spPr bwMode="auto">
          <a:xfrm>
            <a:off x="10537941"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8" name="Oval 317">
            <a:extLst>
              <a:ext uri="{FF2B5EF4-FFF2-40B4-BE49-F238E27FC236}">
                <a16:creationId xmlns:a16="http://schemas.microsoft.com/office/drawing/2014/main" id="{D9FDB860-6EFC-8932-1D96-4C2582DC7E94}"/>
              </a:ext>
            </a:extLst>
          </p:cNvPr>
          <p:cNvSpPr>
            <a:spLocks noChangeAspect="1"/>
          </p:cNvSpPr>
          <p:nvPr/>
        </p:nvSpPr>
        <p:spPr bwMode="auto">
          <a:xfrm>
            <a:off x="10638993"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9" name="Oval 318">
            <a:extLst>
              <a:ext uri="{FF2B5EF4-FFF2-40B4-BE49-F238E27FC236}">
                <a16:creationId xmlns:a16="http://schemas.microsoft.com/office/drawing/2014/main" id="{5A652D03-86CB-8A7A-4031-AAFCB653A087}"/>
              </a:ext>
            </a:extLst>
          </p:cNvPr>
          <p:cNvSpPr>
            <a:spLocks noChangeAspect="1"/>
          </p:cNvSpPr>
          <p:nvPr/>
        </p:nvSpPr>
        <p:spPr bwMode="auto">
          <a:xfrm>
            <a:off x="10737417" y="160714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4" name="Oval 383">
            <a:extLst>
              <a:ext uri="{FF2B5EF4-FFF2-40B4-BE49-F238E27FC236}">
                <a16:creationId xmlns:a16="http://schemas.microsoft.com/office/drawing/2014/main" id="{BEC17597-BDD8-1806-AABC-6273D8C2D769}"/>
              </a:ext>
            </a:extLst>
          </p:cNvPr>
          <p:cNvSpPr>
            <a:spLocks noChangeAspect="1"/>
          </p:cNvSpPr>
          <p:nvPr/>
        </p:nvSpPr>
        <p:spPr bwMode="auto">
          <a:xfrm>
            <a:off x="10537941"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5" name="Oval 384">
            <a:extLst>
              <a:ext uri="{FF2B5EF4-FFF2-40B4-BE49-F238E27FC236}">
                <a16:creationId xmlns:a16="http://schemas.microsoft.com/office/drawing/2014/main" id="{BA26A3A6-2C11-E2FF-D063-312E9810131F}"/>
              </a:ext>
            </a:extLst>
          </p:cNvPr>
          <p:cNvSpPr>
            <a:spLocks noChangeAspect="1"/>
          </p:cNvSpPr>
          <p:nvPr/>
        </p:nvSpPr>
        <p:spPr bwMode="auto">
          <a:xfrm>
            <a:off x="10638993"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6" name="Oval 385">
            <a:extLst>
              <a:ext uri="{FF2B5EF4-FFF2-40B4-BE49-F238E27FC236}">
                <a16:creationId xmlns:a16="http://schemas.microsoft.com/office/drawing/2014/main" id="{F815382F-C5E7-F1A5-2B03-1F7BBFB45D4B}"/>
              </a:ext>
            </a:extLst>
          </p:cNvPr>
          <p:cNvSpPr>
            <a:spLocks noChangeAspect="1"/>
          </p:cNvSpPr>
          <p:nvPr/>
        </p:nvSpPr>
        <p:spPr bwMode="auto">
          <a:xfrm>
            <a:off x="10737417" y="150714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7" name="Plaque 386">
            <a:extLst>
              <a:ext uri="{FF2B5EF4-FFF2-40B4-BE49-F238E27FC236}">
                <a16:creationId xmlns:a16="http://schemas.microsoft.com/office/drawing/2014/main" id="{1A882DF2-CC76-F6B4-7B48-B1C5A1FB7696}"/>
              </a:ext>
            </a:extLst>
          </p:cNvPr>
          <p:cNvSpPr/>
          <p:nvPr/>
        </p:nvSpPr>
        <p:spPr bwMode="auto">
          <a:xfrm>
            <a:off x="10532890" y="1800404"/>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88" name="Plaque 387">
            <a:extLst>
              <a:ext uri="{FF2B5EF4-FFF2-40B4-BE49-F238E27FC236}">
                <a16:creationId xmlns:a16="http://schemas.microsoft.com/office/drawing/2014/main" id="{9A4CB0CB-5258-88E3-CCA1-0E8BBBC8D8B1}"/>
              </a:ext>
            </a:extLst>
          </p:cNvPr>
          <p:cNvSpPr/>
          <p:nvPr/>
        </p:nvSpPr>
        <p:spPr bwMode="auto">
          <a:xfrm>
            <a:off x="10633941" y="1800404"/>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89" name="Plaque 388">
            <a:extLst>
              <a:ext uri="{FF2B5EF4-FFF2-40B4-BE49-F238E27FC236}">
                <a16:creationId xmlns:a16="http://schemas.microsoft.com/office/drawing/2014/main" id="{89A09527-1CD2-B43C-5533-097FD82D00AD}"/>
              </a:ext>
            </a:extLst>
          </p:cNvPr>
          <p:cNvSpPr/>
          <p:nvPr/>
        </p:nvSpPr>
        <p:spPr bwMode="auto">
          <a:xfrm>
            <a:off x="10732367" y="1800404"/>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0" name="Plaque 389">
            <a:extLst>
              <a:ext uri="{FF2B5EF4-FFF2-40B4-BE49-F238E27FC236}">
                <a16:creationId xmlns:a16="http://schemas.microsoft.com/office/drawing/2014/main" id="{6A7AAE54-8AC9-6FD0-D8BC-41C4A1A43B51}"/>
              </a:ext>
            </a:extLst>
          </p:cNvPr>
          <p:cNvSpPr/>
          <p:nvPr/>
        </p:nvSpPr>
        <p:spPr bwMode="auto">
          <a:xfrm>
            <a:off x="11024850"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1" name="Plaque 390">
            <a:extLst>
              <a:ext uri="{FF2B5EF4-FFF2-40B4-BE49-F238E27FC236}">
                <a16:creationId xmlns:a16="http://schemas.microsoft.com/office/drawing/2014/main" id="{A3019092-8835-AEC6-C816-415C8DB57042}"/>
              </a:ext>
            </a:extLst>
          </p:cNvPr>
          <p:cNvSpPr/>
          <p:nvPr/>
        </p:nvSpPr>
        <p:spPr bwMode="auto">
          <a:xfrm>
            <a:off x="11125901"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2" name="Plaque 391">
            <a:extLst>
              <a:ext uri="{FF2B5EF4-FFF2-40B4-BE49-F238E27FC236}">
                <a16:creationId xmlns:a16="http://schemas.microsoft.com/office/drawing/2014/main" id="{49BAAC38-E573-86A9-FB12-8EDD0E2601E5}"/>
              </a:ext>
            </a:extLst>
          </p:cNvPr>
          <p:cNvSpPr/>
          <p:nvPr/>
        </p:nvSpPr>
        <p:spPr bwMode="auto">
          <a:xfrm>
            <a:off x="11224327" y="1903737"/>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3" name="Triangle 392">
            <a:extLst>
              <a:ext uri="{FF2B5EF4-FFF2-40B4-BE49-F238E27FC236}">
                <a16:creationId xmlns:a16="http://schemas.microsoft.com/office/drawing/2014/main" id="{9532DA71-281F-D952-F67F-B2286B089787}"/>
              </a:ext>
            </a:extLst>
          </p:cNvPr>
          <p:cNvSpPr>
            <a:spLocks noChangeAspect="1"/>
          </p:cNvSpPr>
          <p:nvPr/>
        </p:nvSpPr>
        <p:spPr bwMode="auto">
          <a:xfrm>
            <a:off x="11027665" y="180471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4" name="Triangle 393">
            <a:extLst>
              <a:ext uri="{FF2B5EF4-FFF2-40B4-BE49-F238E27FC236}">
                <a16:creationId xmlns:a16="http://schemas.microsoft.com/office/drawing/2014/main" id="{FE07D07B-2FC4-74C8-CA8D-AD088F358DBE}"/>
              </a:ext>
            </a:extLst>
          </p:cNvPr>
          <p:cNvSpPr>
            <a:spLocks noChangeAspect="1"/>
          </p:cNvSpPr>
          <p:nvPr/>
        </p:nvSpPr>
        <p:spPr bwMode="auto">
          <a:xfrm>
            <a:off x="11227141" y="180471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5" name="Triangle 394">
            <a:extLst>
              <a:ext uri="{FF2B5EF4-FFF2-40B4-BE49-F238E27FC236}">
                <a16:creationId xmlns:a16="http://schemas.microsoft.com/office/drawing/2014/main" id="{97BED878-F4C3-2B75-D65A-C178DCB14F5A}"/>
              </a:ext>
            </a:extLst>
          </p:cNvPr>
          <p:cNvSpPr>
            <a:spLocks noChangeAspect="1"/>
          </p:cNvSpPr>
          <p:nvPr/>
        </p:nvSpPr>
        <p:spPr bwMode="auto">
          <a:xfrm>
            <a:off x="11128716" y="180471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6" name="Triangle 395">
            <a:extLst>
              <a:ext uri="{FF2B5EF4-FFF2-40B4-BE49-F238E27FC236}">
                <a16:creationId xmlns:a16="http://schemas.microsoft.com/office/drawing/2014/main" id="{67FE36A1-61B0-65FC-D9C0-791DB25F3AC1}"/>
              </a:ext>
            </a:extLst>
          </p:cNvPr>
          <p:cNvSpPr>
            <a:spLocks noChangeAspect="1"/>
          </p:cNvSpPr>
          <p:nvPr/>
        </p:nvSpPr>
        <p:spPr bwMode="auto">
          <a:xfrm>
            <a:off x="9486753" y="107095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0" name="Triangle 409">
            <a:extLst>
              <a:ext uri="{FF2B5EF4-FFF2-40B4-BE49-F238E27FC236}">
                <a16:creationId xmlns:a16="http://schemas.microsoft.com/office/drawing/2014/main" id="{871B9BE3-049E-FE1A-4C6F-442E043F0B8E}"/>
              </a:ext>
            </a:extLst>
          </p:cNvPr>
          <p:cNvSpPr>
            <a:spLocks noChangeAspect="1"/>
          </p:cNvSpPr>
          <p:nvPr/>
        </p:nvSpPr>
        <p:spPr bwMode="auto">
          <a:xfrm>
            <a:off x="9716926" y="107095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1" name="Triangle 410">
            <a:extLst>
              <a:ext uri="{FF2B5EF4-FFF2-40B4-BE49-F238E27FC236}">
                <a16:creationId xmlns:a16="http://schemas.microsoft.com/office/drawing/2014/main" id="{8D2849CE-3350-8CCF-B471-D1A8D3DB11AE}"/>
              </a:ext>
            </a:extLst>
          </p:cNvPr>
          <p:cNvSpPr>
            <a:spLocks noChangeAspect="1"/>
          </p:cNvSpPr>
          <p:nvPr/>
        </p:nvSpPr>
        <p:spPr bwMode="auto">
          <a:xfrm>
            <a:off x="9601685" y="1070959"/>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2" name="Oval 411">
            <a:extLst>
              <a:ext uri="{FF2B5EF4-FFF2-40B4-BE49-F238E27FC236}">
                <a16:creationId xmlns:a16="http://schemas.microsoft.com/office/drawing/2014/main" id="{8E79F33D-B946-16A8-2DD1-28D571D5E466}"/>
              </a:ext>
            </a:extLst>
          </p:cNvPr>
          <p:cNvSpPr>
            <a:spLocks noChangeAspect="1"/>
          </p:cNvSpPr>
          <p:nvPr/>
        </p:nvSpPr>
        <p:spPr bwMode="auto">
          <a:xfrm>
            <a:off x="9000377" y="107095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3" name="Oval 412">
            <a:extLst>
              <a:ext uri="{FF2B5EF4-FFF2-40B4-BE49-F238E27FC236}">
                <a16:creationId xmlns:a16="http://schemas.microsoft.com/office/drawing/2014/main" id="{78B9834C-36E4-AF7D-655C-3327FDFA942B}"/>
              </a:ext>
            </a:extLst>
          </p:cNvPr>
          <p:cNvSpPr>
            <a:spLocks noChangeAspect="1"/>
          </p:cNvSpPr>
          <p:nvPr/>
        </p:nvSpPr>
        <p:spPr bwMode="auto">
          <a:xfrm>
            <a:off x="9104509" y="107095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4" name="Oval 413">
            <a:extLst>
              <a:ext uri="{FF2B5EF4-FFF2-40B4-BE49-F238E27FC236}">
                <a16:creationId xmlns:a16="http://schemas.microsoft.com/office/drawing/2014/main" id="{20960E2B-A0F9-0405-6A5C-CD33CB011472}"/>
              </a:ext>
            </a:extLst>
          </p:cNvPr>
          <p:cNvSpPr>
            <a:spLocks noChangeAspect="1"/>
          </p:cNvSpPr>
          <p:nvPr/>
        </p:nvSpPr>
        <p:spPr bwMode="auto">
          <a:xfrm>
            <a:off x="9211884" y="1070959"/>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5" name="Oval 414">
            <a:extLst>
              <a:ext uri="{FF2B5EF4-FFF2-40B4-BE49-F238E27FC236}">
                <a16:creationId xmlns:a16="http://schemas.microsoft.com/office/drawing/2014/main" id="{340FA86F-4419-1BD9-6592-3BB0E0AA5D50}"/>
              </a:ext>
            </a:extLst>
          </p:cNvPr>
          <p:cNvSpPr>
            <a:spLocks noChangeAspect="1"/>
          </p:cNvSpPr>
          <p:nvPr/>
        </p:nvSpPr>
        <p:spPr bwMode="auto">
          <a:xfrm>
            <a:off x="6807462" y="1455531"/>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6" name="Oval 415">
            <a:extLst>
              <a:ext uri="{FF2B5EF4-FFF2-40B4-BE49-F238E27FC236}">
                <a16:creationId xmlns:a16="http://schemas.microsoft.com/office/drawing/2014/main" id="{9834684C-39F7-548D-5F20-E066E3171D62}"/>
              </a:ext>
            </a:extLst>
          </p:cNvPr>
          <p:cNvSpPr>
            <a:spLocks noChangeAspect="1"/>
          </p:cNvSpPr>
          <p:nvPr/>
        </p:nvSpPr>
        <p:spPr bwMode="auto">
          <a:xfrm>
            <a:off x="6657398" y="1459158"/>
            <a:ext cx="110417" cy="10408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7" name="Triangle 416">
            <a:extLst>
              <a:ext uri="{FF2B5EF4-FFF2-40B4-BE49-F238E27FC236}">
                <a16:creationId xmlns:a16="http://schemas.microsoft.com/office/drawing/2014/main" id="{5501023F-641E-9573-858B-2D7F9B2E8C71}"/>
              </a:ext>
            </a:extLst>
          </p:cNvPr>
          <p:cNvSpPr>
            <a:spLocks noChangeAspect="1"/>
          </p:cNvSpPr>
          <p:nvPr/>
        </p:nvSpPr>
        <p:spPr bwMode="auto">
          <a:xfrm>
            <a:off x="6800675" y="1891408"/>
            <a:ext cx="123988" cy="10408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8" name="Oval 417">
            <a:extLst>
              <a:ext uri="{FF2B5EF4-FFF2-40B4-BE49-F238E27FC236}">
                <a16:creationId xmlns:a16="http://schemas.microsoft.com/office/drawing/2014/main" id="{1C5F2613-3D2A-3C9B-5FED-1E2A1D9307F6}"/>
              </a:ext>
            </a:extLst>
          </p:cNvPr>
          <p:cNvSpPr/>
          <p:nvPr/>
        </p:nvSpPr>
        <p:spPr bwMode="auto">
          <a:xfrm>
            <a:off x="6207019" y="1693391"/>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9" name="Oval 418">
            <a:extLst>
              <a:ext uri="{FF2B5EF4-FFF2-40B4-BE49-F238E27FC236}">
                <a16:creationId xmlns:a16="http://schemas.microsoft.com/office/drawing/2014/main" id="{2DE5C90A-677E-B4E7-2781-A610BD4004B3}"/>
              </a:ext>
            </a:extLst>
          </p:cNvPr>
          <p:cNvSpPr/>
          <p:nvPr/>
        </p:nvSpPr>
        <p:spPr bwMode="auto">
          <a:xfrm>
            <a:off x="6207019" y="1520745"/>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0" name="Oval 419">
            <a:extLst>
              <a:ext uri="{FF2B5EF4-FFF2-40B4-BE49-F238E27FC236}">
                <a16:creationId xmlns:a16="http://schemas.microsoft.com/office/drawing/2014/main" id="{425179BF-7A1A-815D-E6C5-8F87132C995D}"/>
              </a:ext>
            </a:extLst>
          </p:cNvPr>
          <p:cNvSpPr/>
          <p:nvPr/>
        </p:nvSpPr>
        <p:spPr bwMode="auto">
          <a:xfrm>
            <a:off x="6369724" y="1516464"/>
            <a:ext cx="149081" cy="1405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1" name="Rectangle 420">
            <a:extLst>
              <a:ext uri="{FF2B5EF4-FFF2-40B4-BE49-F238E27FC236}">
                <a16:creationId xmlns:a16="http://schemas.microsoft.com/office/drawing/2014/main" id="{AC9861AD-E344-803D-DE7A-6DCB413D18C8}"/>
              </a:ext>
            </a:extLst>
          </p:cNvPr>
          <p:cNvSpPr/>
          <p:nvPr/>
        </p:nvSpPr>
        <p:spPr bwMode="auto">
          <a:xfrm>
            <a:off x="7123094" y="1876465"/>
            <a:ext cx="275368" cy="119031"/>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2" name="Rectangle 421">
            <a:extLst>
              <a:ext uri="{FF2B5EF4-FFF2-40B4-BE49-F238E27FC236}">
                <a16:creationId xmlns:a16="http://schemas.microsoft.com/office/drawing/2014/main" id="{AC6536B7-0D56-0405-00D4-9EE588C35979}"/>
              </a:ext>
            </a:extLst>
          </p:cNvPr>
          <p:cNvSpPr/>
          <p:nvPr/>
        </p:nvSpPr>
        <p:spPr bwMode="auto">
          <a:xfrm>
            <a:off x="7123094" y="1786262"/>
            <a:ext cx="275368" cy="5780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3" name="Rectangle 422">
            <a:extLst>
              <a:ext uri="{FF2B5EF4-FFF2-40B4-BE49-F238E27FC236}">
                <a16:creationId xmlns:a16="http://schemas.microsoft.com/office/drawing/2014/main" id="{A0D5AD9A-6D80-F0B3-1C62-0B0E2329EF38}"/>
              </a:ext>
            </a:extLst>
          </p:cNvPr>
          <p:cNvSpPr/>
          <p:nvPr/>
        </p:nvSpPr>
        <p:spPr bwMode="auto">
          <a:xfrm>
            <a:off x="9975306" y="1920802"/>
            <a:ext cx="299888" cy="67313"/>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4" name="Rectangle 423">
            <a:extLst>
              <a:ext uri="{FF2B5EF4-FFF2-40B4-BE49-F238E27FC236}">
                <a16:creationId xmlns:a16="http://schemas.microsoft.com/office/drawing/2014/main" id="{18457F3B-11C2-58B2-757F-17CAACBD401B}"/>
              </a:ext>
            </a:extLst>
          </p:cNvPr>
          <p:cNvSpPr/>
          <p:nvPr/>
        </p:nvSpPr>
        <p:spPr bwMode="auto">
          <a:xfrm>
            <a:off x="9975308" y="1817634"/>
            <a:ext cx="136116" cy="67149"/>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5" name="Rectangle 424">
            <a:extLst>
              <a:ext uri="{FF2B5EF4-FFF2-40B4-BE49-F238E27FC236}">
                <a16:creationId xmlns:a16="http://schemas.microsoft.com/office/drawing/2014/main" id="{AE9DF726-F36C-871B-6CA3-1234882187FB}"/>
              </a:ext>
            </a:extLst>
          </p:cNvPr>
          <p:cNvSpPr/>
          <p:nvPr/>
        </p:nvSpPr>
        <p:spPr bwMode="auto">
          <a:xfrm>
            <a:off x="10139080" y="1817634"/>
            <a:ext cx="136116" cy="67149"/>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6" name="Rectangle 425">
            <a:extLst>
              <a:ext uri="{FF2B5EF4-FFF2-40B4-BE49-F238E27FC236}">
                <a16:creationId xmlns:a16="http://schemas.microsoft.com/office/drawing/2014/main" id="{4596BA01-145C-1D25-E4C6-789A00AA5520}"/>
              </a:ext>
            </a:extLst>
          </p:cNvPr>
          <p:cNvSpPr/>
          <p:nvPr/>
        </p:nvSpPr>
        <p:spPr bwMode="auto">
          <a:xfrm>
            <a:off x="10187122" y="1728189"/>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7" name="Rectangle 426">
            <a:extLst>
              <a:ext uri="{FF2B5EF4-FFF2-40B4-BE49-F238E27FC236}">
                <a16:creationId xmlns:a16="http://schemas.microsoft.com/office/drawing/2014/main" id="{0862732A-6800-DD14-83D9-556A510AEC8C}"/>
              </a:ext>
            </a:extLst>
          </p:cNvPr>
          <p:cNvSpPr/>
          <p:nvPr/>
        </p:nvSpPr>
        <p:spPr bwMode="auto">
          <a:xfrm>
            <a:off x="10081214" y="1728189"/>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8" name="Rectangle 427">
            <a:extLst>
              <a:ext uri="{FF2B5EF4-FFF2-40B4-BE49-F238E27FC236}">
                <a16:creationId xmlns:a16="http://schemas.microsoft.com/office/drawing/2014/main" id="{422AF030-1DD7-978F-7373-EA2A8F264914}"/>
              </a:ext>
            </a:extLst>
          </p:cNvPr>
          <p:cNvSpPr/>
          <p:nvPr/>
        </p:nvSpPr>
        <p:spPr bwMode="auto">
          <a:xfrm>
            <a:off x="9975308" y="1728189"/>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cxnSp>
        <p:nvCxnSpPr>
          <p:cNvPr id="429" name="Straight Connector 428">
            <a:extLst>
              <a:ext uri="{FF2B5EF4-FFF2-40B4-BE49-F238E27FC236}">
                <a16:creationId xmlns:a16="http://schemas.microsoft.com/office/drawing/2014/main" id="{F61E0B03-601E-2FDA-1095-B3B3363832E0}"/>
              </a:ext>
            </a:extLst>
          </p:cNvPr>
          <p:cNvCxnSpPr>
            <a:cxnSpLocks/>
          </p:cNvCxnSpPr>
          <p:nvPr/>
        </p:nvCxnSpPr>
        <p:spPr bwMode="auto">
          <a:xfrm>
            <a:off x="3692358" y="2739467"/>
            <a:ext cx="7776382" cy="0"/>
          </a:xfrm>
          <a:prstGeom prst="line">
            <a:avLst/>
          </a:prstGeom>
          <a:noFill/>
          <a:ln w="12700" cap="flat" cmpd="sng" algn="ctr">
            <a:solidFill>
              <a:srgbClr val="000000">
                <a:lumMod val="65000"/>
                <a:lumOff val="35000"/>
              </a:srgbClr>
            </a:solidFill>
            <a:prstDash val="sysDash"/>
            <a:headEnd type="none" w="med" len="med"/>
            <a:tailEnd type="none" w="med" len="med"/>
          </a:ln>
          <a:effectLst/>
        </p:spPr>
      </p:cxnSp>
      <p:cxnSp>
        <p:nvCxnSpPr>
          <p:cNvPr id="430" name="Straight Connector 429">
            <a:extLst>
              <a:ext uri="{FF2B5EF4-FFF2-40B4-BE49-F238E27FC236}">
                <a16:creationId xmlns:a16="http://schemas.microsoft.com/office/drawing/2014/main" id="{168B460D-FBF4-7D4F-480F-DC7DE7808D56}"/>
              </a:ext>
            </a:extLst>
          </p:cNvPr>
          <p:cNvCxnSpPr>
            <a:cxnSpLocks/>
          </p:cNvCxnSpPr>
          <p:nvPr/>
        </p:nvCxnSpPr>
        <p:spPr>
          <a:xfrm flipV="1">
            <a:off x="5507837" y="1010007"/>
            <a:ext cx="0" cy="173706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FD833A95-56A6-4014-7F0B-DD0E606EAB09}"/>
              </a:ext>
            </a:extLst>
          </p:cNvPr>
          <p:cNvCxnSpPr>
            <a:cxnSpLocks/>
          </p:cNvCxnSpPr>
          <p:nvPr/>
        </p:nvCxnSpPr>
        <p:spPr>
          <a:xfrm flipV="1">
            <a:off x="8250681" y="1010007"/>
            <a:ext cx="0" cy="173706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3" name="Straight Arrow Connector 52">
            <a:extLst>
              <a:ext uri="{FF2B5EF4-FFF2-40B4-BE49-F238E27FC236}">
                <a16:creationId xmlns:a16="http://schemas.microsoft.com/office/drawing/2014/main" id="{B6753CEF-7DD2-4870-2F75-DC4C72EA2161}"/>
              </a:ext>
            </a:extLst>
          </p:cNvPr>
          <p:cNvCxnSpPr>
            <a:cxnSpLocks/>
          </p:cNvCxnSpPr>
          <p:nvPr/>
        </p:nvCxnSpPr>
        <p:spPr>
          <a:xfrm>
            <a:off x="3928343" y="926524"/>
            <a:ext cx="7190082" cy="0"/>
          </a:xfrm>
          <a:prstGeom prst="straightConnector1">
            <a:avLst/>
          </a:prstGeom>
          <a:ln>
            <a:solidFill>
              <a:schemeClr val="accent5"/>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464" name="TextBox 45">
            <a:extLst>
              <a:ext uri="{FF2B5EF4-FFF2-40B4-BE49-F238E27FC236}">
                <a16:creationId xmlns:a16="http://schemas.microsoft.com/office/drawing/2014/main" id="{C96217B2-DF31-E1C3-E432-2666E4F6E14C}"/>
              </a:ext>
            </a:extLst>
          </p:cNvPr>
          <p:cNvSpPr txBox="1"/>
          <p:nvPr/>
        </p:nvSpPr>
        <p:spPr>
          <a:xfrm>
            <a:off x="3637906" y="674473"/>
            <a:ext cx="824762" cy="141314"/>
          </a:xfrm>
          <a:prstGeom prst="rect">
            <a:avLst/>
          </a:prstGeom>
          <a:noFill/>
          <a:ln>
            <a:noFill/>
          </a:ln>
        </p:spPr>
        <p:txBody>
          <a:bodyPr wrap="square" lIns="0" tIns="0" rIns="0" bIns="0" rtlCol="0" anchor="ctr">
            <a:noAutofit/>
          </a:bodyPr>
          <a:lstStyle/>
          <a:p>
            <a:pPr algn="ctr" defTabSz="914084">
              <a:lnSpc>
                <a:spcPct val="105000"/>
              </a:lnSpc>
              <a:spcBef>
                <a:spcPts val="1000"/>
              </a:spcBef>
              <a:defRPr/>
            </a:pPr>
            <a:r>
              <a:rPr lang="en-US" sz="1000">
                <a:solidFill>
                  <a:srgbClr val="0F6DFF"/>
                </a:solidFill>
                <a:latin typeface="IBM Plex Sans Light" panose="020B0403050203000203" pitchFamily="34" charset="0"/>
                <a:ea typeface="IBM Plex Sans" charset="0"/>
                <a:cs typeface="IBM Plex Sans" charset="0"/>
              </a:rPr>
              <a:t>2000’s</a:t>
            </a:r>
          </a:p>
        </p:txBody>
      </p:sp>
      <p:sp>
        <p:nvSpPr>
          <p:cNvPr id="465" name="TextBox 46">
            <a:extLst>
              <a:ext uri="{FF2B5EF4-FFF2-40B4-BE49-F238E27FC236}">
                <a16:creationId xmlns:a16="http://schemas.microsoft.com/office/drawing/2014/main" id="{4512A598-5FCD-A7A1-5701-FE4615877846}"/>
              </a:ext>
            </a:extLst>
          </p:cNvPr>
          <p:cNvSpPr txBox="1"/>
          <p:nvPr/>
        </p:nvSpPr>
        <p:spPr>
          <a:xfrm>
            <a:off x="5703565" y="652919"/>
            <a:ext cx="824762" cy="184425"/>
          </a:xfrm>
          <a:prstGeom prst="rect">
            <a:avLst/>
          </a:prstGeom>
          <a:noFill/>
          <a:ln>
            <a:noFill/>
          </a:ln>
        </p:spPr>
        <p:txBody>
          <a:bodyPr wrap="square" lIns="0" tIns="0" rIns="0" bIns="0" rtlCol="0" anchor="ctr">
            <a:noAutofit/>
          </a:bodyPr>
          <a:lstStyle/>
          <a:p>
            <a:pPr algn="ctr" defTabSz="914084">
              <a:lnSpc>
                <a:spcPct val="105000"/>
              </a:lnSpc>
              <a:spcBef>
                <a:spcPts val="1000"/>
              </a:spcBef>
              <a:defRPr/>
            </a:pPr>
            <a:r>
              <a:rPr lang="en-US" sz="1000">
                <a:solidFill>
                  <a:srgbClr val="0F6DFF"/>
                </a:solidFill>
                <a:latin typeface="IBM Plex Sans Light" panose="020B0403050203000203" pitchFamily="34" charset="0"/>
                <a:ea typeface="IBM Plex Sans" charset="0"/>
                <a:cs typeface="IBM Plex Sans" charset="0"/>
              </a:rPr>
              <a:t>2010’s</a:t>
            </a:r>
          </a:p>
        </p:txBody>
      </p:sp>
      <p:sp>
        <p:nvSpPr>
          <p:cNvPr id="466" name="TextBox 47">
            <a:extLst>
              <a:ext uri="{FF2B5EF4-FFF2-40B4-BE49-F238E27FC236}">
                <a16:creationId xmlns:a16="http://schemas.microsoft.com/office/drawing/2014/main" id="{332BA5C2-7029-8B8B-3BE2-472984BE7E39}"/>
              </a:ext>
            </a:extLst>
          </p:cNvPr>
          <p:cNvSpPr txBox="1"/>
          <p:nvPr/>
        </p:nvSpPr>
        <p:spPr>
          <a:xfrm>
            <a:off x="9956103" y="652919"/>
            <a:ext cx="824762" cy="184425"/>
          </a:xfrm>
          <a:prstGeom prst="rect">
            <a:avLst/>
          </a:prstGeom>
          <a:noFill/>
          <a:ln>
            <a:noFill/>
          </a:ln>
        </p:spPr>
        <p:txBody>
          <a:bodyPr wrap="square" lIns="0" tIns="0" rIns="0" bIns="0" rtlCol="0" anchor="ctr">
            <a:noAutofit/>
          </a:bodyPr>
          <a:lstStyle/>
          <a:p>
            <a:pPr algn="ctr" defTabSz="914084">
              <a:lnSpc>
                <a:spcPct val="105000"/>
              </a:lnSpc>
              <a:spcBef>
                <a:spcPts val="1000"/>
              </a:spcBef>
              <a:defRPr/>
            </a:pPr>
            <a:r>
              <a:rPr lang="en-US" sz="1000">
                <a:solidFill>
                  <a:srgbClr val="0F6DFF"/>
                </a:solidFill>
                <a:latin typeface="IBM Plex Sans Light" panose="020B0403050203000203" pitchFamily="34" charset="0"/>
                <a:ea typeface="IBM Plex Sans" charset="0"/>
                <a:cs typeface="IBM Plex Sans" charset="0"/>
              </a:rPr>
              <a:t>Late 2020’s</a:t>
            </a:r>
          </a:p>
        </p:txBody>
      </p:sp>
      <p:sp>
        <p:nvSpPr>
          <p:cNvPr id="467" name="TextBox 69">
            <a:extLst>
              <a:ext uri="{FF2B5EF4-FFF2-40B4-BE49-F238E27FC236}">
                <a16:creationId xmlns:a16="http://schemas.microsoft.com/office/drawing/2014/main" id="{95014244-8EA6-0E06-3D71-12AB61FA90A1}"/>
              </a:ext>
            </a:extLst>
          </p:cNvPr>
          <p:cNvSpPr txBox="1"/>
          <p:nvPr/>
        </p:nvSpPr>
        <p:spPr>
          <a:xfrm>
            <a:off x="8412590" y="652919"/>
            <a:ext cx="824762" cy="184425"/>
          </a:xfrm>
          <a:prstGeom prst="rect">
            <a:avLst/>
          </a:prstGeom>
          <a:noFill/>
          <a:ln>
            <a:noFill/>
          </a:ln>
        </p:spPr>
        <p:txBody>
          <a:bodyPr wrap="square" lIns="0" tIns="0" rIns="0" bIns="0" rtlCol="0" anchor="ctr">
            <a:noAutofit/>
          </a:bodyPr>
          <a:lstStyle/>
          <a:p>
            <a:pPr algn="ctr" defTabSz="914084">
              <a:lnSpc>
                <a:spcPct val="105000"/>
              </a:lnSpc>
              <a:spcBef>
                <a:spcPts val="1000"/>
              </a:spcBef>
              <a:defRPr/>
            </a:pPr>
            <a:r>
              <a:rPr lang="en-US" sz="1000">
                <a:solidFill>
                  <a:srgbClr val="0F6DFF"/>
                </a:solidFill>
                <a:latin typeface="IBM Plex Sans Light" panose="020B0403050203000203" pitchFamily="34" charset="0"/>
                <a:ea typeface="IBM Plex Sans" charset="0"/>
                <a:cs typeface="IBM Plex Sans" charset="0"/>
              </a:rPr>
              <a:t>Current</a:t>
            </a:r>
          </a:p>
        </p:txBody>
      </p:sp>
      <p:sp>
        <p:nvSpPr>
          <p:cNvPr id="468" name="TextBox 72">
            <a:extLst>
              <a:ext uri="{FF2B5EF4-FFF2-40B4-BE49-F238E27FC236}">
                <a16:creationId xmlns:a16="http://schemas.microsoft.com/office/drawing/2014/main" id="{5203C273-2345-E540-9115-F05D0482F7A2}"/>
              </a:ext>
            </a:extLst>
          </p:cNvPr>
          <p:cNvSpPr txBox="1"/>
          <p:nvPr/>
        </p:nvSpPr>
        <p:spPr>
          <a:xfrm>
            <a:off x="7422108" y="652919"/>
            <a:ext cx="824762" cy="184425"/>
          </a:xfrm>
          <a:prstGeom prst="rect">
            <a:avLst/>
          </a:prstGeom>
          <a:noFill/>
          <a:ln>
            <a:noFill/>
          </a:ln>
        </p:spPr>
        <p:txBody>
          <a:bodyPr wrap="square" lIns="0" tIns="0" rIns="0" bIns="0" rtlCol="0" anchor="ctr">
            <a:noAutofit/>
          </a:bodyPr>
          <a:lstStyle/>
          <a:p>
            <a:pPr algn="ctr" defTabSz="914084">
              <a:lnSpc>
                <a:spcPct val="105000"/>
              </a:lnSpc>
              <a:spcBef>
                <a:spcPts val="1000"/>
              </a:spcBef>
              <a:defRPr/>
            </a:pPr>
            <a:r>
              <a:rPr lang="en-US" sz="1000">
                <a:solidFill>
                  <a:srgbClr val="0F6DFF"/>
                </a:solidFill>
                <a:latin typeface="IBM Plex Sans Light" panose="020B0403050203000203" pitchFamily="34" charset="0"/>
                <a:ea typeface="IBM Plex Sans" charset="0"/>
                <a:cs typeface="IBM Plex Sans" charset="0"/>
              </a:rPr>
              <a:t>2020’s</a:t>
            </a:r>
          </a:p>
        </p:txBody>
      </p:sp>
      <p:pic>
        <p:nvPicPr>
          <p:cNvPr id="469" name="Picture 4" descr="Private Cloud Icons - Download Free Vector Icons | Noun Project">
            <a:extLst>
              <a:ext uri="{FF2B5EF4-FFF2-40B4-BE49-F238E27FC236}">
                <a16:creationId xmlns:a16="http://schemas.microsoft.com/office/drawing/2014/main" id="{A916F07D-DFF2-B3BF-8735-82FFA857895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6331" t="12046" r="20722" b="-13983"/>
          <a:stretch/>
        </p:blipFill>
        <p:spPr bwMode="auto">
          <a:xfrm>
            <a:off x="6286536" y="2162008"/>
            <a:ext cx="185713" cy="230789"/>
          </a:xfrm>
          <a:prstGeom prst="rect">
            <a:avLst/>
          </a:prstGeom>
          <a:noFill/>
          <a:extLst>
            <a:ext uri="{909E8E84-426E-40DD-AFC4-6F175D3DCCD1}">
              <a14:hiddenFill xmlns:a14="http://schemas.microsoft.com/office/drawing/2010/main">
                <a:solidFill>
                  <a:srgbClr val="FFFFFF"/>
                </a:solidFill>
              </a14:hiddenFill>
            </a:ext>
          </a:extLst>
        </p:spPr>
      </p:pic>
      <p:pic>
        <p:nvPicPr>
          <p:cNvPr id="470" name="Picture 4" descr="Private Cloud Icons - Download Free Vector Icons | Noun Project">
            <a:extLst>
              <a:ext uri="{FF2B5EF4-FFF2-40B4-BE49-F238E27FC236}">
                <a16:creationId xmlns:a16="http://schemas.microsoft.com/office/drawing/2014/main" id="{CAD39094-02FE-FD1F-F84C-593F104F35E3}"/>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16331" t="12046" r="20722" b="-13983"/>
          <a:stretch/>
        </p:blipFill>
        <p:spPr bwMode="auto">
          <a:xfrm>
            <a:off x="4496485" y="2161394"/>
            <a:ext cx="185713" cy="230789"/>
          </a:xfrm>
          <a:prstGeom prst="rect">
            <a:avLst/>
          </a:prstGeom>
          <a:noFill/>
          <a:extLst>
            <a:ext uri="{909E8E84-426E-40DD-AFC4-6F175D3DCCD1}">
              <a14:hiddenFill xmlns:a14="http://schemas.microsoft.com/office/drawing/2010/main">
                <a:solidFill>
                  <a:srgbClr val="FFFFFF"/>
                </a:solidFill>
              </a14:hiddenFill>
            </a:ext>
          </a:extLst>
        </p:spPr>
      </p:pic>
      <p:sp>
        <p:nvSpPr>
          <p:cNvPr id="471" name="TextBox 470">
            <a:extLst>
              <a:ext uri="{FF2B5EF4-FFF2-40B4-BE49-F238E27FC236}">
                <a16:creationId xmlns:a16="http://schemas.microsoft.com/office/drawing/2014/main" id="{CF46C7E4-BC94-BE60-3C21-35A7A54D54C5}"/>
              </a:ext>
            </a:extLst>
          </p:cNvPr>
          <p:cNvSpPr txBox="1"/>
          <p:nvPr/>
        </p:nvSpPr>
        <p:spPr>
          <a:xfrm>
            <a:off x="4826158" y="3556228"/>
            <a:ext cx="0" cy="0"/>
          </a:xfrm>
          <a:prstGeom prst="rect">
            <a:avLst/>
          </a:prstGeom>
        </p:spPr>
        <p:txBody>
          <a:bodyPr wrap="none" lIns="0" tIns="0" rIns="0" bIns="0" rtlCol="0">
            <a:noAutofit/>
          </a:bodyPr>
          <a:lstStyle/>
          <a:p>
            <a:pPr defTabSz="914507"/>
            <a:endParaRPr lang="en-US" sz="900" err="1">
              <a:solidFill>
                <a:srgbClr val="000000"/>
              </a:solidFill>
              <a:latin typeface="IBM Plex Sans Light" panose="020B0403050203000203" pitchFamily="34" charset="0"/>
              <a:ea typeface="IBM Plex Sans" charset="0"/>
              <a:cs typeface="IBM Plex Sans" charset="0"/>
            </a:endParaRPr>
          </a:p>
        </p:txBody>
      </p:sp>
      <p:sp>
        <p:nvSpPr>
          <p:cNvPr id="472" name="Text Placeholder 4">
            <a:extLst>
              <a:ext uri="{FF2B5EF4-FFF2-40B4-BE49-F238E27FC236}">
                <a16:creationId xmlns:a16="http://schemas.microsoft.com/office/drawing/2014/main" id="{58CC3221-8954-019D-E5C1-E084464D83B8}"/>
              </a:ext>
            </a:extLst>
          </p:cNvPr>
          <p:cNvSpPr txBox="1">
            <a:spLocks/>
          </p:cNvSpPr>
          <p:nvPr/>
        </p:nvSpPr>
        <p:spPr>
          <a:xfrm>
            <a:off x="3525333" y="5733132"/>
            <a:ext cx="4989181" cy="322764"/>
          </a:xfrm>
          <a:prstGeom prst="rect">
            <a:avLst/>
          </a:prstGeom>
        </p:spPr>
        <p:txBody>
          <a:bodyPr anchor="ct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defTabSz="914180">
              <a:spcBef>
                <a:spcPts val="500"/>
              </a:spcBef>
            </a:pPr>
            <a:r>
              <a:rPr lang="en-US" sz="1400" b="1">
                <a:solidFill>
                  <a:srgbClr val="363636"/>
                </a:solidFill>
                <a:latin typeface="IBM Plex Sans" panose="020B0503050203000203" pitchFamily="34" charset="0"/>
                <a:ea typeface="+mj-ea"/>
                <a:sym typeface="IBM Plex Sans Light"/>
              </a:rPr>
              <a:t>Business &amp; IT </a:t>
            </a:r>
            <a:r>
              <a:rPr lang="en-US" sz="1400">
                <a:solidFill>
                  <a:srgbClr val="363636"/>
                </a:solidFill>
                <a:latin typeface="IBM Plex Sans" panose="020B0503050203000203" pitchFamily="34" charset="0"/>
                <a:ea typeface="+mj-ea"/>
                <a:sym typeface="IBM Plex Sans Light"/>
              </a:rPr>
              <a:t>priorities lack common language</a:t>
            </a:r>
          </a:p>
        </p:txBody>
      </p:sp>
      <p:sp>
        <p:nvSpPr>
          <p:cNvPr id="473" name="Text Placeholder 8">
            <a:extLst>
              <a:ext uri="{FF2B5EF4-FFF2-40B4-BE49-F238E27FC236}">
                <a16:creationId xmlns:a16="http://schemas.microsoft.com/office/drawing/2014/main" id="{64D363A9-E2BA-4FAF-2184-610279F84C08}"/>
              </a:ext>
            </a:extLst>
          </p:cNvPr>
          <p:cNvSpPr txBox="1">
            <a:spLocks/>
          </p:cNvSpPr>
          <p:nvPr/>
        </p:nvSpPr>
        <p:spPr>
          <a:xfrm>
            <a:off x="8330817" y="5643086"/>
            <a:ext cx="3495351" cy="502855"/>
          </a:xfrm>
          <a:prstGeom prst="rect">
            <a:avLst/>
          </a:prstGeom>
        </p:spPr>
        <p:txBody>
          <a:bodyPr lIns="45714" tIns="22857" rIns="45714" bIns="22857" anchor="ctr"/>
          <a:lstStyle>
            <a:lvl1pPr marL="0" indent="0" algn="l" defTabSz="1828726" rtl="0" eaLnBrk="1" latinLnBrk="0" hangingPunct="1">
              <a:lnSpc>
                <a:spcPct val="105000"/>
              </a:lnSpc>
              <a:spcBef>
                <a:spcPts val="1000"/>
              </a:spcBef>
              <a:buFontTx/>
              <a:buNone/>
              <a:tabLst/>
              <a:defRPr lang="en-US" sz="3334" b="0" i="0" kern="1200" dirty="0" smtClean="0">
                <a:solidFill>
                  <a:schemeClr val="bg2"/>
                </a:solidFill>
                <a:latin typeface="IBM Plex Sans" charset="0"/>
                <a:ea typeface="IBM Plex Sans" charset="0"/>
                <a:cs typeface="Arial" charset="0"/>
              </a:defRPr>
            </a:lvl1pPr>
            <a:lvl2pPr marL="380984" indent="-380984" algn="l" defTabSz="1828726" rtl="0" eaLnBrk="1" latinLnBrk="0" hangingPunct="1">
              <a:lnSpc>
                <a:spcPct val="105000"/>
              </a:lnSpc>
              <a:spcBef>
                <a:spcPts val="1000"/>
              </a:spcBef>
              <a:buFont typeface="LucidaGrande" charset="0"/>
              <a:buChar char="-"/>
              <a:defRPr lang="en-US" sz="3334" b="0" i="0" kern="1200" dirty="0" smtClean="0">
                <a:solidFill>
                  <a:schemeClr val="bg2"/>
                </a:solidFill>
                <a:latin typeface="IBM Plex Sans" charset="0"/>
                <a:ea typeface="IBM Plex Sans" charset="0"/>
                <a:cs typeface="Arial" charset="0"/>
              </a:defRPr>
            </a:lvl2pPr>
            <a:lvl3pPr marL="761970" indent="-380984" algn="l" defTabSz="1828726" rtl="0" eaLnBrk="1" latinLnBrk="0" hangingPunct="1">
              <a:lnSpc>
                <a:spcPct val="105000"/>
              </a:lnSpc>
              <a:spcBef>
                <a:spcPts val="1000"/>
              </a:spcBef>
              <a:buFont typeface="Arial" panose="020B0604020202020204" pitchFamily="34" charset="0"/>
              <a:buChar char="•"/>
              <a:defRPr lang="en-US" sz="3334" b="0" i="0" kern="1200" dirty="0" smtClean="0">
                <a:solidFill>
                  <a:schemeClr val="bg2"/>
                </a:solidFill>
                <a:latin typeface="IBM Plex Sans" charset="0"/>
                <a:ea typeface="IBM Plex Sans" charset="0"/>
                <a:cs typeface="Arial" charset="0"/>
              </a:defRPr>
            </a:lvl3pPr>
            <a:lvl4pPr marL="1142954" indent="-380984" algn="l" defTabSz="1828726" rtl="0" eaLnBrk="1" latinLnBrk="0" hangingPunct="1">
              <a:lnSpc>
                <a:spcPct val="105000"/>
              </a:lnSpc>
              <a:spcBef>
                <a:spcPts val="1000"/>
              </a:spcBef>
              <a:buFont typeface=".AppleSystemUIFont" charset="-120"/>
              <a:buChar char="–"/>
              <a:defRPr lang="en-US" sz="3334" b="0" i="0" kern="1200" dirty="0" smtClean="0">
                <a:solidFill>
                  <a:schemeClr val="bg2"/>
                </a:solidFill>
                <a:latin typeface="IBM Plex Sans" charset="0"/>
                <a:ea typeface="+mn-ea"/>
                <a:cs typeface="+mn-cs"/>
              </a:defRPr>
            </a:lvl4pPr>
            <a:lvl5pPr marL="1523940" indent="-380984" algn="l" defTabSz="1828726" rtl="0" eaLnBrk="1" latinLnBrk="0" hangingPunct="1">
              <a:lnSpc>
                <a:spcPct val="105000"/>
              </a:lnSpc>
              <a:spcBef>
                <a:spcPts val="1000"/>
              </a:spcBef>
              <a:buFont typeface="Arial" panose="020B0604020202020204" pitchFamily="34" charset="0"/>
              <a:buChar char="•"/>
              <a:defRPr lang="en-US" sz="3334" b="0" i="0" kern="1200" dirty="0">
                <a:solidFill>
                  <a:schemeClr val="bg2"/>
                </a:solidFill>
                <a:latin typeface="IBM Plex Sans" charset="0"/>
                <a:ea typeface="+mn-ea"/>
                <a:cs typeface="+mn-cs"/>
              </a:defRPr>
            </a:lvl5pPr>
            <a:lvl6pPr marL="5028998"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62"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726"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90" indent="-457182" algn="l" defTabSz="1828726"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228554" indent="-228554" defTabSz="914180">
              <a:spcBef>
                <a:spcPts val="500"/>
              </a:spcBef>
              <a:buFont typeface="Arial" panose="020B0604020202020204" pitchFamily="34" charset="0"/>
              <a:buChar char="•"/>
            </a:pPr>
            <a:r>
              <a:rPr lang="en-US" sz="1400">
                <a:solidFill>
                  <a:srgbClr val="C00000"/>
                </a:solidFill>
                <a:latin typeface="IBM Plex Sans"/>
                <a:cs typeface="Arial"/>
              </a:rPr>
              <a:t>Average 9-18 Months </a:t>
            </a:r>
            <a:r>
              <a:rPr lang="en-US" sz="1400">
                <a:solidFill>
                  <a:srgbClr val="000000"/>
                </a:solidFill>
                <a:latin typeface="IBM Plex Sans"/>
                <a:cs typeface="Arial"/>
              </a:rPr>
              <a:t>to Deliver new Products</a:t>
            </a:r>
          </a:p>
        </p:txBody>
      </p:sp>
    </p:spTree>
    <p:extLst>
      <p:ext uri="{BB962C8B-B14F-4D97-AF65-F5344CB8AC3E}">
        <p14:creationId xmlns:p14="http://schemas.microsoft.com/office/powerpoint/2010/main" val="19615306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8C33F-727B-FB9C-2881-62DCBF4D3FE0}"/>
            </a:ext>
          </a:extLst>
        </p:cNvPr>
        <p:cNvGrpSpPr/>
        <p:nvPr/>
      </p:nvGrpSpPr>
      <p:grpSpPr>
        <a:xfrm>
          <a:off x="0" y="0"/>
          <a:ext cx="0" cy="0"/>
          <a:chOff x="0" y="0"/>
          <a:chExt cx="0" cy="0"/>
        </a:xfrm>
      </p:grpSpPr>
      <p:sp>
        <p:nvSpPr>
          <p:cNvPr id="91" name="Rectangle 90">
            <a:extLst>
              <a:ext uri="{FF2B5EF4-FFF2-40B4-BE49-F238E27FC236}">
                <a16:creationId xmlns:a16="http://schemas.microsoft.com/office/drawing/2014/main" id="{2FCFBF81-AFA3-F54B-35B1-2BE2F7645110}"/>
              </a:ext>
            </a:extLst>
          </p:cNvPr>
          <p:cNvSpPr>
            <a:spLocks noChangeAspect="1"/>
          </p:cNvSpPr>
          <p:nvPr/>
        </p:nvSpPr>
        <p:spPr bwMode="auto">
          <a:xfrm>
            <a:off x="373075" y="4351733"/>
            <a:ext cx="207237" cy="173976"/>
          </a:xfrm>
          <a:prstGeom prst="rect">
            <a:avLst/>
          </a:prstGeom>
          <a:solidFill>
            <a:srgbClr val="66A1FD"/>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2" name="TextBox 91">
            <a:extLst>
              <a:ext uri="{FF2B5EF4-FFF2-40B4-BE49-F238E27FC236}">
                <a16:creationId xmlns:a16="http://schemas.microsoft.com/office/drawing/2014/main" id="{76AE8B18-DA8E-E1F9-5F10-192B080CC003}"/>
              </a:ext>
            </a:extLst>
          </p:cNvPr>
          <p:cNvSpPr txBox="1"/>
          <p:nvPr/>
        </p:nvSpPr>
        <p:spPr>
          <a:xfrm>
            <a:off x="588258" y="4344144"/>
            <a:ext cx="1996585"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ea typeface="IBM Plex Sans" charset="0"/>
                <a:cs typeface="IBM Plex Sans" charset="0"/>
              </a:rPr>
              <a:t>Home-grown / Monolith</a:t>
            </a:r>
          </a:p>
        </p:txBody>
      </p:sp>
      <p:sp>
        <p:nvSpPr>
          <p:cNvPr id="93" name="Rectangle 92">
            <a:extLst>
              <a:ext uri="{FF2B5EF4-FFF2-40B4-BE49-F238E27FC236}">
                <a16:creationId xmlns:a16="http://schemas.microsoft.com/office/drawing/2014/main" id="{BAC962D6-3F26-B03F-2B54-25B37C41CA65}"/>
              </a:ext>
            </a:extLst>
          </p:cNvPr>
          <p:cNvSpPr>
            <a:spLocks noChangeAspect="1"/>
          </p:cNvSpPr>
          <p:nvPr/>
        </p:nvSpPr>
        <p:spPr bwMode="auto">
          <a:xfrm>
            <a:off x="373075" y="4605728"/>
            <a:ext cx="207237" cy="173976"/>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4" name="TextBox 93">
            <a:extLst>
              <a:ext uri="{FF2B5EF4-FFF2-40B4-BE49-F238E27FC236}">
                <a16:creationId xmlns:a16="http://schemas.microsoft.com/office/drawing/2014/main" id="{A5B2FC48-51A5-EE03-5E41-A59C91A5807D}"/>
              </a:ext>
            </a:extLst>
          </p:cNvPr>
          <p:cNvSpPr txBox="1"/>
          <p:nvPr/>
        </p:nvSpPr>
        <p:spPr>
          <a:xfrm>
            <a:off x="588249" y="4603938"/>
            <a:ext cx="1996585"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Package/COTS</a:t>
            </a:r>
          </a:p>
        </p:txBody>
      </p:sp>
      <p:sp>
        <p:nvSpPr>
          <p:cNvPr id="95" name="Oval 94">
            <a:extLst>
              <a:ext uri="{FF2B5EF4-FFF2-40B4-BE49-F238E27FC236}">
                <a16:creationId xmlns:a16="http://schemas.microsoft.com/office/drawing/2014/main" id="{38D1F7D6-D242-3A7D-4942-ABA50D1B575B}"/>
              </a:ext>
            </a:extLst>
          </p:cNvPr>
          <p:cNvSpPr>
            <a:spLocks noChangeAspect="1"/>
          </p:cNvSpPr>
          <p:nvPr/>
        </p:nvSpPr>
        <p:spPr bwMode="auto">
          <a:xfrm>
            <a:off x="373075" y="4859723"/>
            <a:ext cx="207237" cy="207237"/>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6" name="TextBox 95">
            <a:extLst>
              <a:ext uri="{FF2B5EF4-FFF2-40B4-BE49-F238E27FC236}">
                <a16:creationId xmlns:a16="http://schemas.microsoft.com/office/drawing/2014/main" id="{B38D0B2B-AE54-E802-7F8D-B6D2846F6C76}"/>
              </a:ext>
            </a:extLst>
          </p:cNvPr>
          <p:cNvSpPr txBox="1"/>
          <p:nvPr/>
        </p:nvSpPr>
        <p:spPr>
          <a:xfrm>
            <a:off x="588250" y="4863732"/>
            <a:ext cx="2300611"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Containers/Hybrid/Microservices</a:t>
            </a:r>
          </a:p>
        </p:txBody>
      </p:sp>
      <p:sp>
        <p:nvSpPr>
          <p:cNvPr id="97" name="Triangle 96">
            <a:extLst>
              <a:ext uri="{FF2B5EF4-FFF2-40B4-BE49-F238E27FC236}">
                <a16:creationId xmlns:a16="http://schemas.microsoft.com/office/drawing/2014/main" id="{F5ACA343-29E7-C02E-08CC-15A8220FA799}"/>
              </a:ext>
            </a:extLst>
          </p:cNvPr>
          <p:cNvSpPr>
            <a:spLocks noChangeAspect="1"/>
          </p:cNvSpPr>
          <p:nvPr/>
        </p:nvSpPr>
        <p:spPr bwMode="auto">
          <a:xfrm>
            <a:off x="373075" y="5146979"/>
            <a:ext cx="207237" cy="173976"/>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666" kern="0">
              <a:solidFill>
                <a:srgbClr val="191919"/>
              </a:solidFill>
              <a:latin typeface="HelvNeue Light for IBM" pitchFamily="34" charset="0"/>
            </a:endParaRPr>
          </a:p>
        </p:txBody>
      </p:sp>
      <p:sp>
        <p:nvSpPr>
          <p:cNvPr id="98" name="TextBox 97">
            <a:extLst>
              <a:ext uri="{FF2B5EF4-FFF2-40B4-BE49-F238E27FC236}">
                <a16:creationId xmlns:a16="http://schemas.microsoft.com/office/drawing/2014/main" id="{D821E25D-3CB1-DA79-DF6D-87E0D4E42D2E}"/>
              </a:ext>
            </a:extLst>
          </p:cNvPr>
          <p:cNvSpPr txBox="1"/>
          <p:nvPr/>
        </p:nvSpPr>
        <p:spPr>
          <a:xfrm>
            <a:off x="588249" y="5123527"/>
            <a:ext cx="1996583"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PaaS</a:t>
            </a:r>
          </a:p>
        </p:txBody>
      </p:sp>
      <p:sp>
        <p:nvSpPr>
          <p:cNvPr id="99" name="TextBox 98">
            <a:extLst>
              <a:ext uri="{FF2B5EF4-FFF2-40B4-BE49-F238E27FC236}">
                <a16:creationId xmlns:a16="http://schemas.microsoft.com/office/drawing/2014/main" id="{C0C33618-1D4E-4826-C830-D231C531B63C}"/>
              </a:ext>
            </a:extLst>
          </p:cNvPr>
          <p:cNvSpPr txBox="1"/>
          <p:nvPr/>
        </p:nvSpPr>
        <p:spPr>
          <a:xfrm>
            <a:off x="588249" y="5383321"/>
            <a:ext cx="1865082" cy="256545"/>
          </a:xfrm>
          <a:prstGeom prst="rect">
            <a:avLst/>
          </a:prstGeom>
          <a:noFill/>
        </p:spPr>
        <p:txBody>
          <a:bodyPr wrap="square" rtlCol="0">
            <a:spAutoFit/>
          </a:bodyPr>
          <a:lstStyle/>
          <a:p>
            <a:pPr defTabSz="914144">
              <a:defRPr/>
            </a:pPr>
            <a:r>
              <a:rPr lang="en-GB" sz="1067">
                <a:solidFill>
                  <a:srgbClr val="000000">
                    <a:lumMod val="85000"/>
                    <a:lumOff val="15000"/>
                  </a:srgbClr>
                </a:solidFill>
                <a:latin typeface="IBM Plex Sans" charset="0"/>
              </a:rPr>
              <a:t>Next Generation</a:t>
            </a:r>
          </a:p>
        </p:txBody>
      </p:sp>
      <p:sp>
        <p:nvSpPr>
          <p:cNvPr id="100" name="Plaque 99">
            <a:extLst>
              <a:ext uri="{FF2B5EF4-FFF2-40B4-BE49-F238E27FC236}">
                <a16:creationId xmlns:a16="http://schemas.microsoft.com/office/drawing/2014/main" id="{977B2AFF-1DBD-E0D0-9C27-6C606FEAA35C}"/>
              </a:ext>
            </a:extLst>
          </p:cNvPr>
          <p:cNvSpPr>
            <a:spLocks noChangeAspect="1"/>
          </p:cNvSpPr>
          <p:nvPr/>
        </p:nvSpPr>
        <p:spPr bwMode="auto">
          <a:xfrm>
            <a:off x="373075" y="5400974"/>
            <a:ext cx="207237" cy="180224"/>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666" kern="0">
              <a:solidFill>
                <a:srgbClr val="191919"/>
              </a:solidFill>
              <a:latin typeface="HelvNeue Light for IBM" pitchFamily="34" charset="0"/>
            </a:endParaRPr>
          </a:p>
        </p:txBody>
      </p:sp>
      <p:sp>
        <p:nvSpPr>
          <p:cNvPr id="2" name="TextBox 1">
            <a:extLst>
              <a:ext uri="{FF2B5EF4-FFF2-40B4-BE49-F238E27FC236}">
                <a16:creationId xmlns:a16="http://schemas.microsoft.com/office/drawing/2014/main" id="{EE67E0B4-A09E-FFEC-D0AB-AFCD714B1894}"/>
              </a:ext>
            </a:extLst>
          </p:cNvPr>
          <p:cNvSpPr txBox="1"/>
          <p:nvPr/>
        </p:nvSpPr>
        <p:spPr>
          <a:xfrm>
            <a:off x="13111118" y="4765350"/>
            <a:ext cx="0" cy="0"/>
          </a:xfrm>
          <a:prstGeom prst="rect">
            <a:avLst/>
          </a:prstGeom>
        </p:spPr>
        <p:txBody>
          <a:bodyPr wrap="none" lIns="0" tIns="0" rIns="0" bIns="0" rtlCol="0">
            <a:noAutofit/>
          </a:bodyPr>
          <a:lstStyle/>
          <a:p>
            <a:pPr defTabSz="914144">
              <a:defRPr/>
            </a:pPr>
            <a:endParaRPr lang="en-US" sz="1500">
              <a:solidFill>
                <a:srgbClr val="000000"/>
              </a:solidFill>
              <a:latin typeface="IBM Plex Sans Light" panose="020B0403050203000203" pitchFamily="34" charset="0"/>
              <a:ea typeface="IBM Plex Sans" charset="0"/>
              <a:cs typeface="IBM Plex Sans" charset="0"/>
            </a:endParaRPr>
          </a:p>
        </p:txBody>
      </p:sp>
      <p:sp>
        <p:nvSpPr>
          <p:cNvPr id="399" name="TextBox 398">
            <a:extLst>
              <a:ext uri="{FF2B5EF4-FFF2-40B4-BE49-F238E27FC236}">
                <a16:creationId xmlns:a16="http://schemas.microsoft.com/office/drawing/2014/main" id="{2A079B95-F057-52DF-AEC4-728CCD1FE108}"/>
              </a:ext>
            </a:extLst>
          </p:cNvPr>
          <p:cNvSpPr txBox="1"/>
          <p:nvPr/>
        </p:nvSpPr>
        <p:spPr>
          <a:xfrm>
            <a:off x="206832" y="368146"/>
            <a:ext cx="2598152" cy="2541711"/>
          </a:xfrm>
          <a:prstGeom prst="rect">
            <a:avLst/>
          </a:prstGeom>
        </p:spPr>
        <p:txBody>
          <a:bodyPr wrap="square" lIns="0" tIns="0" rIns="0" bIns="0" rtlCol="0">
            <a:noAutofit/>
          </a:bodyPr>
          <a:lstStyle/>
          <a:p>
            <a:pPr defTabSz="914507"/>
            <a:r>
              <a:rPr lang="en-US" sz="3299">
                <a:solidFill>
                  <a:srgbClr val="0043CE"/>
                </a:solidFill>
                <a:latin typeface="IBM Plex Sans Light" panose="020B0403050203000203" pitchFamily="34" charset="0"/>
                <a:ea typeface="IBM Plex Sans" charset="0"/>
                <a:cs typeface="IBM Plex Sans" charset="0"/>
              </a:rPr>
              <a:t>IT Operations have grown increasingly complex</a:t>
            </a:r>
            <a:endParaRPr lang="en-US" sz="3299">
              <a:solidFill>
                <a:srgbClr val="000000"/>
              </a:solidFill>
              <a:latin typeface="IBM Plex Sans Light" panose="020B0403050203000203" pitchFamily="34" charset="0"/>
              <a:ea typeface="IBM Plex Sans" charset="0"/>
              <a:cs typeface="IBM Plex Sans" charset="0"/>
            </a:endParaRPr>
          </a:p>
        </p:txBody>
      </p:sp>
      <p:sp>
        <p:nvSpPr>
          <p:cNvPr id="3" name="Rounded Rectangle 2">
            <a:extLst>
              <a:ext uri="{FF2B5EF4-FFF2-40B4-BE49-F238E27FC236}">
                <a16:creationId xmlns:a16="http://schemas.microsoft.com/office/drawing/2014/main" id="{DE5331E2-23C9-0A47-4714-598E89A30613}"/>
              </a:ext>
            </a:extLst>
          </p:cNvPr>
          <p:cNvSpPr/>
          <p:nvPr/>
        </p:nvSpPr>
        <p:spPr>
          <a:xfrm>
            <a:off x="3424922" y="426331"/>
            <a:ext cx="8254692" cy="3071663"/>
          </a:xfrm>
          <a:prstGeom prst="roundRect">
            <a:avLst/>
          </a:prstGeom>
          <a:solidFill>
            <a:schemeClr val="bg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defTabSz="914507"/>
            <a:endParaRPr lang="en-US" sz="1000">
              <a:solidFill>
                <a:srgbClr val="061727"/>
              </a:solidFill>
              <a:latin typeface="IBM Plex Sans" panose="020B0503050000000000" pitchFamily="34" charset="0"/>
            </a:endParaRPr>
          </a:p>
        </p:txBody>
      </p:sp>
      <p:grpSp>
        <p:nvGrpSpPr>
          <p:cNvPr id="49" name="Group 48">
            <a:extLst>
              <a:ext uri="{FF2B5EF4-FFF2-40B4-BE49-F238E27FC236}">
                <a16:creationId xmlns:a16="http://schemas.microsoft.com/office/drawing/2014/main" id="{C34F2FCF-CD9A-6F4A-C146-1791A8ACC201}"/>
              </a:ext>
            </a:extLst>
          </p:cNvPr>
          <p:cNvGrpSpPr/>
          <p:nvPr/>
        </p:nvGrpSpPr>
        <p:grpSpPr>
          <a:xfrm>
            <a:off x="7608293" y="2097622"/>
            <a:ext cx="731426" cy="560490"/>
            <a:chOff x="2521682" y="3579236"/>
            <a:chExt cx="835309" cy="640096"/>
          </a:xfrm>
        </p:grpSpPr>
        <p:pic>
          <p:nvPicPr>
            <p:cNvPr id="442" name="Picture 10" descr="Saas Icons - Download Free Vector Icons | Noun Project">
              <a:extLst>
                <a:ext uri="{FF2B5EF4-FFF2-40B4-BE49-F238E27FC236}">
                  <a16:creationId xmlns:a16="http://schemas.microsoft.com/office/drawing/2014/main" id="{D08AFDD5-A374-153A-4CEB-FDC22E874F06}"/>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745693"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43" name="TextBox 442">
              <a:extLst>
                <a:ext uri="{FF2B5EF4-FFF2-40B4-BE49-F238E27FC236}">
                  <a16:creationId xmlns:a16="http://schemas.microsoft.com/office/drawing/2014/main" id="{C8A14582-0A27-A62B-F60F-96D34FA98802}"/>
                </a:ext>
              </a:extLst>
            </p:cNvPr>
            <p:cNvSpPr txBox="1"/>
            <p:nvPr/>
          </p:nvSpPr>
          <p:spPr>
            <a:xfrm>
              <a:off x="2521682" y="3879411"/>
              <a:ext cx="835309"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SaaS / </a:t>
              </a:r>
            </a:p>
            <a:p>
              <a:pPr algn="ctr" defTabSz="914144">
                <a:defRPr/>
              </a:pPr>
              <a:r>
                <a:rPr lang="en-US" sz="667" b="1">
                  <a:solidFill>
                    <a:srgbClr val="000000"/>
                  </a:solidFill>
                  <a:latin typeface="IBM Plex Sans" charset="0"/>
                  <a:ea typeface="IBM Plex Sans" charset="0"/>
                  <a:cs typeface="IBM Plex Sans" charset="0"/>
                </a:rPr>
                <a:t>PaaS</a:t>
              </a:r>
            </a:p>
          </p:txBody>
        </p:sp>
      </p:grpSp>
      <p:grpSp>
        <p:nvGrpSpPr>
          <p:cNvPr id="50" name="Group 49">
            <a:extLst>
              <a:ext uri="{FF2B5EF4-FFF2-40B4-BE49-F238E27FC236}">
                <a16:creationId xmlns:a16="http://schemas.microsoft.com/office/drawing/2014/main" id="{D4D3AACB-4C6D-46FE-AB3E-7D7201AC14F5}"/>
              </a:ext>
            </a:extLst>
          </p:cNvPr>
          <p:cNvGrpSpPr/>
          <p:nvPr/>
        </p:nvGrpSpPr>
        <p:grpSpPr>
          <a:xfrm>
            <a:off x="8137538" y="2105208"/>
            <a:ext cx="731426" cy="540195"/>
            <a:chOff x="3260039" y="3609201"/>
            <a:chExt cx="835309" cy="616921"/>
          </a:xfrm>
        </p:grpSpPr>
        <p:pic>
          <p:nvPicPr>
            <p:cNvPr id="440" name="Picture 12" descr="Exponential Technologies – Traverciti">
              <a:extLst>
                <a:ext uri="{FF2B5EF4-FFF2-40B4-BE49-F238E27FC236}">
                  <a16:creationId xmlns:a16="http://schemas.microsoft.com/office/drawing/2014/main" id="{F98B9422-E6A8-55A0-712F-A76C4EEA612C}"/>
                </a:ext>
              </a:extLst>
            </p:cNvPr>
            <p:cNvPicPr>
              <a:picLocks noChangeAspect="1" noChangeArrowheads="1"/>
            </p:cNvPicPr>
            <p:nvPr/>
          </p:nvPicPr>
          <p:blipFill>
            <a:blip r:embed="rId4" cstate="print">
              <a:duotone>
                <a:prstClr val="black"/>
                <a:srgbClr val="F3F3F3">
                  <a:tint val="45000"/>
                  <a:satMod val="400000"/>
                </a:srgbClr>
              </a:duotone>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a:ext>
              </a:extLst>
            </a:blip>
            <a:srcRect/>
            <a:stretch>
              <a:fillRect/>
            </a:stretch>
          </p:blipFill>
          <p:spPr bwMode="auto">
            <a:xfrm>
              <a:off x="3520120"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41" name="TextBox 440">
              <a:extLst>
                <a:ext uri="{FF2B5EF4-FFF2-40B4-BE49-F238E27FC236}">
                  <a16:creationId xmlns:a16="http://schemas.microsoft.com/office/drawing/2014/main" id="{54750FB1-C1C1-8E79-C6BD-FB467D6D3256}"/>
                </a:ext>
              </a:extLst>
            </p:cNvPr>
            <p:cNvSpPr txBox="1"/>
            <p:nvPr/>
          </p:nvSpPr>
          <p:spPr>
            <a:xfrm>
              <a:off x="3260039" y="3886201"/>
              <a:ext cx="835309" cy="339921"/>
            </a:xfrm>
            <a:prstGeom prst="rect">
              <a:avLst/>
            </a:prstGeom>
            <a:noFill/>
          </p:spPr>
          <p:txBody>
            <a:bodyPr wrap="square" rtlCol="0">
              <a:spAutoFit/>
            </a:bodyPr>
            <a:lstStyle/>
            <a:p>
              <a:pPr algn="ctr" defTabSz="1218828">
                <a:defRPr/>
              </a:pPr>
              <a:r>
                <a:rPr lang="en-US" sz="667" b="1" kern="0">
                  <a:solidFill>
                    <a:srgbClr val="000000"/>
                  </a:solidFill>
                  <a:latin typeface="IBM Plex Sans" charset="0"/>
                  <a:ea typeface="IBM Plex Sans" charset="0"/>
                  <a:cs typeface="IBM Plex Sans" charset="0"/>
                </a:rPr>
                <a:t>IoT / Edge /Other</a:t>
              </a:r>
            </a:p>
          </p:txBody>
        </p:sp>
      </p:grpSp>
      <p:grpSp>
        <p:nvGrpSpPr>
          <p:cNvPr id="51" name="Group 50">
            <a:extLst>
              <a:ext uri="{FF2B5EF4-FFF2-40B4-BE49-F238E27FC236}">
                <a16:creationId xmlns:a16="http://schemas.microsoft.com/office/drawing/2014/main" id="{B43C5722-D5D8-7A0F-2179-B249037AD08B}"/>
              </a:ext>
            </a:extLst>
          </p:cNvPr>
          <p:cNvGrpSpPr/>
          <p:nvPr/>
        </p:nvGrpSpPr>
        <p:grpSpPr>
          <a:xfrm>
            <a:off x="6162525" y="2146059"/>
            <a:ext cx="650973" cy="528307"/>
            <a:chOff x="547039" y="3609201"/>
            <a:chExt cx="743429" cy="603342"/>
          </a:xfrm>
        </p:grpSpPr>
        <p:pic>
          <p:nvPicPr>
            <p:cNvPr id="438" name="Picture 2" descr="Data Center Icons - Download Free Vector Icons | Noun Project">
              <a:extLst>
                <a:ext uri="{FF2B5EF4-FFF2-40B4-BE49-F238E27FC236}">
                  <a16:creationId xmlns:a16="http://schemas.microsoft.com/office/drawing/2014/main" id="{08939701-BA02-F96F-3FA7-41D53EF86F9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07121" y="3609201"/>
              <a:ext cx="276999" cy="276999"/>
            </a:xfrm>
            <a:prstGeom prst="rect">
              <a:avLst/>
            </a:prstGeom>
            <a:noFill/>
            <a:extLst>
              <a:ext uri="{909E8E84-426E-40DD-AFC4-6F175D3DCCD1}">
                <a14:hiddenFill xmlns:a14="http://schemas.microsoft.com/office/drawing/2010/main">
                  <a:solidFill>
                    <a:srgbClr val="FFFFFF"/>
                  </a:solidFill>
                </a14:hiddenFill>
              </a:ext>
            </a:extLst>
          </p:spPr>
        </p:pic>
        <p:sp>
          <p:nvSpPr>
            <p:cNvPr id="439" name="TextBox 438">
              <a:extLst>
                <a:ext uri="{FF2B5EF4-FFF2-40B4-BE49-F238E27FC236}">
                  <a16:creationId xmlns:a16="http://schemas.microsoft.com/office/drawing/2014/main" id="{5D0AFE02-DEF2-77AB-514F-FBD8B8027703}"/>
                </a:ext>
              </a:extLst>
            </p:cNvPr>
            <p:cNvSpPr txBox="1"/>
            <p:nvPr/>
          </p:nvSpPr>
          <p:spPr>
            <a:xfrm>
              <a:off x="547039" y="3872622"/>
              <a:ext cx="743429" cy="339921"/>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Traditional DC</a:t>
              </a:r>
            </a:p>
          </p:txBody>
        </p:sp>
      </p:grpSp>
      <p:grpSp>
        <p:nvGrpSpPr>
          <p:cNvPr id="52" name="Group 51">
            <a:extLst>
              <a:ext uri="{FF2B5EF4-FFF2-40B4-BE49-F238E27FC236}">
                <a16:creationId xmlns:a16="http://schemas.microsoft.com/office/drawing/2014/main" id="{BE4431DF-D001-E542-BC92-3094196448D5}"/>
              </a:ext>
            </a:extLst>
          </p:cNvPr>
          <p:cNvGrpSpPr/>
          <p:nvPr/>
        </p:nvGrpSpPr>
        <p:grpSpPr>
          <a:xfrm>
            <a:off x="6722482" y="2159033"/>
            <a:ext cx="582953" cy="532106"/>
            <a:chOff x="1541330" y="3647239"/>
            <a:chExt cx="665749" cy="607684"/>
          </a:xfrm>
        </p:grpSpPr>
        <p:pic>
          <p:nvPicPr>
            <p:cNvPr id="436" name="Picture 4" descr="Private Cloud Icons - Download Free Vector Icons | Noun Project">
              <a:extLst>
                <a:ext uri="{FF2B5EF4-FFF2-40B4-BE49-F238E27FC236}">
                  <a16:creationId xmlns:a16="http://schemas.microsoft.com/office/drawing/2014/main" id="{F7AA9D48-A188-DE74-33F9-E71ACFF2C78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l="16331" t="12046" r="20722" b="-13983"/>
            <a:stretch/>
          </p:blipFill>
          <p:spPr bwMode="auto">
            <a:xfrm>
              <a:off x="1751149" y="3647239"/>
              <a:ext cx="212090" cy="263570"/>
            </a:xfrm>
            <a:prstGeom prst="rect">
              <a:avLst/>
            </a:prstGeom>
            <a:noFill/>
            <a:extLst>
              <a:ext uri="{909E8E84-426E-40DD-AFC4-6F175D3DCCD1}">
                <a14:hiddenFill xmlns:a14="http://schemas.microsoft.com/office/drawing/2010/main">
                  <a:solidFill>
                    <a:srgbClr val="FFFFFF"/>
                  </a:solidFill>
                </a14:hiddenFill>
              </a:ext>
            </a:extLst>
          </p:spPr>
        </p:pic>
        <p:sp>
          <p:nvSpPr>
            <p:cNvPr id="437" name="TextBox 436">
              <a:extLst>
                <a:ext uri="{FF2B5EF4-FFF2-40B4-BE49-F238E27FC236}">
                  <a16:creationId xmlns:a16="http://schemas.microsoft.com/office/drawing/2014/main" id="{959644C7-EC1D-E25E-9B0E-836D56CB08CB}"/>
                </a:ext>
              </a:extLst>
            </p:cNvPr>
            <p:cNvSpPr txBox="1"/>
            <p:nvPr/>
          </p:nvSpPr>
          <p:spPr>
            <a:xfrm>
              <a:off x="1541330" y="3915001"/>
              <a:ext cx="665749" cy="339922"/>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Private Cloud</a:t>
              </a:r>
            </a:p>
          </p:txBody>
        </p:sp>
      </p:grpSp>
      <p:grpSp>
        <p:nvGrpSpPr>
          <p:cNvPr id="53" name="Group 52">
            <a:extLst>
              <a:ext uri="{FF2B5EF4-FFF2-40B4-BE49-F238E27FC236}">
                <a16:creationId xmlns:a16="http://schemas.microsoft.com/office/drawing/2014/main" id="{1E5697E6-B23C-1898-0B55-6173820EF914}"/>
              </a:ext>
            </a:extLst>
          </p:cNvPr>
          <p:cNvGrpSpPr/>
          <p:nvPr/>
        </p:nvGrpSpPr>
        <p:grpSpPr>
          <a:xfrm>
            <a:off x="7261994" y="2096646"/>
            <a:ext cx="500585" cy="566434"/>
            <a:chOff x="2011371" y="3579236"/>
            <a:chExt cx="571682" cy="646883"/>
          </a:xfrm>
        </p:grpSpPr>
        <p:pic>
          <p:nvPicPr>
            <p:cNvPr id="434" name="Picture 8" descr="Cloud Icons - Download 270 Free Cloud icons here">
              <a:extLst>
                <a:ext uri="{FF2B5EF4-FFF2-40B4-BE49-F238E27FC236}">
                  <a16:creationId xmlns:a16="http://schemas.microsoft.com/office/drawing/2014/main" id="{B8DF0754-7A2C-2A5D-D172-BEF1D8A6918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079526" y="3579236"/>
              <a:ext cx="336928" cy="336928"/>
            </a:xfrm>
            <a:prstGeom prst="rect">
              <a:avLst/>
            </a:prstGeom>
            <a:noFill/>
            <a:extLst>
              <a:ext uri="{909E8E84-426E-40DD-AFC4-6F175D3DCCD1}">
                <a14:hiddenFill xmlns:a14="http://schemas.microsoft.com/office/drawing/2010/main">
                  <a:solidFill>
                    <a:srgbClr val="FFFFFF"/>
                  </a:solidFill>
                </a14:hiddenFill>
              </a:ext>
            </a:extLst>
          </p:spPr>
        </p:pic>
        <p:sp>
          <p:nvSpPr>
            <p:cNvPr id="435" name="TextBox 434">
              <a:extLst>
                <a:ext uri="{FF2B5EF4-FFF2-40B4-BE49-F238E27FC236}">
                  <a16:creationId xmlns:a16="http://schemas.microsoft.com/office/drawing/2014/main" id="{5C98843B-2C3A-36B6-AFD5-AC659A3E4C84}"/>
                </a:ext>
              </a:extLst>
            </p:cNvPr>
            <p:cNvSpPr txBox="1"/>
            <p:nvPr/>
          </p:nvSpPr>
          <p:spPr>
            <a:xfrm>
              <a:off x="2011371" y="3886199"/>
              <a:ext cx="571682" cy="339920"/>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Public Cloud</a:t>
              </a:r>
            </a:p>
          </p:txBody>
        </p:sp>
      </p:grpSp>
      <p:sp>
        <p:nvSpPr>
          <p:cNvPr id="54" name="Rectangle 53">
            <a:extLst>
              <a:ext uri="{FF2B5EF4-FFF2-40B4-BE49-F238E27FC236}">
                <a16:creationId xmlns:a16="http://schemas.microsoft.com/office/drawing/2014/main" id="{BD0743DA-ACAC-94E0-685C-A7DB46CBF9EF}"/>
              </a:ext>
            </a:extLst>
          </p:cNvPr>
          <p:cNvSpPr/>
          <p:nvPr/>
        </p:nvSpPr>
        <p:spPr bwMode="auto">
          <a:xfrm>
            <a:off x="6382433" y="1897854"/>
            <a:ext cx="275368" cy="104344"/>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5" name="Triangle 54">
            <a:extLst>
              <a:ext uri="{FF2B5EF4-FFF2-40B4-BE49-F238E27FC236}">
                <a16:creationId xmlns:a16="http://schemas.microsoft.com/office/drawing/2014/main" id="{741D5D07-A280-855C-862C-3F1202232566}"/>
              </a:ext>
            </a:extLst>
          </p:cNvPr>
          <p:cNvSpPr>
            <a:spLocks noChangeAspect="1"/>
          </p:cNvSpPr>
          <p:nvPr/>
        </p:nvSpPr>
        <p:spPr bwMode="auto">
          <a:xfrm>
            <a:off x="6813497" y="1922128"/>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6" name="Oval 55">
            <a:extLst>
              <a:ext uri="{FF2B5EF4-FFF2-40B4-BE49-F238E27FC236}">
                <a16:creationId xmlns:a16="http://schemas.microsoft.com/office/drawing/2014/main" id="{BBDBEBEE-1FAE-3B84-1ABF-36DE47E2C872}"/>
              </a:ext>
            </a:extLst>
          </p:cNvPr>
          <p:cNvSpPr>
            <a:spLocks noChangeAspect="1"/>
          </p:cNvSpPr>
          <p:nvPr/>
        </p:nvSpPr>
        <p:spPr bwMode="auto">
          <a:xfrm>
            <a:off x="6922847" y="192212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grpSp>
        <p:nvGrpSpPr>
          <p:cNvPr id="57" name="Group 56">
            <a:extLst>
              <a:ext uri="{FF2B5EF4-FFF2-40B4-BE49-F238E27FC236}">
                <a16:creationId xmlns:a16="http://schemas.microsoft.com/office/drawing/2014/main" id="{859A4BEA-51BD-48E3-6275-285F106EF248}"/>
              </a:ext>
            </a:extLst>
          </p:cNvPr>
          <p:cNvGrpSpPr/>
          <p:nvPr/>
        </p:nvGrpSpPr>
        <p:grpSpPr>
          <a:xfrm>
            <a:off x="8656724" y="2105208"/>
            <a:ext cx="731426" cy="528989"/>
            <a:chOff x="8382061" y="2046731"/>
            <a:chExt cx="835309" cy="604125"/>
          </a:xfrm>
        </p:grpSpPr>
        <p:pic>
          <p:nvPicPr>
            <p:cNvPr id="432" name="Graphic 431" descr="Atom outline">
              <a:extLst>
                <a:ext uri="{FF2B5EF4-FFF2-40B4-BE49-F238E27FC236}">
                  <a16:creationId xmlns:a16="http://schemas.microsoft.com/office/drawing/2014/main" id="{E7408090-69D8-2E6A-E61C-B9564166E411}"/>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641439" y="2046731"/>
              <a:ext cx="277358" cy="277358"/>
            </a:xfrm>
            <a:prstGeom prst="rect">
              <a:avLst/>
            </a:prstGeom>
          </p:spPr>
        </p:pic>
        <p:sp>
          <p:nvSpPr>
            <p:cNvPr id="433" name="TextBox 432">
              <a:extLst>
                <a:ext uri="{FF2B5EF4-FFF2-40B4-BE49-F238E27FC236}">
                  <a16:creationId xmlns:a16="http://schemas.microsoft.com/office/drawing/2014/main" id="{7ADBB21B-79CD-2046-3A8C-F2D4C745C383}"/>
                </a:ext>
              </a:extLst>
            </p:cNvPr>
            <p:cNvSpPr txBox="1"/>
            <p:nvPr/>
          </p:nvSpPr>
          <p:spPr>
            <a:xfrm>
              <a:off x="8382061" y="2310933"/>
              <a:ext cx="835309" cy="339923"/>
            </a:xfrm>
            <a:prstGeom prst="rect">
              <a:avLst/>
            </a:prstGeom>
            <a:noFill/>
          </p:spPr>
          <p:txBody>
            <a:bodyPr wrap="square" rtlCol="0">
              <a:spAutoFit/>
            </a:bodyPr>
            <a:lstStyle/>
            <a:p>
              <a:pPr algn="ctr" defTabSz="914144">
                <a:defRPr/>
              </a:pPr>
              <a:r>
                <a:rPr lang="en-US" sz="667" b="1">
                  <a:solidFill>
                    <a:srgbClr val="000000"/>
                  </a:solidFill>
                  <a:latin typeface="IBM Plex Sans" charset="0"/>
                  <a:ea typeface="IBM Plex Sans" charset="0"/>
                  <a:cs typeface="IBM Plex Sans" charset="0"/>
                </a:rPr>
                <a:t>AI &amp; </a:t>
              </a:r>
            </a:p>
            <a:p>
              <a:pPr algn="ctr" defTabSz="914144">
                <a:defRPr/>
              </a:pPr>
              <a:r>
                <a:rPr lang="en-US" sz="667" b="1">
                  <a:solidFill>
                    <a:srgbClr val="000000"/>
                  </a:solidFill>
                  <a:latin typeface="IBM Plex Sans" charset="0"/>
                  <a:ea typeface="IBM Plex Sans" charset="0"/>
                  <a:cs typeface="IBM Plex Sans" charset="0"/>
                </a:rPr>
                <a:t>Quantum</a:t>
              </a:r>
            </a:p>
          </p:txBody>
        </p:sp>
      </p:grpSp>
      <p:sp>
        <p:nvSpPr>
          <p:cNvPr id="58" name="Oval 57">
            <a:extLst>
              <a:ext uri="{FF2B5EF4-FFF2-40B4-BE49-F238E27FC236}">
                <a16:creationId xmlns:a16="http://schemas.microsoft.com/office/drawing/2014/main" id="{BDE41A51-844A-32A5-7DB2-B2E68C33028D}"/>
              </a:ext>
            </a:extLst>
          </p:cNvPr>
          <p:cNvSpPr>
            <a:spLocks noChangeAspect="1"/>
          </p:cNvSpPr>
          <p:nvPr/>
        </p:nvSpPr>
        <p:spPr bwMode="auto">
          <a:xfrm>
            <a:off x="6818716" y="181879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59" name="Oval 58">
            <a:extLst>
              <a:ext uri="{FF2B5EF4-FFF2-40B4-BE49-F238E27FC236}">
                <a16:creationId xmlns:a16="http://schemas.microsoft.com/office/drawing/2014/main" id="{5992C4A9-8161-F9D6-1128-442D4D34AD80}"/>
              </a:ext>
            </a:extLst>
          </p:cNvPr>
          <p:cNvSpPr>
            <a:spLocks noChangeAspect="1"/>
          </p:cNvSpPr>
          <p:nvPr/>
        </p:nvSpPr>
        <p:spPr bwMode="auto">
          <a:xfrm>
            <a:off x="6818716" y="171708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0" name="Oval 59">
            <a:extLst>
              <a:ext uri="{FF2B5EF4-FFF2-40B4-BE49-F238E27FC236}">
                <a16:creationId xmlns:a16="http://schemas.microsoft.com/office/drawing/2014/main" id="{5D6332ED-8D0C-541B-557F-99B3EB989294}"/>
              </a:ext>
            </a:extLst>
          </p:cNvPr>
          <p:cNvSpPr>
            <a:spLocks noChangeAspect="1"/>
          </p:cNvSpPr>
          <p:nvPr/>
        </p:nvSpPr>
        <p:spPr bwMode="auto">
          <a:xfrm>
            <a:off x="6818716"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1" name="Oval 60">
            <a:extLst>
              <a:ext uri="{FF2B5EF4-FFF2-40B4-BE49-F238E27FC236}">
                <a16:creationId xmlns:a16="http://schemas.microsoft.com/office/drawing/2014/main" id="{3AB15BC3-8B7F-370B-6379-D73CC27302DA}"/>
              </a:ext>
            </a:extLst>
          </p:cNvPr>
          <p:cNvSpPr>
            <a:spLocks noChangeAspect="1"/>
          </p:cNvSpPr>
          <p:nvPr/>
        </p:nvSpPr>
        <p:spPr bwMode="auto">
          <a:xfrm>
            <a:off x="6818716"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2" name="Oval 61">
            <a:extLst>
              <a:ext uri="{FF2B5EF4-FFF2-40B4-BE49-F238E27FC236}">
                <a16:creationId xmlns:a16="http://schemas.microsoft.com/office/drawing/2014/main" id="{567C573C-1457-DD99-FCA4-FD58705B99EB}"/>
              </a:ext>
            </a:extLst>
          </p:cNvPr>
          <p:cNvSpPr>
            <a:spLocks noChangeAspect="1"/>
          </p:cNvSpPr>
          <p:nvPr/>
        </p:nvSpPr>
        <p:spPr bwMode="auto">
          <a:xfrm>
            <a:off x="6922847" y="181879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3" name="Oval 62">
            <a:extLst>
              <a:ext uri="{FF2B5EF4-FFF2-40B4-BE49-F238E27FC236}">
                <a16:creationId xmlns:a16="http://schemas.microsoft.com/office/drawing/2014/main" id="{FAEC89FC-27B8-067B-CF08-3B57DD683022}"/>
              </a:ext>
            </a:extLst>
          </p:cNvPr>
          <p:cNvSpPr>
            <a:spLocks noChangeAspect="1"/>
          </p:cNvSpPr>
          <p:nvPr/>
        </p:nvSpPr>
        <p:spPr bwMode="auto">
          <a:xfrm>
            <a:off x="6922847" y="171708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4" name="Oval 63">
            <a:extLst>
              <a:ext uri="{FF2B5EF4-FFF2-40B4-BE49-F238E27FC236}">
                <a16:creationId xmlns:a16="http://schemas.microsoft.com/office/drawing/2014/main" id="{3F1B9B45-DDD3-3899-0015-77E1105CBA91}"/>
              </a:ext>
            </a:extLst>
          </p:cNvPr>
          <p:cNvSpPr>
            <a:spLocks noChangeAspect="1"/>
          </p:cNvSpPr>
          <p:nvPr/>
        </p:nvSpPr>
        <p:spPr bwMode="auto">
          <a:xfrm>
            <a:off x="6922847"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5" name="Oval 64">
            <a:extLst>
              <a:ext uri="{FF2B5EF4-FFF2-40B4-BE49-F238E27FC236}">
                <a16:creationId xmlns:a16="http://schemas.microsoft.com/office/drawing/2014/main" id="{B752BA60-44D0-0056-4CB0-E29F12378AA7}"/>
              </a:ext>
            </a:extLst>
          </p:cNvPr>
          <p:cNvSpPr>
            <a:spLocks noChangeAspect="1"/>
          </p:cNvSpPr>
          <p:nvPr/>
        </p:nvSpPr>
        <p:spPr bwMode="auto">
          <a:xfrm>
            <a:off x="6922847"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6" name="Oval 65">
            <a:extLst>
              <a:ext uri="{FF2B5EF4-FFF2-40B4-BE49-F238E27FC236}">
                <a16:creationId xmlns:a16="http://schemas.microsoft.com/office/drawing/2014/main" id="{FB40DFB4-F141-163D-E0BF-F86BEF821CE3}"/>
              </a:ext>
            </a:extLst>
          </p:cNvPr>
          <p:cNvSpPr>
            <a:spLocks noChangeAspect="1"/>
          </p:cNvSpPr>
          <p:nvPr/>
        </p:nvSpPr>
        <p:spPr bwMode="auto">
          <a:xfrm>
            <a:off x="7030223" y="181879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7" name="Oval 66">
            <a:extLst>
              <a:ext uri="{FF2B5EF4-FFF2-40B4-BE49-F238E27FC236}">
                <a16:creationId xmlns:a16="http://schemas.microsoft.com/office/drawing/2014/main" id="{21AB9716-5CF3-09F9-090B-90C99B04F285}"/>
              </a:ext>
            </a:extLst>
          </p:cNvPr>
          <p:cNvSpPr>
            <a:spLocks noChangeAspect="1"/>
          </p:cNvSpPr>
          <p:nvPr/>
        </p:nvSpPr>
        <p:spPr bwMode="auto">
          <a:xfrm>
            <a:off x="7030223" y="171708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8" name="Oval 67">
            <a:extLst>
              <a:ext uri="{FF2B5EF4-FFF2-40B4-BE49-F238E27FC236}">
                <a16:creationId xmlns:a16="http://schemas.microsoft.com/office/drawing/2014/main" id="{ED248C02-948F-AD60-1134-B254AF12B398}"/>
              </a:ext>
            </a:extLst>
          </p:cNvPr>
          <p:cNvSpPr>
            <a:spLocks noChangeAspect="1"/>
          </p:cNvSpPr>
          <p:nvPr/>
        </p:nvSpPr>
        <p:spPr bwMode="auto">
          <a:xfrm>
            <a:off x="7030223"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69" name="Oval 68">
            <a:extLst>
              <a:ext uri="{FF2B5EF4-FFF2-40B4-BE49-F238E27FC236}">
                <a16:creationId xmlns:a16="http://schemas.microsoft.com/office/drawing/2014/main" id="{4CEF6B20-32E9-D691-1AAF-6D5B708084CC}"/>
              </a:ext>
            </a:extLst>
          </p:cNvPr>
          <p:cNvSpPr>
            <a:spLocks noChangeAspect="1"/>
          </p:cNvSpPr>
          <p:nvPr/>
        </p:nvSpPr>
        <p:spPr bwMode="auto">
          <a:xfrm>
            <a:off x="7030223"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0" name="Triangle 69">
            <a:extLst>
              <a:ext uri="{FF2B5EF4-FFF2-40B4-BE49-F238E27FC236}">
                <a16:creationId xmlns:a16="http://schemas.microsoft.com/office/drawing/2014/main" id="{6FA2E1B9-7C20-86FB-3A01-501887565CD7}"/>
              </a:ext>
            </a:extLst>
          </p:cNvPr>
          <p:cNvSpPr>
            <a:spLocks noChangeAspect="1"/>
          </p:cNvSpPr>
          <p:nvPr/>
        </p:nvSpPr>
        <p:spPr bwMode="auto">
          <a:xfrm>
            <a:off x="7025003" y="1922128"/>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1" name="Triangle 70">
            <a:extLst>
              <a:ext uri="{FF2B5EF4-FFF2-40B4-BE49-F238E27FC236}">
                <a16:creationId xmlns:a16="http://schemas.microsoft.com/office/drawing/2014/main" id="{0A4FE3D7-FF38-9571-A291-E1BA27882484}"/>
              </a:ext>
            </a:extLst>
          </p:cNvPr>
          <p:cNvSpPr>
            <a:spLocks noChangeAspect="1"/>
          </p:cNvSpPr>
          <p:nvPr/>
        </p:nvSpPr>
        <p:spPr bwMode="auto">
          <a:xfrm>
            <a:off x="6813497" y="141351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2" name="Oval 71">
            <a:extLst>
              <a:ext uri="{FF2B5EF4-FFF2-40B4-BE49-F238E27FC236}">
                <a16:creationId xmlns:a16="http://schemas.microsoft.com/office/drawing/2014/main" id="{DEF166F9-C3C8-B660-A023-1185EC302A3F}"/>
              </a:ext>
            </a:extLst>
          </p:cNvPr>
          <p:cNvSpPr>
            <a:spLocks noChangeAspect="1"/>
          </p:cNvSpPr>
          <p:nvPr/>
        </p:nvSpPr>
        <p:spPr bwMode="auto">
          <a:xfrm>
            <a:off x="6922847" y="141351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3" name="Oval 72">
            <a:extLst>
              <a:ext uri="{FF2B5EF4-FFF2-40B4-BE49-F238E27FC236}">
                <a16:creationId xmlns:a16="http://schemas.microsoft.com/office/drawing/2014/main" id="{F3049636-F68F-6ADE-B9FC-B2CDD2C6EE63}"/>
              </a:ext>
            </a:extLst>
          </p:cNvPr>
          <p:cNvSpPr>
            <a:spLocks noChangeAspect="1"/>
          </p:cNvSpPr>
          <p:nvPr/>
        </p:nvSpPr>
        <p:spPr bwMode="auto">
          <a:xfrm>
            <a:off x="6818716"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4" name="Oval 73">
            <a:extLst>
              <a:ext uri="{FF2B5EF4-FFF2-40B4-BE49-F238E27FC236}">
                <a16:creationId xmlns:a16="http://schemas.microsoft.com/office/drawing/2014/main" id="{F57A21F1-9B30-B9FE-ED63-9317AF37F569}"/>
              </a:ext>
            </a:extLst>
          </p:cNvPr>
          <p:cNvSpPr>
            <a:spLocks noChangeAspect="1"/>
          </p:cNvSpPr>
          <p:nvPr/>
        </p:nvSpPr>
        <p:spPr bwMode="auto">
          <a:xfrm>
            <a:off x="6818716"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5" name="Oval 74">
            <a:extLst>
              <a:ext uri="{FF2B5EF4-FFF2-40B4-BE49-F238E27FC236}">
                <a16:creationId xmlns:a16="http://schemas.microsoft.com/office/drawing/2014/main" id="{C2B1B074-C007-700C-F488-24504683A858}"/>
              </a:ext>
            </a:extLst>
          </p:cNvPr>
          <p:cNvSpPr>
            <a:spLocks noChangeAspect="1"/>
          </p:cNvSpPr>
          <p:nvPr/>
        </p:nvSpPr>
        <p:spPr bwMode="auto">
          <a:xfrm>
            <a:off x="6922847"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6" name="Oval 75">
            <a:extLst>
              <a:ext uri="{FF2B5EF4-FFF2-40B4-BE49-F238E27FC236}">
                <a16:creationId xmlns:a16="http://schemas.microsoft.com/office/drawing/2014/main" id="{DAF341E6-D480-B9B8-18E6-4E694E8021B5}"/>
              </a:ext>
            </a:extLst>
          </p:cNvPr>
          <p:cNvSpPr>
            <a:spLocks noChangeAspect="1"/>
          </p:cNvSpPr>
          <p:nvPr/>
        </p:nvSpPr>
        <p:spPr bwMode="auto">
          <a:xfrm>
            <a:off x="6922847"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7" name="Oval 76">
            <a:extLst>
              <a:ext uri="{FF2B5EF4-FFF2-40B4-BE49-F238E27FC236}">
                <a16:creationId xmlns:a16="http://schemas.microsoft.com/office/drawing/2014/main" id="{C914563D-C3BE-370C-6105-EC0D4962BD4E}"/>
              </a:ext>
            </a:extLst>
          </p:cNvPr>
          <p:cNvSpPr>
            <a:spLocks noChangeAspect="1"/>
          </p:cNvSpPr>
          <p:nvPr/>
        </p:nvSpPr>
        <p:spPr bwMode="auto">
          <a:xfrm>
            <a:off x="7030223"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8" name="Oval 77">
            <a:extLst>
              <a:ext uri="{FF2B5EF4-FFF2-40B4-BE49-F238E27FC236}">
                <a16:creationId xmlns:a16="http://schemas.microsoft.com/office/drawing/2014/main" id="{425152B7-A5B3-B123-FA99-98B43DD6DB35}"/>
              </a:ext>
            </a:extLst>
          </p:cNvPr>
          <p:cNvSpPr>
            <a:spLocks noChangeAspect="1"/>
          </p:cNvSpPr>
          <p:nvPr/>
        </p:nvSpPr>
        <p:spPr bwMode="auto">
          <a:xfrm>
            <a:off x="7030223"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79" name="Triangle 78">
            <a:extLst>
              <a:ext uri="{FF2B5EF4-FFF2-40B4-BE49-F238E27FC236}">
                <a16:creationId xmlns:a16="http://schemas.microsoft.com/office/drawing/2014/main" id="{30EB65F1-70C5-A03D-735E-B0FCECA67C78}"/>
              </a:ext>
            </a:extLst>
          </p:cNvPr>
          <p:cNvSpPr>
            <a:spLocks noChangeAspect="1"/>
          </p:cNvSpPr>
          <p:nvPr/>
        </p:nvSpPr>
        <p:spPr bwMode="auto">
          <a:xfrm>
            <a:off x="7025003" y="141351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80" name="Triangle 79">
            <a:extLst>
              <a:ext uri="{FF2B5EF4-FFF2-40B4-BE49-F238E27FC236}">
                <a16:creationId xmlns:a16="http://schemas.microsoft.com/office/drawing/2014/main" id="{2E148923-9555-E1D5-9028-E75F25BDC8A2}"/>
              </a:ext>
            </a:extLst>
          </p:cNvPr>
          <p:cNvSpPr>
            <a:spLocks noChangeAspect="1"/>
          </p:cNvSpPr>
          <p:nvPr/>
        </p:nvSpPr>
        <p:spPr bwMode="auto">
          <a:xfrm>
            <a:off x="7294386" y="1922128"/>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89" name="Oval 88">
            <a:extLst>
              <a:ext uri="{FF2B5EF4-FFF2-40B4-BE49-F238E27FC236}">
                <a16:creationId xmlns:a16="http://schemas.microsoft.com/office/drawing/2014/main" id="{A0105E7C-F96C-0B80-BF29-3E9D825AE775}"/>
              </a:ext>
            </a:extLst>
          </p:cNvPr>
          <p:cNvSpPr>
            <a:spLocks noChangeAspect="1"/>
          </p:cNvSpPr>
          <p:nvPr/>
        </p:nvSpPr>
        <p:spPr bwMode="auto">
          <a:xfrm>
            <a:off x="7414539" y="192212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90" name="Oval 89">
            <a:extLst>
              <a:ext uri="{FF2B5EF4-FFF2-40B4-BE49-F238E27FC236}">
                <a16:creationId xmlns:a16="http://schemas.microsoft.com/office/drawing/2014/main" id="{480BE748-6583-4A3C-16CF-F98CC3146959}"/>
              </a:ext>
            </a:extLst>
          </p:cNvPr>
          <p:cNvSpPr>
            <a:spLocks noChangeAspect="1"/>
          </p:cNvSpPr>
          <p:nvPr/>
        </p:nvSpPr>
        <p:spPr bwMode="auto">
          <a:xfrm>
            <a:off x="7299607" y="181879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01" name="Oval 100">
            <a:extLst>
              <a:ext uri="{FF2B5EF4-FFF2-40B4-BE49-F238E27FC236}">
                <a16:creationId xmlns:a16="http://schemas.microsoft.com/office/drawing/2014/main" id="{5A9B4BFA-D3DB-0953-4F47-810F1E6FAE8D}"/>
              </a:ext>
            </a:extLst>
          </p:cNvPr>
          <p:cNvSpPr>
            <a:spLocks noChangeAspect="1"/>
          </p:cNvSpPr>
          <p:nvPr/>
        </p:nvSpPr>
        <p:spPr bwMode="auto">
          <a:xfrm>
            <a:off x="7299607" y="171708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05" name="Oval 104">
            <a:extLst>
              <a:ext uri="{FF2B5EF4-FFF2-40B4-BE49-F238E27FC236}">
                <a16:creationId xmlns:a16="http://schemas.microsoft.com/office/drawing/2014/main" id="{52BFEE21-0218-136D-6E37-BA376D59960E}"/>
              </a:ext>
            </a:extLst>
          </p:cNvPr>
          <p:cNvSpPr>
            <a:spLocks noChangeAspect="1"/>
          </p:cNvSpPr>
          <p:nvPr/>
        </p:nvSpPr>
        <p:spPr bwMode="auto">
          <a:xfrm>
            <a:off x="7299607"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118" name="Oval 117">
            <a:extLst>
              <a:ext uri="{FF2B5EF4-FFF2-40B4-BE49-F238E27FC236}">
                <a16:creationId xmlns:a16="http://schemas.microsoft.com/office/drawing/2014/main" id="{F13C5413-842C-8B2D-0BB1-D272A4DA3EC9}"/>
              </a:ext>
            </a:extLst>
          </p:cNvPr>
          <p:cNvSpPr>
            <a:spLocks noChangeAspect="1"/>
          </p:cNvSpPr>
          <p:nvPr/>
        </p:nvSpPr>
        <p:spPr bwMode="auto">
          <a:xfrm>
            <a:off x="7299607"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66" name="Oval 265">
            <a:extLst>
              <a:ext uri="{FF2B5EF4-FFF2-40B4-BE49-F238E27FC236}">
                <a16:creationId xmlns:a16="http://schemas.microsoft.com/office/drawing/2014/main" id="{CF083443-FE1A-74D7-21BC-FBC973F3D113}"/>
              </a:ext>
            </a:extLst>
          </p:cNvPr>
          <p:cNvSpPr>
            <a:spLocks noChangeAspect="1"/>
          </p:cNvSpPr>
          <p:nvPr/>
        </p:nvSpPr>
        <p:spPr bwMode="auto">
          <a:xfrm>
            <a:off x="7414539" y="181879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76" name="Oval 275">
            <a:extLst>
              <a:ext uri="{FF2B5EF4-FFF2-40B4-BE49-F238E27FC236}">
                <a16:creationId xmlns:a16="http://schemas.microsoft.com/office/drawing/2014/main" id="{5FA050A8-042A-3055-6AF1-209EA5D337A7}"/>
              </a:ext>
            </a:extLst>
          </p:cNvPr>
          <p:cNvSpPr>
            <a:spLocks noChangeAspect="1"/>
          </p:cNvSpPr>
          <p:nvPr/>
        </p:nvSpPr>
        <p:spPr bwMode="auto">
          <a:xfrm>
            <a:off x="7414539" y="171708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0" name="Oval 279">
            <a:extLst>
              <a:ext uri="{FF2B5EF4-FFF2-40B4-BE49-F238E27FC236}">
                <a16:creationId xmlns:a16="http://schemas.microsoft.com/office/drawing/2014/main" id="{B545C74A-A8F6-1E40-8EA5-632548E8A2FE}"/>
              </a:ext>
            </a:extLst>
          </p:cNvPr>
          <p:cNvSpPr>
            <a:spLocks noChangeAspect="1"/>
          </p:cNvSpPr>
          <p:nvPr/>
        </p:nvSpPr>
        <p:spPr bwMode="auto">
          <a:xfrm>
            <a:off x="7414539"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1" name="Oval 280">
            <a:extLst>
              <a:ext uri="{FF2B5EF4-FFF2-40B4-BE49-F238E27FC236}">
                <a16:creationId xmlns:a16="http://schemas.microsoft.com/office/drawing/2014/main" id="{52A32C18-D54C-BD2C-C6E8-ABB2451D7492}"/>
              </a:ext>
            </a:extLst>
          </p:cNvPr>
          <p:cNvSpPr>
            <a:spLocks noChangeAspect="1"/>
          </p:cNvSpPr>
          <p:nvPr/>
        </p:nvSpPr>
        <p:spPr bwMode="auto">
          <a:xfrm>
            <a:off x="7414539"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2" name="Oval 281">
            <a:extLst>
              <a:ext uri="{FF2B5EF4-FFF2-40B4-BE49-F238E27FC236}">
                <a16:creationId xmlns:a16="http://schemas.microsoft.com/office/drawing/2014/main" id="{1DC73FFE-ECE8-466E-E0B9-D6DD9B78C756}"/>
              </a:ext>
            </a:extLst>
          </p:cNvPr>
          <p:cNvSpPr>
            <a:spLocks noChangeAspect="1"/>
          </p:cNvSpPr>
          <p:nvPr/>
        </p:nvSpPr>
        <p:spPr bwMode="auto">
          <a:xfrm>
            <a:off x="7529780"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3" name="Oval 282">
            <a:extLst>
              <a:ext uri="{FF2B5EF4-FFF2-40B4-BE49-F238E27FC236}">
                <a16:creationId xmlns:a16="http://schemas.microsoft.com/office/drawing/2014/main" id="{31E8A425-7C72-D35D-117B-48C271E26475}"/>
              </a:ext>
            </a:extLst>
          </p:cNvPr>
          <p:cNvSpPr>
            <a:spLocks noChangeAspect="1"/>
          </p:cNvSpPr>
          <p:nvPr/>
        </p:nvSpPr>
        <p:spPr bwMode="auto">
          <a:xfrm>
            <a:off x="7529780"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4" name="Triangle 283">
            <a:extLst>
              <a:ext uri="{FF2B5EF4-FFF2-40B4-BE49-F238E27FC236}">
                <a16:creationId xmlns:a16="http://schemas.microsoft.com/office/drawing/2014/main" id="{8AE10D0F-E67F-B9AC-2B07-52231920D79D}"/>
              </a:ext>
            </a:extLst>
          </p:cNvPr>
          <p:cNvSpPr>
            <a:spLocks noChangeAspect="1"/>
          </p:cNvSpPr>
          <p:nvPr/>
        </p:nvSpPr>
        <p:spPr bwMode="auto">
          <a:xfrm>
            <a:off x="7524559" y="1922128"/>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5" name="Triangle 284">
            <a:extLst>
              <a:ext uri="{FF2B5EF4-FFF2-40B4-BE49-F238E27FC236}">
                <a16:creationId xmlns:a16="http://schemas.microsoft.com/office/drawing/2014/main" id="{9E06ABE4-BADE-F3E7-1C76-29D1EE7F900E}"/>
              </a:ext>
            </a:extLst>
          </p:cNvPr>
          <p:cNvSpPr>
            <a:spLocks noChangeAspect="1"/>
          </p:cNvSpPr>
          <p:nvPr/>
        </p:nvSpPr>
        <p:spPr bwMode="auto">
          <a:xfrm>
            <a:off x="7294386" y="141351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6" name="Oval 285">
            <a:extLst>
              <a:ext uri="{FF2B5EF4-FFF2-40B4-BE49-F238E27FC236}">
                <a16:creationId xmlns:a16="http://schemas.microsoft.com/office/drawing/2014/main" id="{72992183-99BD-C54F-C4BD-C1CCD5066F69}"/>
              </a:ext>
            </a:extLst>
          </p:cNvPr>
          <p:cNvSpPr>
            <a:spLocks noChangeAspect="1"/>
          </p:cNvSpPr>
          <p:nvPr/>
        </p:nvSpPr>
        <p:spPr bwMode="auto">
          <a:xfrm>
            <a:off x="7299607"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7" name="Oval 286">
            <a:extLst>
              <a:ext uri="{FF2B5EF4-FFF2-40B4-BE49-F238E27FC236}">
                <a16:creationId xmlns:a16="http://schemas.microsoft.com/office/drawing/2014/main" id="{507C4979-771D-658F-5115-E8B041EDD753}"/>
              </a:ext>
            </a:extLst>
          </p:cNvPr>
          <p:cNvSpPr>
            <a:spLocks noChangeAspect="1"/>
          </p:cNvSpPr>
          <p:nvPr/>
        </p:nvSpPr>
        <p:spPr bwMode="auto">
          <a:xfrm>
            <a:off x="7299607"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8" name="Oval 287">
            <a:extLst>
              <a:ext uri="{FF2B5EF4-FFF2-40B4-BE49-F238E27FC236}">
                <a16:creationId xmlns:a16="http://schemas.microsoft.com/office/drawing/2014/main" id="{A7CA3B57-695E-9AEE-F2B6-2755B3855E78}"/>
              </a:ext>
            </a:extLst>
          </p:cNvPr>
          <p:cNvSpPr>
            <a:spLocks noChangeAspect="1"/>
          </p:cNvSpPr>
          <p:nvPr/>
        </p:nvSpPr>
        <p:spPr bwMode="auto">
          <a:xfrm>
            <a:off x="7414539"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89" name="Oval 288">
            <a:extLst>
              <a:ext uri="{FF2B5EF4-FFF2-40B4-BE49-F238E27FC236}">
                <a16:creationId xmlns:a16="http://schemas.microsoft.com/office/drawing/2014/main" id="{19734D61-3BAF-6C0C-9CCD-BFECB4D4529C}"/>
              </a:ext>
            </a:extLst>
          </p:cNvPr>
          <p:cNvSpPr>
            <a:spLocks noChangeAspect="1"/>
          </p:cNvSpPr>
          <p:nvPr/>
        </p:nvSpPr>
        <p:spPr bwMode="auto">
          <a:xfrm>
            <a:off x="7414539"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0" name="Oval 289">
            <a:extLst>
              <a:ext uri="{FF2B5EF4-FFF2-40B4-BE49-F238E27FC236}">
                <a16:creationId xmlns:a16="http://schemas.microsoft.com/office/drawing/2014/main" id="{AF6DAF26-AFE0-09A3-4DF6-3EA6541C1D97}"/>
              </a:ext>
            </a:extLst>
          </p:cNvPr>
          <p:cNvSpPr>
            <a:spLocks noChangeAspect="1"/>
          </p:cNvSpPr>
          <p:nvPr/>
        </p:nvSpPr>
        <p:spPr bwMode="auto">
          <a:xfrm>
            <a:off x="7529780"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1" name="Oval 290">
            <a:extLst>
              <a:ext uri="{FF2B5EF4-FFF2-40B4-BE49-F238E27FC236}">
                <a16:creationId xmlns:a16="http://schemas.microsoft.com/office/drawing/2014/main" id="{BEEDC553-893E-8C72-787C-BD53CCDF21FD}"/>
              </a:ext>
            </a:extLst>
          </p:cNvPr>
          <p:cNvSpPr>
            <a:spLocks noChangeAspect="1"/>
          </p:cNvSpPr>
          <p:nvPr/>
        </p:nvSpPr>
        <p:spPr bwMode="auto">
          <a:xfrm>
            <a:off x="7529780"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2" name="Triangle 291">
            <a:extLst>
              <a:ext uri="{FF2B5EF4-FFF2-40B4-BE49-F238E27FC236}">
                <a16:creationId xmlns:a16="http://schemas.microsoft.com/office/drawing/2014/main" id="{097CC211-C1A0-A19E-412C-37856A9F4359}"/>
              </a:ext>
            </a:extLst>
          </p:cNvPr>
          <p:cNvSpPr>
            <a:spLocks noChangeAspect="1"/>
          </p:cNvSpPr>
          <p:nvPr/>
        </p:nvSpPr>
        <p:spPr bwMode="auto">
          <a:xfrm>
            <a:off x="7524559" y="141351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3" name="Plaque 292">
            <a:extLst>
              <a:ext uri="{FF2B5EF4-FFF2-40B4-BE49-F238E27FC236}">
                <a16:creationId xmlns:a16="http://schemas.microsoft.com/office/drawing/2014/main" id="{184C974C-D447-A8B5-D552-3EB76695BA34}"/>
              </a:ext>
            </a:extLst>
          </p:cNvPr>
          <p:cNvSpPr/>
          <p:nvPr/>
        </p:nvSpPr>
        <p:spPr bwMode="auto">
          <a:xfrm>
            <a:off x="7523734" y="1710451"/>
            <a:ext cx="97026" cy="86702"/>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294" name="Plaque 293">
            <a:extLst>
              <a:ext uri="{FF2B5EF4-FFF2-40B4-BE49-F238E27FC236}">
                <a16:creationId xmlns:a16="http://schemas.microsoft.com/office/drawing/2014/main" id="{8F56DD42-BBEB-F78C-FE57-AECC6C2B69F6}"/>
              </a:ext>
            </a:extLst>
          </p:cNvPr>
          <p:cNvSpPr/>
          <p:nvPr/>
        </p:nvSpPr>
        <p:spPr bwMode="auto">
          <a:xfrm>
            <a:off x="7523734" y="1818796"/>
            <a:ext cx="97026" cy="80067"/>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295" name="Triangle 294">
            <a:extLst>
              <a:ext uri="{FF2B5EF4-FFF2-40B4-BE49-F238E27FC236}">
                <a16:creationId xmlns:a16="http://schemas.microsoft.com/office/drawing/2014/main" id="{B664741A-5904-F5AB-355C-F88DFB40D7F8}"/>
              </a:ext>
            </a:extLst>
          </p:cNvPr>
          <p:cNvSpPr>
            <a:spLocks noChangeAspect="1"/>
          </p:cNvSpPr>
          <p:nvPr/>
        </p:nvSpPr>
        <p:spPr bwMode="auto">
          <a:xfrm>
            <a:off x="7409319" y="141351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6" name="Oval 295">
            <a:extLst>
              <a:ext uri="{FF2B5EF4-FFF2-40B4-BE49-F238E27FC236}">
                <a16:creationId xmlns:a16="http://schemas.microsoft.com/office/drawing/2014/main" id="{58F4F9DA-3F06-82E6-804A-618C9D1722CB}"/>
              </a:ext>
            </a:extLst>
          </p:cNvPr>
          <p:cNvSpPr>
            <a:spLocks noChangeAspect="1"/>
          </p:cNvSpPr>
          <p:nvPr/>
        </p:nvSpPr>
        <p:spPr bwMode="auto">
          <a:xfrm>
            <a:off x="7788162" y="141351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7" name="Oval 296">
            <a:extLst>
              <a:ext uri="{FF2B5EF4-FFF2-40B4-BE49-F238E27FC236}">
                <a16:creationId xmlns:a16="http://schemas.microsoft.com/office/drawing/2014/main" id="{622461E0-638B-CDCA-4644-781E4259EEFB}"/>
              </a:ext>
            </a:extLst>
          </p:cNvPr>
          <p:cNvSpPr>
            <a:spLocks noChangeAspect="1"/>
          </p:cNvSpPr>
          <p:nvPr/>
        </p:nvSpPr>
        <p:spPr bwMode="auto">
          <a:xfrm>
            <a:off x="7788162"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8" name="Oval 297">
            <a:extLst>
              <a:ext uri="{FF2B5EF4-FFF2-40B4-BE49-F238E27FC236}">
                <a16:creationId xmlns:a16="http://schemas.microsoft.com/office/drawing/2014/main" id="{90F227DC-9C9A-24DE-F89A-36E512057902}"/>
              </a:ext>
            </a:extLst>
          </p:cNvPr>
          <p:cNvSpPr>
            <a:spLocks noChangeAspect="1"/>
          </p:cNvSpPr>
          <p:nvPr/>
        </p:nvSpPr>
        <p:spPr bwMode="auto">
          <a:xfrm>
            <a:off x="7788162"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299" name="Oval 298">
            <a:extLst>
              <a:ext uri="{FF2B5EF4-FFF2-40B4-BE49-F238E27FC236}">
                <a16:creationId xmlns:a16="http://schemas.microsoft.com/office/drawing/2014/main" id="{9F163F45-9004-C976-8B72-465E1EA59A7C}"/>
              </a:ext>
            </a:extLst>
          </p:cNvPr>
          <p:cNvSpPr>
            <a:spLocks noChangeAspect="1"/>
          </p:cNvSpPr>
          <p:nvPr/>
        </p:nvSpPr>
        <p:spPr bwMode="auto">
          <a:xfrm>
            <a:off x="7896779" y="141351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0" name="Oval 299">
            <a:extLst>
              <a:ext uri="{FF2B5EF4-FFF2-40B4-BE49-F238E27FC236}">
                <a16:creationId xmlns:a16="http://schemas.microsoft.com/office/drawing/2014/main" id="{83FAB909-500D-4CC2-55F8-3A98A321BFB1}"/>
              </a:ext>
            </a:extLst>
          </p:cNvPr>
          <p:cNvSpPr>
            <a:spLocks noChangeAspect="1"/>
          </p:cNvSpPr>
          <p:nvPr/>
        </p:nvSpPr>
        <p:spPr bwMode="auto">
          <a:xfrm>
            <a:off x="7896779" y="1300662"/>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1" name="Oval 300">
            <a:extLst>
              <a:ext uri="{FF2B5EF4-FFF2-40B4-BE49-F238E27FC236}">
                <a16:creationId xmlns:a16="http://schemas.microsoft.com/office/drawing/2014/main" id="{3EE1447B-8711-476B-08D0-347B948D42AA}"/>
              </a:ext>
            </a:extLst>
          </p:cNvPr>
          <p:cNvSpPr>
            <a:spLocks noChangeAspect="1"/>
          </p:cNvSpPr>
          <p:nvPr/>
        </p:nvSpPr>
        <p:spPr bwMode="auto">
          <a:xfrm>
            <a:off x="7896779"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2" name="Oval 301">
            <a:extLst>
              <a:ext uri="{FF2B5EF4-FFF2-40B4-BE49-F238E27FC236}">
                <a16:creationId xmlns:a16="http://schemas.microsoft.com/office/drawing/2014/main" id="{44D89656-39B4-9054-54CB-7ED558AAF1CE}"/>
              </a:ext>
            </a:extLst>
          </p:cNvPr>
          <p:cNvSpPr>
            <a:spLocks noChangeAspect="1"/>
          </p:cNvSpPr>
          <p:nvPr/>
        </p:nvSpPr>
        <p:spPr bwMode="auto">
          <a:xfrm>
            <a:off x="8003114" y="1200688"/>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3" name="Plaque 302">
            <a:extLst>
              <a:ext uri="{FF2B5EF4-FFF2-40B4-BE49-F238E27FC236}">
                <a16:creationId xmlns:a16="http://schemas.microsoft.com/office/drawing/2014/main" id="{4095C0F1-C594-FA5F-6304-CB910F8A70DF}"/>
              </a:ext>
            </a:extLst>
          </p:cNvPr>
          <p:cNvSpPr/>
          <p:nvPr/>
        </p:nvSpPr>
        <p:spPr bwMode="auto">
          <a:xfrm>
            <a:off x="7991025" y="1294027"/>
            <a:ext cx="97026" cy="86702"/>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04" name="Plaque 303">
            <a:extLst>
              <a:ext uri="{FF2B5EF4-FFF2-40B4-BE49-F238E27FC236}">
                <a16:creationId xmlns:a16="http://schemas.microsoft.com/office/drawing/2014/main" id="{1B60FA3F-67C5-FCD0-55E1-824BB8BDB0BD}"/>
              </a:ext>
            </a:extLst>
          </p:cNvPr>
          <p:cNvSpPr/>
          <p:nvPr/>
        </p:nvSpPr>
        <p:spPr bwMode="auto">
          <a:xfrm>
            <a:off x="7991025" y="1413512"/>
            <a:ext cx="97026" cy="80067"/>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05" name="Triangle 304">
            <a:extLst>
              <a:ext uri="{FF2B5EF4-FFF2-40B4-BE49-F238E27FC236}">
                <a16:creationId xmlns:a16="http://schemas.microsoft.com/office/drawing/2014/main" id="{27EF9ECB-8EB6-C972-8E62-A2E21CC614A7}"/>
              </a:ext>
            </a:extLst>
          </p:cNvPr>
          <p:cNvSpPr>
            <a:spLocks noChangeAspect="1"/>
          </p:cNvSpPr>
          <p:nvPr/>
        </p:nvSpPr>
        <p:spPr bwMode="auto">
          <a:xfrm>
            <a:off x="7788162" y="162122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6" name="Triangle 305">
            <a:extLst>
              <a:ext uri="{FF2B5EF4-FFF2-40B4-BE49-F238E27FC236}">
                <a16:creationId xmlns:a16="http://schemas.microsoft.com/office/drawing/2014/main" id="{8AD3CEAA-1380-9E47-DF92-95811AFBB175}"/>
              </a:ext>
            </a:extLst>
          </p:cNvPr>
          <p:cNvSpPr>
            <a:spLocks noChangeAspect="1"/>
          </p:cNvSpPr>
          <p:nvPr/>
        </p:nvSpPr>
        <p:spPr bwMode="auto">
          <a:xfrm>
            <a:off x="7992675" y="162122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7" name="Triangle 306">
            <a:extLst>
              <a:ext uri="{FF2B5EF4-FFF2-40B4-BE49-F238E27FC236}">
                <a16:creationId xmlns:a16="http://schemas.microsoft.com/office/drawing/2014/main" id="{3EC3919A-351D-6401-30B7-79141F51D828}"/>
              </a:ext>
            </a:extLst>
          </p:cNvPr>
          <p:cNvSpPr>
            <a:spLocks noChangeAspect="1"/>
          </p:cNvSpPr>
          <p:nvPr/>
        </p:nvSpPr>
        <p:spPr bwMode="auto">
          <a:xfrm>
            <a:off x="7892959" y="162122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8" name="Triangle 307">
            <a:extLst>
              <a:ext uri="{FF2B5EF4-FFF2-40B4-BE49-F238E27FC236}">
                <a16:creationId xmlns:a16="http://schemas.microsoft.com/office/drawing/2014/main" id="{14D46850-BB3C-A772-6D3D-4144E37606D7}"/>
              </a:ext>
            </a:extLst>
          </p:cNvPr>
          <p:cNvSpPr>
            <a:spLocks noChangeAspect="1"/>
          </p:cNvSpPr>
          <p:nvPr/>
        </p:nvSpPr>
        <p:spPr bwMode="auto">
          <a:xfrm>
            <a:off x="7788162" y="152122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09" name="Triangle 308">
            <a:extLst>
              <a:ext uri="{FF2B5EF4-FFF2-40B4-BE49-F238E27FC236}">
                <a16:creationId xmlns:a16="http://schemas.microsoft.com/office/drawing/2014/main" id="{E9780678-C3AC-F83A-F91E-D581F5332A4E}"/>
              </a:ext>
            </a:extLst>
          </p:cNvPr>
          <p:cNvSpPr>
            <a:spLocks noChangeAspect="1"/>
          </p:cNvSpPr>
          <p:nvPr/>
        </p:nvSpPr>
        <p:spPr bwMode="auto">
          <a:xfrm>
            <a:off x="7992675" y="152122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0" name="Triangle 309">
            <a:extLst>
              <a:ext uri="{FF2B5EF4-FFF2-40B4-BE49-F238E27FC236}">
                <a16:creationId xmlns:a16="http://schemas.microsoft.com/office/drawing/2014/main" id="{9E2A5EDA-D825-7B99-8317-76E040C4B7CF}"/>
              </a:ext>
            </a:extLst>
          </p:cNvPr>
          <p:cNvSpPr>
            <a:spLocks noChangeAspect="1"/>
          </p:cNvSpPr>
          <p:nvPr/>
        </p:nvSpPr>
        <p:spPr bwMode="auto">
          <a:xfrm>
            <a:off x="7896243" y="1521224"/>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1" name="Plaque 310">
            <a:extLst>
              <a:ext uri="{FF2B5EF4-FFF2-40B4-BE49-F238E27FC236}">
                <a16:creationId xmlns:a16="http://schemas.microsoft.com/office/drawing/2014/main" id="{4A7CDFBE-06CE-D6CA-9985-3609B9B6EFEB}"/>
              </a:ext>
            </a:extLst>
          </p:cNvPr>
          <p:cNvSpPr/>
          <p:nvPr/>
        </p:nvSpPr>
        <p:spPr bwMode="auto">
          <a:xfrm>
            <a:off x="8344750"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2" name="Plaque 311">
            <a:extLst>
              <a:ext uri="{FF2B5EF4-FFF2-40B4-BE49-F238E27FC236}">
                <a16:creationId xmlns:a16="http://schemas.microsoft.com/office/drawing/2014/main" id="{19394DE2-B921-48B3-3F2F-95F3ADB873B5}"/>
              </a:ext>
            </a:extLst>
          </p:cNvPr>
          <p:cNvSpPr/>
          <p:nvPr/>
        </p:nvSpPr>
        <p:spPr bwMode="auto">
          <a:xfrm>
            <a:off x="8445801"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3" name="Plaque 312">
            <a:extLst>
              <a:ext uri="{FF2B5EF4-FFF2-40B4-BE49-F238E27FC236}">
                <a16:creationId xmlns:a16="http://schemas.microsoft.com/office/drawing/2014/main" id="{281FE64E-6A28-8A1A-4DBE-80D9EE41FD61}"/>
              </a:ext>
            </a:extLst>
          </p:cNvPr>
          <p:cNvSpPr/>
          <p:nvPr/>
        </p:nvSpPr>
        <p:spPr bwMode="auto">
          <a:xfrm>
            <a:off x="8544225"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14" name="Triangle 313">
            <a:extLst>
              <a:ext uri="{FF2B5EF4-FFF2-40B4-BE49-F238E27FC236}">
                <a16:creationId xmlns:a16="http://schemas.microsoft.com/office/drawing/2014/main" id="{E1ECB17C-9B7C-B4D7-AA15-878C587D7910}"/>
              </a:ext>
            </a:extLst>
          </p:cNvPr>
          <p:cNvSpPr>
            <a:spLocks noChangeAspect="1"/>
          </p:cNvSpPr>
          <p:nvPr/>
        </p:nvSpPr>
        <p:spPr bwMode="auto">
          <a:xfrm>
            <a:off x="8345576" y="171708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5" name="Triangle 314">
            <a:extLst>
              <a:ext uri="{FF2B5EF4-FFF2-40B4-BE49-F238E27FC236}">
                <a16:creationId xmlns:a16="http://schemas.microsoft.com/office/drawing/2014/main" id="{1280D79C-5267-82B6-1C8E-B3C17CD765CE}"/>
              </a:ext>
            </a:extLst>
          </p:cNvPr>
          <p:cNvSpPr>
            <a:spLocks noChangeAspect="1"/>
          </p:cNvSpPr>
          <p:nvPr/>
        </p:nvSpPr>
        <p:spPr bwMode="auto">
          <a:xfrm>
            <a:off x="8545052" y="171708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6" name="Triangle 315">
            <a:extLst>
              <a:ext uri="{FF2B5EF4-FFF2-40B4-BE49-F238E27FC236}">
                <a16:creationId xmlns:a16="http://schemas.microsoft.com/office/drawing/2014/main" id="{07226E1B-C0B2-E3BB-20B5-5E7CA421AE54}"/>
              </a:ext>
            </a:extLst>
          </p:cNvPr>
          <p:cNvSpPr>
            <a:spLocks noChangeAspect="1"/>
          </p:cNvSpPr>
          <p:nvPr/>
        </p:nvSpPr>
        <p:spPr bwMode="auto">
          <a:xfrm>
            <a:off x="8446627" y="171708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7" name="Oval 316">
            <a:extLst>
              <a:ext uri="{FF2B5EF4-FFF2-40B4-BE49-F238E27FC236}">
                <a16:creationId xmlns:a16="http://schemas.microsoft.com/office/drawing/2014/main" id="{6918CA76-44EF-FC46-E10F-AB0F8DF6A009}"/>
              </a:ext>
            </a:extLst>
          </p:cNvPr>
          <p:cNvSpPr>
            <a:spLocks noChangeAspect="1"/>
          </p:cNvSpPr>
          <p:nvPr/>
        </p:nvSpPr>
        <p:spPr bwMode="auto">
          <a:xfrm>
            <a:off x="8350795"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8" name="Oval 317">
            <a:extLst>
              <a:ext uri="{FF2B5EF4-FFF2-40B4-BE49-F238E27FC236}">
                <a16:creationId xmlns:a16="http://schemas.microsoft.com/office/drawing/2014/main" id="{D867779B-CED4-4BA4-01CF-DC39D30DBBE4}"/>
              </a:ext>
            </a:extLst>
          </p:cNvPr>
          <p:cNvSpPr>
            <a:spLocks noChangeAspect="1"/>
          </p:cNvSpPr>
          <p:nvPr/>
        </p:nvSpPr>
        <p:spPr bwMode="auto">
          <a:xfrm>
            <a:off x="8451847"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19" name="Oval 318">
            <a:extLst>
              <a:ext uri="{FF2B5EF4-FFF2-40B4-BE49-F238E27FC236}">
                <a16:creationId xmlns:a16="http://schemas.microsoft.com/office/drawing/2014/main" id="{BDC2B105-D2DE-71FF-EF98-BC5A478E5530}"/>
              </a:ext>
            </a:extLst>
          </p:cNvPr>
          <p:cNvSpPr>
            <a:spLocks noChangeAspect="1"/>
          </p:cNvSpPr>
          <p:nvPr/>
        </p:nvSpPr>
        <p:spPr bwMode="auto">
          <a:xfrm>
            <a:off x="8550271" y="1621226"/>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4" name="Oval 383">
            <a:extLst>
              <a:ext uri="{FF2B5EF4-FFF2-40B4-BE49-F238E27FC236}">
                <a16:creationId xmlns:a16="http://schemas.microsoft.com/office/drawing/2014/main" id="{C5636EF2-22E7-7793-6786-20224FA2318B}"/>
              </a:ext>
            </a:extLst>
          </p:cNvPr>
          <p:cNvSpPr>
            <a:spLocks noChangeAspect="1"/>
          </p:cNvSpPr>
          <p:nvPr/>
        </p:nvSpPr>
        <p:spPr bwMode="auto">
          <a:xfrm>
            <a:off x="8350795"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5" name="Oval 384">
            <a:extLst>
              <a:ext uri="{FF2B5EF4-FFF2-40B4-BE49-F238E27FC236}">
                <a16:creationId xmlns:a16="http://schemas.microsoft.com/office/drawing/2014/main" id="{0FD32E75-6A21-745D-8C64-09E6B0A57A25}"/>
              </a:ext>
            </a:extLst>
          </p:cNvPr>
          <p:cNvSpPr>
            <a:spLocks noChangeAspect="1"/>
          </p:cNvSpPr>
          <p:nvPr/>
        </p:nvSpPr>
        <p:spPr bwMode="auto">
          <a:xfrm>
            <a:off x="8451847"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6" name="Oval 385">
            <a:extLst>
              <a:ext uri="{FF2B5EF4-FFF2-40B4-BE49-F238E27FC236}">
                <a16:creationId xmlns:a16="http://schemas.microsoft.com/office/drawing/2014/main" id="{59616F37-6930-F459-21A0-472F1B6700CD}"/>
              </a:ext>
            </a:extLst>
          </p:cNvPr>
          <p:cNvSpPr>
            <a:spLocks noChangeAspect="1"/>
          </p:cNvSpPr>
          <p:nvPr/>
        </p:nvSpPr>
        <p:spPr bwMode="auto">
          <a:xfrm>
            <a:off x="8550271" y="1521224"/>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87" name="Plaque 386">
            <a:extLst>
              <a:ext uri="{FF2B5EF4-FFF2-40B4-BE49-F238E27FC236}">
                <a16:creationId xmlns:a16="http://schemas.microsoft.com/office/drawing/2014/main" id="{AEEB37A6-00C7-7999-1FA7-97DF31677F17}"/>
              </a:ext>
            </a:extLst>
          </p:cNvPr>
          <p:cNvSpPr/>
          <p:nvPr/>
        </p:nvSpPr>
        <p:spPr bwMode="auto">
          <a:xfrm>
            <a:off x="8345744" y="1814486"/>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88" name="Plaque 387">
            <a:extLst>
              <a:ext uri="{FF2B5EF4-FFF2-40B4-BE49-F238E27FC236}">
                <a16:creationId xmlns:a16="http://schemas.microsoft.com/office/drawing/2014/main" id="{0E4E120B-1405-10B2-9220-1E0F321D2F97}"/>
              </a:ext>
            </a:extLst>
          </p:cNvPr>
          <p:cNvSpPr/>
          <p:nvPr/>
        </p:nvSpPr>
        <p:spPr bwMode="auto">
          <a:xfrm>
            <a:off x="8446795" y="1814486"/>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89" name="Plaque 388">
            <a:extLst>
              <a:ext uri="{FF2B5EF4-FFF2-40B4-BE49-F238E27FC236}">
                <a16:creationId xmlns:a16="http://schemas.microsoft.com/office/drawing/2014/main" id="{F3294FE1-42CE-BF96-A741-0458E86FC6B2}"/>
              </a:ext>
            </a:extLst>
          </p:cNvPr>
          <p:cNvSpPr/>
          <p:nvPr/>
        </p:nvSpPr>
        <p:spPr bwMode="auto">
          <a:xfrm>
            <a:off x="8545221" y="1814486"/>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0" name="Plaque 389">
            <a:extLst>
              <a:ext uri="{FF2B5EF4-FFF2-40B4-BE49-F238E27FC236}">
                <a16:creationId xmlns:a16="http://schemas.microsoft.com/office/drawing/2014/main" id="{326DFC14-CC90-1F7B-26F2-E16A89DDF082}"/>
              </a:ext>
            </a:extLst>
          </p:cNvPr>
          <p:cNvSpPr/>
          <p:nvPr/>
        </p:nvSpPr>
        <p:spPr bwMode="auto">
          <a:xfrm>
            <a:off x="8837704"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1" name="Plaque 390">
            <a:extLst>
              <a:ext uri="{FF2B5EF4-FFF2-40B4-BE49-F238E27FC236}">
                <a16:creationId xmlns:a16="http://schemas.microsoft.com/office/drawing/2014/main" id="{A50267CF-0ED3-B571-DD7D-AB02161292AF}"/>
              </a:ext>
            </a:extLst>
          </p:cNvPr>
          <p:cNvSpPr/>
          <p:nvPr/>
        </p:nvSpPr>
        <p:spPr bwMode="auto">
          <a:xfrm>
            <a:off x="8938755"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2" name="Plaque 391">
            <a:extLst>
              <a:ext uri="{FF2B5EF4-FFF2-40B4-BE49-F238E27FC236}">
                <a16:creationId xmlns:a16="http://schemas.microsoft.com/office/drawing/2014/main" id="{9D8539DE-4B0C-91EE-7B49-193A38F9BA34}"/>
              </a:ext>
            </a:extLst>
          </p:cNvPr>
          <p:cNvSpPr/>
          <p:nvPr/>
        </p:nvSpPr>
        <p:spPr bwMode="auto">
          <a:xfrm>
            <a:off x="9037181" y="1917819"/>
            <a:ext cx="97026" cy="84378"/>
          </a:xfrm>
          <a:prstGeom prst="plaque">
            <a:avLst>
              <a:gd name="adj" fmla="val 22793"/>
            </a:avLst>
          </a:prstGeom>
          <a:solidFill>
            <a:srgbClr val="924CFC"/>
          </a:solidFill>
          <a:ln w="19050" cap="flat" cmpd="sng" algn="ctr">
            <a:solidFill>
              <a:srgbClr val="FFFFFF"/>
            </a:solid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US" sz="2400" kern="0">
              <a:solidFill>
                <a:srgbClr val="191919"/>
              </a:solidFill>
              <a:latin typeface="HelvNeue Light for IBM" pitchFamily="34" charset="0"/>
            </a:endParaRPr>
          </a:p>
        </p:txBody>
      </p:sp>
      <p:sp>
        <p:nvSpPr>
          <p:cNvPr id="393" name="Triangle 392">
            <a:extLst>
              <a:ext uri="{FF2B5EF4-FFF2-40B4-BE49-F238E27FC236}">
                <a16:creationId xmlns:a16="http://schemas.microsoft.com/office/drawing/2014/main" id="{51166756-DDA6-97E0-7433-F8AC13BA17DC}"/>
              </a:ext>
            </a:extLst>
          </p:cNvPr>
          <p:cNvSpPr>
            <a:spLocks noChangeAspect="1"/>
          </p:cNvSpPr>
          <p:nvPr/>
        </p:nvSpPr>
        <p:spPr bwMode="auto">
          <a:xfrm>
            <a:off x="8840519" y="181879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4" name="Triangle 393">
            <a:extLst>
              <a:ext uri="{FF2B5EF4-FFF2-40B4-BE49-F238E27FC236}">
                <a16:creationId xmlns:a16="http://schemas.microsoft.com/office/drawing/2014/main" id="{8824C7B9-326C-14D6-96DB-D839D1D433AA}"/>
              </a:ext>
            </a:extLst>
          </p:cNvPr>
          <p:cNvSpPr>
            <a:spLocks noChangeAspect="1"/>
          </p:cNvSpPr>
          <p:nvPr/>
        </p:nvSpPr>
        <p:spPr bwMode="auto">
          <a:xfrm>
            <a:off x="9039995" y="181879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5" name="Triangle 394">
            <a:extLst>
              <a:ext uri="{FF2B5EF4-FFF2-40B4-BE49-F238E27FC236}">
                <a16:creationId xmlns:a16="http://schemas.microsoft.com/office/drawing/2014/main" id="{669643FE-398A-3E6E-D795-C39F0B1F37EE}"/>
              </a:ext>
            </a:extLst>
          </p:cNvPr>
          <p:cNvSpPr>
            <a:spLocks noChangeAspect="1"/>
          </p:cNvSpPr>
          <p:nvPr/>
        </p:nvSpPr>
        <p:spPr bwMode="auto">
          <a:xfrm>
            <a:off x="8941570" y="1818796"/>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396" name="Triangle 395">
            <a:extLst>
              <a:ext uri="{FF2B5EF4-FFF2-40B4-BE49-F238E27FC236}">
                <a16:creationId xmlns:a16="http://schemas.microsoft.com/office/drawing/2014/main" id="{01E61DE3-7C22-A8F6-0D29-9089989C925C}"/>
              </a:ext>
            </a:extLst>
          </p:cNvPr>
          <p:cNvSpPr>
            <a:spLocks noChangeAspect="1"/>
          </p:cNvSpPr>
          <p:nvPr/>
        </p:nvSpPr>
        <p:spPr bwMode="auto">
          <a:xfrm>
            <a:off x="7299607" y="108504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0" name="Triangle 409">
            <a:extLst>
              <a:ext uri="{FF2B5EF4-FFF2-40B4-BE49-F238E27FC236}">
                <a16:creationId xmlns:a16="http://schemas.microsoft.com/office/drawing/2014/main" id="{CEAB55EC-42FC-38EC-6AA4-00BE48C4AACC}"/>
              </a:ext>
            </a:extLst>
          </p:cNvPr>
          <p:cNvSpPr>
            <a:spLocks noChangeAspect="1"/>
          </p:cNvSpPr>
          <p:nvPr/>
        </p:nvSpPr>
        <p:spPr bwMode="auto">
          <a:xfrm>
            <a:off x="7529780" y="108504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1" name="Triangle 410">
            <a:extLst>
              <a:ext uri="{FF2B5EF4-FFF2-40B4-BE49-F238E27FC236}">
                <a16:creationId xmlns:a16="http://schemas.microsoft.com/office/drawing/2014/main" id="{F647DB98-DAB3-F392-93E4-6476711078C2}"/>
              </a:ext>
            </a:extLst>
          </p:cNvPr>
          <p:cNvSpPr>
            <a:spLocks noChangeAspect="1"/>
          </p:cNvSpPr>
          <p:nvPr/>
        </p:nvSpPr>
        <p:spPr bwMode="auto">
          <a:xfrm>
            <a:off x="7414539" y="1085041"/>
            <a:ext cx="95374" cy="80068"/>
          </a:xfrm>
          <a:prstGeom prst="triangl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2" name="Oval 411">
            <a:extLst>
              <a:ext uri="{FF2B5EF4-FFF2-40B4-BE49-F238E27FC236}">
                <a16:creationId xmlns:a16="http://schemas.microsoft.com/office/drawing/2014/main" id="{BE0E26C7-8A37-711D-41CD-004CE8A8EDFF}"/>
              </a:ext>
            </a:extLst>
          </p:cNvPr>
          <p:cNvSpPr>
            <a:spLocks noChangeAspect="1"/>
          </p:cNvSpPr>
          <p:nvPr/>
        </p:nvSpPr>
        <p:spPr bwMode="auto">
          <a:xfrm>
            <a:off x="6813231" y="108504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3" name="Oval 412">
            <a:extLst>
              <a:ext uri="{FF2B5EF4-FFF2-40B4-BE49-F238E27FC236}">
                <a16:creationId xmlns:a16="http://schemas.microsoft.com/office/drawing/2014/main" id="{41432F03-8B0C-3950-302A-5F3DE0D4955F}"/>
              </a:ext>
            </a:extLst>
          </p:cNvPr>
          <p:cNvSpPr>
            <a:spLocks noChangeAspect="1"/>
          </p:cNvSpPr>
          <p:nvPr/>
        </p:nvSpPr>
        <p:spPr bwMode="auto">
          <a:xfrm>
            <a:off x="6917363" y="108504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14" name="Oval 413">
            <a:extLst>
              <a:ext uri="{FF2B5EF4-FFF2-40B4-BE49-F238E27FC236}">
                <a16:creationId xmlns:a16="http://schemas.microsoft.com/office/drawing/2014/main" id="{057DDDAC-0D37-7DC0-13BA-6D2C0BB6D183}"/>
              </a:ext>
            </a:extLst>
          </p:cNvPr>
          <p:cNvSpPr>
            <a:spLocks noChangeAspect="1"/>
          </p:cNvSpPr>
          <p:nvPr/>
        </p:nvSpPr>
        <p:spPr bwMode="auto">
          <a:xfrm>
            <a:off x="7024738" y="1085041"/>
            <a:ext cx="84936" cy="80068"/>
          </a:xfrm>
          <a:prstGeom prst="ellipse">
            <a:avLst/>
          </a:prstGeom>
          <a:solidFill>
            <a:srgbClr val="0361FB"/>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3" name="Rectangle 422">
            <a:extLst>
              <a:ext uri="{FF2B5EF4-FFF2-40B4-BE49-F238E27FC236}">
                <a16:creationId xmlns:a16="http://schemas.microsoft.com/office/drawing/2014/main" id="{0715DDA1-DD49-C8AE-F47B-7CCAB3141E55}"/>
              </a:ext>
            </a:extLst>
          </p:cNvPr>
          <p:cNvSpPr/>
          <p:nvPr/>
        </p:nvSpPr>
        <p:spPr bwMode="auto">
          <a:xfrm>
            <a:off x="7788160" y="1934884"/>
            <a:ext cx="299888" cy="67313"/>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4" name="Rectangle 423">
            <a:extLst>
              <a:ext uri="{FF2B5EF4-FFF2-40B4-BE49-F238E27FC236}">
                <a16:creationId xmlns:a16="http://schemas.microsoft.com/office/drawing/2014/main" id="{00F531AE-ABC9-4B7B-2ACE-83D324FA41CB}"/>
              </a:ext>
            </a:extLst>
          </p:cNvPr>
          <p:cNvSpPr/>
          <p:nvPr/>
        </p:nvSpPr>
        <p:spPr bwMode="auto">
          <a:xfrm>
            <a:off x="7788162" y="1831716"/>
            <a:ext cx="136116" cy="67149"/>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5" name="Rectangle 424">
            <a:extLst>
              <a:ext uri="{FF2B5EF4-FFF2-40B4-BE49-F238E27FC236}">
                <a16:creationId xmlns:a16="http://schemas.microsoft.com/office/drawing/2014/main" id="{1477DADB-8C72-11ED-3179-027AFB901E79}"/>
              </a:ext>
            </a:extLst>
          </p:cNvPr>
          <p:cNvSpPr/>
          <p:nvPr/>
        </p:nvSpPr>
        <p:spPr bwMode="auto">
          <a:xfrm>
            <a:off x="7951934" y="1831716"/>
            <a:ext cx="136116" cy="67149"/>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6" name="Rectangle 425">
            <a:extLst>
              <a:ext uri="{FF2B5EF4-FFF2-40B4-BE49-F238E27FC236}">
                <a16:creationId xmlns:a16="http://schemas.microsoft.com/office/drawing/2014/main" id="{1D1C0428-1407-038E-74EA-BF9233932F60}"/>
              </a:ext>
            </a:extLst>
          </p:cNvPr>
          <p:cNvSpPr/>
          <p:nvPr/>
        </p:nvSpPr>
        <p:spPr bwMode="auto">
          <a:xfrm>
            <a:off x="7999976" y="1742271"/>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7" name="Rectangle 426">
            <a:extLst>
              <a:ext uri="{FF2B5EF4-FFF2-40B4-BE49-F238E27FC236}">
                <a16:creationId xmlns:a16="http://schemas.microsoft.com/office/drawing/2014/main" id="{641A8253-C875-7436-E7D0-F5DA3A9A7EC5}"/>
              </a:ext>
            </a:extLst>
          </p:cNvPr>
          <p:cNvSpPr/>
          <p:nvPr/>
        </p:nvSpPr>
        <p:spPr bwMode="auto">
          <a:xfrm>
            <a:off x="7894068" y="1742271"/>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28" name="Rectangle 427">
            <a:extLst>
              <a:ext uri="{FF2B5EF4-FFF2-40B4-BE49-F238E27FC236}">
                <a16:creationId xmlns:a16="http://schemas.microsoft.com/office/drawing/2014/main" id="{179662C4-9637-B8A6-E404-8C32DFD8C33B}"/>
              </a:ext>
            </a:extLst>
          </p:cNvPr>
          <p:cNvSpPr/>
          <p:nvPr/>
        </p:nvSpPr>
        <p:spPr bwMode="auto">
          <a:xfrm>
            <a:off x="7788162" y="1742271"/>
            <a:ext cx="88075" cy="54882"/>
          </a:xfrm>
          <a:prstGeom prst="rect">
            <a:avLst/>
          </a:prstGeom>
          <a:solidFill>
            <a:srgbClr val="D24265"/>
          </a:solidFill>
          <a:ln w="19050" cap="flat" cmpd="sng" algn="ctr">
            <a:noFill/>
            <a:prstDash val="solid"/>
            <a:headEnd type="none" w="med" len="med"/>
            <a:tailEnd type="none" w="med" len="med"/>
          </a:ln>
          <a:effectLst/>
        </p:spPr>
        <p:txBody>
          <a:bodyPr vert="horz" wrap="square" lIns="47994" tIns="47994" rIns="47994" bIns="47994" numCol="1" rtlCol="0" anchor="t" anchorCtr="0" compatLnSpc="1">
            <a:prstTxWarp prst="textNoShape">
              <a:avLst/>
            </a:prstTxWarp>
          </a:bodyPr>
          <a:lstStyle/>
          <a:p>
            <a:pPr defTabSz="1218828" fontAlgn="base">
              <a:lnSpc>
                <a:spcPct val="90000"/>
              </a:lnSpc>
              <a:spcBef>
                <a:spcPct val="0"/>
              </a:spcBef>
              <a:spcAft>
                <a:spcPct val="0"/>
              </a:spcAft>
              <a:defRPr/>
            </a:pPr>
            <a:endParaRPr lang="en-GB" sz="2400" kern="0">
              <a:solidFill>
                <a:srgbClr val="191919"/>
              </a:solidFill>
              <a:latin typeface="HelvNeue Light for IBM" pitchFamily="34" charset="0"/>
            </a:endParaRPr>
          </a:p>
        </p:txBody>
      </p:sp>
      <p:sp>
        <p:nvSpPr>
          <p:cNvPr id="4" name="Oval 3">
            <a:extLst>
              <a:ext uri="{FF2B5EF4-FFF2-40B4-BE49-F238E27FC236}">
                <a16:creationId xmlns:a16="http://schemas.microsoft.com/office/drawing/2014/main" id="{5402109F-777B-F6C6-B847-6A76A017906F}"/>
              </a:ext>
            </a:extLst>
          </p:cNvPr>
          <p:cNvSpPr/>
          <p:nvPr/>
        </p:nvSpPr>
        <p:spPr>
          <a:xfrm>
            <a:off x="5962135" y="156800"/>
            <a:ext cx="3450556" cy="334119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a:latin typeface="IBM Plex Sans" panose="020B0503050000000000" pitchFamily="34" charset="0"/>
            </a:endParaRPr>
          </a:p>
        </p:txBody>
      </p:sp>
      <p:sp>
        <p:nvSpPr>
          <p:cNvPr id="7" name="TextBox 6">
            <a:extLst>
              <a:ext uri="{FF2B5EF4-FFF2-40B4-BE49-F238E27FC236}">
                <a16:creationId xmlns:a16="http://schemas.microsoft.com/office/drawing/2014/main" id="{615192D9-8258-D828-218D-C2AE1FA277E8}"/>
              </a:ext>
            </a:extLst>
          </p:cNvPr>
          <p:cNvSpPr txBox="1"/>
          <p:nvPr/>
        </p:nvSpPr>
        <p:spPr>
          <a:xfrm>
            <a:off x="9368901" y="426331"/>
            <a:ext cx="1523580" cy="549875"/>
          </a:xfrm>
          <a:prstGeom prst="rect">
            <a:avLst/>
          </a:prstGeom>
        </p:spPr>
        <p:txBody>
          <a:bodyPr wrap="square" lIns="0" tIns="0" rIns="0" bIns="0" rtlCol="0">
            <a:noAutofit/>
          </a:bodyPr>
          <a:lstStyle/>
          <a:p>
            <a:pPr algn="l"/>
            <a:r>
              <a:rPr lang="en-US" sz="1800">
                <a:solidFill>
                  <a:srgbClr val="C00000"/>
                </a:solidFill>
                <a:latin typeface="IBM Plex Sans Light" panose="020B0403050203000203" pitchFamily="34" charset="0"/>
                <a:ea typeface="IBM Plex Sans" charset="0"/>
                <a:cs typeface="IBM Plex Sans" charset="0"/>
              </a:rPr>
              <a:t>That’s a lot of spread!</a:t>
            </a:r>
          </a:p>
        </p:txBody>
      </p:sp>
      <p:grpSp>
        <p:nvGrpSpPr>
          <p:cNvPr id="489" name="Group 488">
            <a:extLst>
              <a:ext uri="{FF2B5EF4-FFF2-40B4-BE49-F238E27FC236}">
                <a16:creationId xmlns:a16="http://schemas.microsoft.com/office/drawing/2014/main" id="{4882B488-3793-8696-8BF5-CE8282FAEEC8}"/>
              </a:ext>
            </a:extLst>
          </p:cNvPr>
          <p:cNvGrpSpPr>
            <a:grpSpLocks noChangeAspect="1"/>
          </p:cNvGrpSpPr>
          <p:nvPr/>
        </p:nvGrpSpPr>
        <p:grpSpPr>
          <a:xfrm>
            <a:off x="3424923" y="3730000"/>
            <a:ext cx="2814342" cy="2259438"/>
            <a:chOff x="1328056" y="4961623"/>
            <a:chExt cx="7601472" cy="3411003"/>
          </a:xfrm>
        </p:grpSpPr>
        <p:pic>
          <p:nvPicPr>
            <p:cNvPr id="490" name="Graphic 489">
              <a:extLst>
                <a:ext uri="{FF2B5EF4-FFF2-40B4-BE49-F238E27FC236}">
                  <a16:creationId xmlns:a16="http://schemas.microsoft.com/office/drawing/2014/main" id="{CBF5C480-4EFF-3866-E6D9-F813AA5F62E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8445" y="7424471"/>
              <a:ext cx="897864" cy="517110"/>
            </a:xfrm>
            <a:prstGeom prst="rect">
              <a:avLst/>
            </a:prstGeom>
            <a:effectLst/>
          </p:spPr>
        </p:pic>
        <p:sp>
          <p:nvSpPr>
            <p:cNvPr id="491" name="Rectangle 490">
              <a:extLst>
                <a:ext uri="{FF2B5EF4-FFF2-40B4-BE49-F238E27FC236}">
                  <a16:creationId xmlns:a16="http://schemas.microsoft.com/office/drawing/2014/main" id="{E932701A-E853-2D42-FD11-1616A8486863}"/>
                </a:ext>
              </a:extLst>
            </p:cNvPr>
            <p:cNvSpPr/>
            <p:nvPr/>
          </p:nvSpPr>
          <p:spPr bwMode="auto">
            <a:xfrm>
              <a:off x="1627416" y="6248471"/>
              <a:ext cx="6917148" cy="457200"/>
            </a:xfrm>
            <a:prstGeom prst="rect">
              <a:avLst/>
            </a:prstGeom>
            <a:solidFill>
              <a:srgbClr val="0F62FE">
                <a:lumMod val="75000"/>
              </a:srgbClr>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IBM Plex Sans Light"/>
                  <a:cs typeface="Arial" panose="020B0604020202020204" pitchFamily="34" charset="0"/>
                </a:rPr>
                <a:t>Automation</a:t>
              </a:r>
            </a:p>
          </p:txBody>
        </p:sp>
        <p:sp>
          <p:nvSpPr>
            <p:cNvPr id="492" name="Rectangle 491">
              <a:extLst>
                <a:ext uri="{FF2B5EF4-FFF2-40B4-BE49-F238E27FC236}">
                  <a16:creationId xmlns:a16="http://schemas.microsoft.com/office/drawing/2014/main" id="{5AC9F14A-A6BC-6B4E-E407-31ABD89F4D64}"/>
                </a:ext>
              </a:extLst>
            </p:cNvPr>
            <p:cNvSpPr/>
            <p:nvPr/>
          </p:nvSpPr>
          <p:spPr bwMode="auto">
            <a:xfrm>
              <a:off x="1328056" y="4961623"/>
              <a:ext cx="7601472" cy="3411003"/>
            </a:xfrm>
            <a:prstGeom prst="rect">
              <a:avLst/>
            </a:prstGeom>
            <a:noFill/>
            <a:ln w="28575" cap="flat" cmpd="sng" algn="ctr">
              <a:solidFill>
                <a:srgbClr val="FFFFFF">
                  <a:lumMod val="75000"/>
                </a:srgbClr>
              </a:solidFill>
              <a:prstDash val="sysDot"/>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327600" marR="0" lvl="0" indent="-327600" defTabSz="9144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50" b="0" i="0" u="none" strike="noStrike" kern="0" cap="none" spc="0" normalizeH="0" baseline="0" noProof="0">
                <a:ln>
                  <a:noFill/>
                </a:ln>
                <a:solidFill>
                  <a:srgbClr val="FFFFFF"/>
                </a:solidFill>
                <a:effectLst/>
                <a:uLnTx/>
                <a:uFillTx/>
                <a:latin typeface="IBM Plex Sans Light"/>
                <a:ea typeface="+mn-ea"/>
                <a:cs typeface="+mn-cs"/>
              </a:endParaRPr>
            </a:p>
          </p:txBody>
        </p:sp>
        <p:sp>
          <p:nvSpPr>
            <p:cNvPr id="493" name="TextBox 492">
              <a:extLst>
                <a:ext uri="{FF2B5EF4-FFF2-40B4-BE49-F238E27FC236}">
                  <a16:creationId xmlns:a16="http://schemas.microsoft.com/office/drawing/2014/main" id="{1A5EAE3D-D21F-CED4-7BF0-2F9EDD00A7A5}"/>
                </a:ext>
              </a:extLst>
            </p:cNvPr>
            <p:cNvSpPr txBox="1"/>
            <p:nvPr/>
          </p:nvSpPr>
          <p:spPr>
            <a:xfrm>
              <a:off x="1795916" y="7992555"/>
              <a:ext cx="3055607" cy="3593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Autofit/>
            </a:bodyPr>
            <a:lstStyle/>
            <a:p>
              <a:pPr marL="0" marR="0" lvl="0" indent="0" algn="ctr" defTabSz="2438400" eaLnBrk="1" fontAlgn="auto" latinLnBrk="0" hangingPunct="1">
                <a:lnSpc>
                  <a:spcPct val="100000"/>
                </a:lnSpc>
                <a:spcBef>
                  <a:spcPts val="0"/>
                </a:spcBef>
                <a:spcAft>
                  <a:spcPts val="0"/>
                </a:spcAft>
                <a:buClrTx/>
                <a:buSzPct val="100000"/>
                <a:buFontTx/>
                <a:buNone/>
                <a:tabLst/>
                <a:defRPr/>
              </a:pPr>
              <a:r>
                <a:rPr kumimoji="0" lang="en-US" sz="1050" b="0" i="1" u="none" strike="noStrike" kern="0" cap="none" spc="0" normalizeH="0" baseline="0" noProof="0">
                  <a:ln>
                    <a:noFill/>
                  </a:ln>
                  <a:solidFill>
                    <a:srgbClr val="000000"/>
                  </a:solidFill>
                  <a:effectLst/>
                  <a:uLnTx/>
                  <a:uFillTx/>
                  <a:latin typeface="IBM Plex Sans Light"/>
                  <a:cs typeface="Arial" panose="020B0604020202020204" pitchFamily="34" charset="0"/>
                </a:rPr>
                <a:t>Client IT environment</a:t>
              </a:r>
            </a:p>
          </p:txBody>
        </p:sp>
        <p:sp>
          <p:nvSpPr>
            <p:cNvPr id="494" name="TextBox 493">
              <a:extLst>
                <a:ext uri="{FF2B5EF4-FFF2-40B4-BE49-F238E27FC236}">
                  <a16:creationId xmlns:a16="http://schemas.microsoft.com/office/drawing/2014/main" id="{E9500953-0060-B3FA-A4E1-2E535E62619D}"/>
                </a:ext>
              </a:extLst>
            </p:cNvPr>
            <p:cNvSpPr txBox="1"/>
            <p:nvPr/>
          </p:nvSpPr>
          <p:spPr>
            <a:xfrm>
              <a:off x="5774344" y="7977429"/>
              <a:ext cx="1513633" cy="359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defTabSz="243840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a:ln>
                    <a:noFill/>
                  </a:ln>
                  <a:solidFill>
                    <a:srgbClr val="000000"/>
                  </a:solidFill>
                  <a:effectLst/>
                  <a:uLnTx/>
                  <a:uFillTx/>
                  <a:latin typeface="IBM Plex Sans Light"/>
                  <a:sym typeface="IBM Plex Sans Light"/>
                </a:rPr>
                <a:t>On-prem, Edge</a:t>
              </a:r>
            </a:p>
          </p:txBody>
        </p:sp>
        <p:sp>
          <p:nvSpPr>
            <p:cNvPr id="495" name="Rectangle 494">
              <a:extLst>
                <a:ext uri="{FF2B5EF4-FFF2-40B4-BE49-F238E27FC236}">
                  <a16:creationId xmlns:a16="http://schemas.microsoft.com/office/drawing/2014/main" id="{BF939472-EA08-35FB-AACC-237ABDA9A6F5}"/>
                </a:ext>
              </a:extLst>
            </p:cNvPr>
            <p:cNvSpPr/>
            <p:nvPr/>
          </p:nvSpPr>
          <p:spPr bwMode="auto">
            <a:xfrm>
              <a:off x="1627415" y="5672151"/>
              <a:ext cx="6917148" cy="457200"/>
            </a:xfrm>
            <a:prstGeom prst="rect">
              <a:avLst/>
            </a:prstGeom>
            <a:solidFill>
              <a:srgbClr val="0F62FE">
                <a:lumMod val="60000"/>
                <a:lumOff val="40000"/>
              </a:srgbClr>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23813"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1D6C"/>
                  </a:solidFill>
                  <a:effectLst/>
                  <a:uLnTx/>
                  <a:uFillTx/>
                  <a:latin typeface="IBM Plex Sans Light"/>
                  <a:cs typeface="Arial" panose="020B0604020202020204" pitchFamily="34" charset="0"/>
                </a:rPr>
                <a:t>Developer Enablement</a:t>
              </a:r>
            </a:p>
          </p:txBody>
        </p:sp>
        <p:sp>
          <p:nvSpPr>
            <p:cNvPr id="496" name="Rectangle 495">
              <a:extLst>
                <a:ext uri="{FF2B5EF4-FFF2-40B4-BE49-F238E27FC236}">
                  <a16:creationId xmlns:a16="http://schemas.microsoft.com/office/drawing/2014/main" id="{47E7598C-D4D7-5984-DEB2-1AF949FE0338}"/>
                </a:ext>
              </a:extLst>
            </p:cNvPr>
            <p:cNvSpPr/>
            <p:nvPr/>
          </p:nvSpPr>
          <p:spPr bwMode="auto">
            <a:xfrm>
              <a:off x="1627413" y="6824790"/>
              <a:ext cx="6917148" cy="457200"/>
            </a:xfrm>
            <a:prstGeom prst="rect">
              <a:avLst/>
            </a:prstGeom>
            <a:solidFill>
              <a:srgbClr val="0F62FE">
                <a:lumMod val="50000"/>
              </a:srgbClr>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IBM Plex Sans Light"/>
                  <a:cs typeface="Arial" panose="020B0604020202020204" pitchFamily="34" charset="0"/>
                </a:rPr>
                <a:t>Cloud application platform</a:t>
              </a:r>
              <a:endParaRPr kumimoji="0" lang="en-US" sz="1050" b="0" i="0" u="none" strike="noStrike" kern="0" cap="none" spc="0" normalizeH="0" baseline="30000" noProof="0">
                <a:ln>
                  <a:noFill/>
                </a:ln>
                <a:solidFill>
                  <a:srgbClr val="FFFFFF"/>
                </a:solidFill>
                <a:effectLst/>
                <a:uLnTx/>
                <a:uFillTx/>
                <a:latin typeface="IBM Plex Sans Light"/>
                <a:cs typeface="Arial" panose="020B0604020202020204" pitchFamily="34" charset="0"/>
              </a:endParaRPr>
            </a:p>
          </p:txBody>
        </p:sp>
        <p:sp>
          <p:nvSpPr>
            <p:cNvPr id="497" name="Rectangle 496">
              <a:extLst>
                <a:ext uri="{FF2B5EF4-FFF2-40B4-BE49-F238E27FC236}">
                  <a16:creationId xmlns:a16="http://schemas.microsoft.com/office/drawing/2014/main" id="{58C48058-C9D3-CB28-262A-481EC9750263}"/>
                </a:ext>
              </a:extLst>
            </p:cNvPr>
            <p:cNvSpPr/>
            <p:nvPr/>
          </p:nvSpPr>
          <p:spPr bwMode="auto">
            <a:xfrm>
              <a:off x="8157330" y="5095832"/>
              <a:ext cx="447868" cy="2186158"/>
            </a:xfrm>
            <a:prstGeom prst="rect">
              <a:avLst/>
            </a:prstGeom>
            <a:solidFill>
              <a:srgbClr val="0F62FE">
                <a:lumMod val="20000"/>
                <a:lumOff val="80000"/>
              </a:srgbClr>
            </a:solidFill>
            <a:ln w="547" cap="rnd" cmpd="sng" algn="ctr">
              <a:noFill/>
              <a:prstDash val="solid"/>
              <a:roun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105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Security</a:t>
              </a:r>
            </a:p>
          </p:txBody>
        </p:sp>
        <p:sp>
          <p:nvSpPr>
            <p:cNvPr id="498" name="Rectangle 497">
              <a:extLst>
                <a:ext uri="{FF2B5EF4-FFF2-40B4-BE49-F238E27FC236}">
                  <a16:creationId xmlns:a16="http://schemas.microsoft.com/office/drawing/2014/main" id="{AEC68931-DC0D-991C-6AB2-772021A1058B}"/>
                </a:ext>
              </a:extLst>
            </p:cNvPr>
            <p:cNvSpPr/>
            <p:nvPr/>
          </p:nvSpPr>
          <p:spPr bwMode="auto">
            <a:xfrm>
              <a:off x="7534902" y="5095831"/>
              <a:ext cx="447868" cy="2186160"/>
            </a:xfrm>
            <a:prstGeom prst="rect">
              <a:avLst/>
            </a:prstGeom>
            <a:solidFill>
              <a:srgbClr val="0F62FE">
                <a:lumMod val="20000"/>
                <a:lumOff val="80000"/>
              </a:srgbClr>
            </a:solidFill>
            <a:ln w="547" cap="rnd" cmpd="sng" algn="ctr">
              <a:noFill/>
              <a:prstDash val="solid"/>
              <a:roun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105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Management</a:t>
              </a:r>
              <a:endParaRPr kumimoji="0" lang="en-US" sz="1050" b="0" i="0" u="none" strike="noStrike" kern="0" cap="none" spc="0" normalizeH="0" baseline="30000" noProof="0">
                <a:ln>
                  <a:noFill/>
                </a:ln>
                <a:solidFill>
                  <a:srgbClr val="000000"/>
                </a:solidFill>
                <a:effectLst/>
                <a:uLnTx/>
                <a:uFillTx/>
                <a:latin typeface="IBM Plex Sans Light" panose="020B0403050203000203" pitchFamily="34" charset="0"/>
                <a:cs typeface="ADLaM Display" panose="020F0502020204030204" pitchFamily="34" charset="0"/>
              </a:endParaRPr>
            </a:p>
          </p:txBody>
        </p:sp>
        <p:grpSp>
          <p:nvGrpSpPr>
            <p:cNvPr id="499" name="Group 498">
              <a:extLst>
                <a:ext uri="{FF2B5EF4-FFF2-40B4-BE49-F238E27FC236}">
                  <a16:creationId xmlns:a16="http://schemas.microsoft.com/office/drawing/2014/main" id="{F0B4F0CA-A311-5F14-78AD-4BCD7378E20F}"/>
                </a:ext>
              </a:extLst>
            </p:cNvPr>
            <p:cNvGrpSpPr/>
            <p:nvPr/>
          </p:nvGrpSpPr>
          <p:grpSpPr>
            <a:xfrm>
              <a:off x="1627415" y="5097158"/>
              <a:ext cx="5672289" cy="454547"/>
              <a:chOff x="10669747" y="5232777"/>
              <a:chExt cx="6496609" cy="454547"/>
            </a:xfrm>
          </p:grpSpPr>
          <p:sp>
            <p:nvSpPr>
              <p:cNvPr id="506" name="Rectangle 505">
                <a:extLst>
                  <a:ext uri="{FF2B5EF4-FFF2-40B4-BE49-F238E27FC236}">
                    <a16:creationId xmlns:a16="http://schemas.microsoft.com/office/drawing/2014/main" id="{964CD723-F4AC-6C33-F02D-A4EC4BA44127}"/>
                  </a:ext>
                </a:extLst>
              </p:cNvPr>
              <p:cNvSpPr/>
              <p:nvPr/>
            </p:nvSpPr>
            <p:spPr bwMode="auto">
              <a:xfrm>
                <a:off x="10669747"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sp>
            <p:nvSpPr>
              <p:cNvPr id="507" name="Rectangle 506">
                <a:extLst>
                  <a:ext uri="{FF2B5EF4-FFF2-40B4-BE49-F238E27FC236}">
                    <a16:creationId xmlns:a16="http://schemas.microsoft.com/office/drawing/2014/main" id="{06E51FBE-E5DB-9152-749B-1F96A0ABF4E8}"/>
                  </a:ext>
                </a:extLst>
              </p:cNvPr>
              <p:cNvSpPr/>
              <p:nvPr/>
            </p:nvSpPr>
            <p:spPr bwMode="auto">
              <a:xfrm>
                <a:off x="12987923"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sp>
            <p:nvSpPr>
              <p:cNvPr id="508" name="Rectangle 507">
                <a:extLst>
                  <a:ext uri="{FF2B5EF4-FFF2-40B4-BE49-F238E27FC236}">
                    <a16:creationId xmlns:a16="http://schemas.microsoft.com/office/drawing/2014/main" id="{8597D584-92CE-CC8E-3F31-1242973750C5}"/>
                  </a:ext>
                </a:extLst>
              </p:cNvPr>
              <p:cNvSpPr/>
              <p:nvPr/>
            </p:nvSpPr>
            <p:spPr bwMode="auto">
              <a:xfrm>
                <a:off x="15306099"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grpSp>
        <p:grpSp>
          <p:nvGrpSpPr>
            <p:cNvPr id="501" name="Group 500">
              <a:extLst>
                <a:ext uri="{FF2B5EF4-FFF2-40B4-BE49-F238E27FC236}">
                  <a16:creationId xmlns:a16="http://schemas.microsoft.com/office/drawing/2014/main" id="{3F4439C9-2CDE-C150-92CD-92B52D68FD4C}"/>
                </a:ext>
              </a:extLst>
            </p:cNvPr>
            <p:cNvGrpSpPr/>
            <p:nvPr/>
          </p:nvGrpSpPr>
          <p:grpSpPr>
            <a:xfrm>
              <a:off x="2225646" y="7442144"/>
              <a:ext cx="1871996" cy="499363"/>
              <a:chOff x="3563413" y="8610641"/>
              <a:chExt cx="1885827" cy="499363"/>
            </a:xfrm>
          </p:grpSpPr>
          <p:pic>
            <p:nvPicPr>
              <p:cNvPr id="502" name="Graphic 501">
                <a:extLst>
                  <a:ext uri="{FF2B5EF4-FFF2-40B4-BE49-F238E27FC236}">
                    <a16:creationId xmlns:a16="http://schemas.microsoft.com/office/drawing/2014/main" id="{6E3220E4-E468-DBE0-7222-BBC7166F897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b="29451"/>
              <a:stretch/>
            </p:blipFill>
            <p:spPr>
              <a:xfrm>
                <a:off x="3876130" y="8610641"/>
                <a:ext cx="1193147" cy="498332"/>
              </a:xfrm>
              <a:prstGeom prst="rect">
                <a:avLst/>
              </a:prstGeom>
            </p:spPr>
          </p:pic>
          <p:sp>
            <p:nvSpPr>
              <p:cNvPr id="503" name="TextBox 502">
                <a:extLst>
                  <a:ext uri="{FF2B5EF4-FFF2-40B4-BE49-F238E27FC236}">
                    <a16:creationId xmlns:a16="http://schemas.microsoft.com/office/drawing/2014/main" id="{7DE301C3-2967-74ED-C8AC-3698A79A8E32}"/>
                  </a:ext>
                </a:extLst>
              </p:cNvPr>
              <p:cNvSpPr txBox="1"/>
              <p:nvPr/>
            </p:nvSpPr>
            <p:spPr>
              <a:xfrm>
                <a:off x="3563413" y="8784756"/>
                <a:ext cx="1885827" cy="32524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800" b="0" i="0" u="none" strike="noStrike" kern="0" cap="none" spc="0" normalizeH="0" baseline="0" noProof="0">
                    <a:ln>
                      <a:noFill/>
                    </a:ln>
                    <a:solidFill>
                      <a:srgbClr val="FFFFFF"/>
                    </a:solidFill>
                    <a:effectLst/>
                    <a:uLnTx/>
                    <a:uFillTx/>
                    <a:latin typeface="IBM Plex Sans Light" panose="020B0403050203000203" pitchFamily="34" charset="0"/>
                    <a:cs typeface="ADLaM Display" panose="020F0502020204030204" pitchFamily="34" charset="0"/>
                  </a:rPr>
                  <a:t>Cloud 1</a:t>
                </a:r>
              </a:p>
            </p:txBody>
          </p:sp>
        </p:grpSp>
      </p:grpSp>
      <p:sp>
        <p:nvSpPr>
          <p:cNvPr id="509" name="TextBox 508">
            <a:extLst>
              <a:ext uri="{FF2B5EF4-FFF2-40B4-BE49-F238E27FC236}">
                <a16:creationId xmlns:a16="http://schemas.microsoft.com/office/drawing/2014/main" id="{5C721CDE-9D63-B15D-7DBD-0122E288DC9E}"/>
              </a:ext>
            </a:extLst>
          </p:cNvPr>
          <p:cNvSpPr txBox="1"/>
          <p:nvPr/>
        </p:nvSpPr>
        <p:spPr>
          <a:xfrm>
            <a:off x="6752832" y="4344144"/>
            <a:ext cx="1723767" cy="1407926"/>
          </a:xfrm>
          <a:prstGeom prst="rect">
            <a:avLst/>
          </a:prstGeom>
        </p:spPr>
        <p:txBody>
          <a:bodyPr wrap="square" lIns="0" tIns="0" rIns="0" bIns="0" rtlCol="0">
            <a:noAutofit/>
          </a:bodyPr>
          <a:lstStyle/>
          <a:p>
            <a:pPr algn="ctr"/>
            <a:r>
              <a:rPr lang="en-US" sz="1800">
                <a:solidFill>
                  <a:srgbClr val="C00000"/>
                </a:solidFill>
                <a:latin typeface="IBM Plex Sans Light" panose="020B0403050203000203" pitchFamily="34" charset="0"/>
                <a:ea typeface="IBM Plex Sans" charset="0"/>
                <a:cs typeface="IBM Plex Sans" charset="0"/>
              </a:rPr>
              <a:t>With each environment requiring its own tool stack, processes, </a:t>
            </a:r>
            <a:r>
              <a:rPr lang="en-US" sz="1800" err="1">
                <a:solidFill>
                  <a:srgbClr val="C00000"/>
                </a:solidFill>
                <a:latin typeface="IBM Plex Sans Light" panose="020B0403050203000203" pitchFamily="34" charset="0"/>
                <a:ea typeface="IBM Plex Sans" charset="0"/>
                <a:cs typeface="IBM Plex Sans" charset="0"/>
              </a:rPr>
              <a:t>etc</a:t>
            </a:r>
            <a:endParaRPr lang="en-US" sz="1800">
              <a:solidFill>
                <a:srgbClr val="C00000"/>
              </a:solidFill>
              <a:latin typeface="IBM Plex Sans Light" panose="020B0403050203000203" pitchFamily="34" charset="0"/>
              <a:ea typeface="IBM Plex Sans" charset="0"/>
              <a:cs typeface="IBM Plex Sans" charset="0"/>
            </a:endParaRPr>
          </a:p>
        </p:txBody>
      </p:sp>
      <p:grpSp>
        <p:nvGrpSpPr>
          <p:cNvPr id="110" name="Group 109">
            <a:extLst>
              <a:ext uri="{FF2B5EF4-FFF2-40B4-BE49-F238E27FC236}">
                <a16:creationId xmlns:a16="http://schemas.microsoft.com/office/drawing/2014/main" id="{B6B7FB75-AFEF-6388-F156-225E27CD905A}"/>
              </a:ext>
            </a:extLst>
          </p:cNvPr>
          <p:cNvGrpSpPr>
            <a:grpSpLocks noChangeAspect="1"/>
          </p:cNvGrpSpPr>
          <p:nvPr/>
        </p:nvGrpSpPr>
        <p:grpSpPr>
          <a:xfrm>
            <a:off x="8865277" y="3730000"/>
            <a:ext cx="2814342" cy="2259438"/>
            <a:chOff x="1328056" y="4961623"/>
            <a:chExt cx="7601472" cy="3411003"/>
          </a:xfrm>
        </p:grpSpPr>
        <p:pic>
          <p:nvPicPr>
            <p:cNvPr id="111" name="Graphic 110">
              <a:extLst>
                <a:ext uri="{FF2B5EF4-FFF2-40B4-BE49-F238E27FC236}">
                  <a16:creationId xmlns:a16="http://schemas.microsoft.com/office/drawing/2014/main" id="{6D8FA74C-A11D-0BC3-5E57-2560E54002D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8445" y="7424471"/>
              <a:ext cx="897864" cy="517110"/>
            </a:xfrm>
            <a:prstGeom prst="rect">
              <a:avLst/>
            </a:prstGeom>
            <a:effectLst/>
          </p:spPr>
        </p:pic>
        <p:sp>
          <p:nvSpPr>
            <p:cNvPr id="112" name="Rectangle 111">
              <a:extLst>
                <a:ext uri="{FF2B5EF4-FFF2-40B4-BE49-F238E27FC236}">
                  <a16:creationId xmlns:a16="http://schemas.microsoft.com/office/drawing/2014/main" id="{54735544-8BC8-3A93-DE3C-A67C5A9EAFDD}"/>
                </a:ext>
              </a:extLst>
            </p:cNvPr>
            <p:cNvSpPr/>
            <p:nvPr/>
          </p:nvSpPr>
          <p:spPr bwMode="auto">
            <a:xfrm>
              <a:off x="1627416" y="6248471"/>
              <a:ext cx="6917148" cy="457200"/>
            </a:xfrm>
            <a:prstGeom prst="rect">
              <a:avLst/>
            </a:prstGeom>
            <a:solidFill>
              <a:schemeClr val="accent1"/>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IBM Plex Sans Light"/>
                  <a:cs typeface="Arial" panose="020B0604020202020204" pitchFamily="34" charset="0"/>
                </a:rPr>
                <a:t>Automation</a:t>
              </a:r>
            </a:p>
          </p:txBody>
        </p:sp>
        <p:sp>
          <p:nvSpPr>
            <p:cNvPr id="113" name="Rectangle 112">
              <a:extLst>
                <a:ext uri="{FF2B5EF4-FFF2-40B4-BE49-F238E27FC236}">
                  <a16:creationId xmlns:a16="http://schemas.microsoft.com/office/drawing/2014/main" id="{1EB6B88D-3E07-A4F7-E956-AEFB7C8F8162}"/>
                </a:ext>
              </a:extLst>
            </p:cNvPr>
            <p:cNvSpPr/>
            <p:nvPr/>
          </p:nvSpPr>
          <p:spPr bwMode="auto">
            <a:xfrm>
              <a:off x="1328056" y="4961623"/>
              <a:ext cx="7601472" cy="3411003"/>
            </a:xfrm>
            <a:prstGeom prst="rect">
              <a:avLst/>
            </a:prstGeom>
            <a:noFill/>
            <a:ln w="28575" cap="flat" cmpd="sng" algn="ctr">
              <a:solidFill>
                <a:srgbClr val="FFFFFF">
                  <a:lumMod val="75000"/>
                </a:srgbClr>
              </a:solidFill>
              <a:prstDash val="sysDot"/>
              <a:headEnd type="none" w="med" len="med"/>
              <a:tailEnd type="none" w="med" len="med"/>
            </a:ln>
            <a:effectLst/>
          </p:spPr>
          <p:txBody>
            <a:bodyPr vert="horz" wrap="square" lIns="91440" tIns="91440" rIns="91440" bIns="91440" numCol="1" rtlCol="0" anchor="t" anchorCtr="0" compatLnSpc="1">
              <a:prstTxWarp prst="textNoShape">
                <a:avLst/>
              </a:prstTxWarp>
            </a:bodyPr>
            <a:lstStyle/>
            <a:p>
              <a:pPr marL="327600" marR="0" lvl="0" indent="-327600" defTabSz="91440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50" b="0" i="0" u="none" strike="noStrike" kern="0" cap="none" spc="0" normalizeH="0" baseline="0" noProof="0">
                <a:ln>
                  <a:noFill/>
                </a:ln>
                <a:solidFill>
                  <a:srgbClr val="FFFFFF"/>
                </a:solidFill>
                <a:effectLst/>
                <a:uLnTx/>
                <a:uFillTx/>
                <a:latin typeface="IBM Plex Sans Light"/>
                <a:ea typeface="+mn-ea"/>
                <a:cs typeface="+mn-cs"/>
              </a:endParaRPr>
            </a:p>
          </p:txBody>
        </p:sp>
        <p:sp>
          <p:nvSpPr>
            <p:cNvPr id="114" name="TextBox 113">
              <a:extLst>
                <a:ext uri="{FF2B5EF4-FFF2-40B4-BE49-F238E27FC236}">
                  <a16:creationId xmlns:a16="http://schemas.microsoft.com/office/drawing/2014/main" id="{61275ABD-7A91-6C0F-E9CE-F714132AD1DA}"/>
                </a:ext>
              </a:extLst>
            </p:cNvPr>
            <p:cNvSpPr txBox="1"/>
            <p:nvPr/>
          </p:nvSpPr>
          <p:spPr>
            <a:xfrm>
              <a:off x="1795916" y="7992555"/>
              <a:ext cx="3055607" cy="35934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0" tIns="0" rIns="0" bIns="0" rtlCol="0" anchor="ctr">
              <a:noAutofit/>
            </a:bodyPr>
            <a:lstStyle/>
            <a:p>
              <a:pPr marL="0" marR="0" lvl="0" indent="0" algn="ctr" defTabSz="2438400" eaLnBrk="1" fontAlgn="auto" latinLnBrk="0" hangingPunct="1">
                <a:lnSpc>
                  <a:spcPct val="100000"/>
                </a:lnSpc>
                <a:spcBef>
                  <a:spcPts val="0"/>
                </a:spcBef>
                <a:spcAft>
                  <a:spcPts val="0"/>
                </a:spcAft>
                <a:buClrTx/>
                <a:buSzPct val="100000"/>
                <a:buFontTx/>
                <a:buNone/>
                <a:tabLst/>
                <a:defRPr/>
              </a:pPr>
              <a:r>
                <a:rPr kumimoji="0" lang="en-US" sz="1050" b="0" i="1" u="none" strike="noStrike" kern="0" cap="none" spc="0" normalizeH="0" baseline="0" noProof="0">
                  <a:ln>
                    <a:noFill/>
                  </a:ln>
                  <a:solidFill>
                    <a:srgbClr val="000000"/>
                  </a:solidFill>
                  <a:effectLst/>
                  <a:uLnTx/>
                  <a:uFillTx/>
                  <a:latin typeface="IBM Plex Sans Light"/>
                  <a:cs typeface="Arial" panose="020B0604020202020204" pitchFamily="34" charset="0"/>
                </a:rPr>
                <a:t>Client IT environment</a:t>
              </a:r>
            </a:p>
          </p:txBody>
        </p:sp>
        <p:sp>
          <p:nvSpPr>
            <p:cNvPr id="115" name="TextBox 114">
              <a:extLst>
                <a:ext uri="{FF2B5EF4-FFF2-40B4-BE49-F238E27FC236}">
                  <a16:creationId xmlns:a16="http://schemas.microsoft.com/office/drawing/2014/main" id="{FF35AAEB-AD2A-D1ED-29B7-D589145D7802}"/>
                </a:ext>
              </a:extLst>
            </p:cNvPr>
            <p:cNvSpPr txBox="1"/>
            <p:nvPr/>
          </p:nvSpPr>
          <p:spPr>
            <a:xfrm>
              <a:off x="5774344" y="7977429"/>
              <a:ext cx="1513633" cy="35934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oAutofit/>
            </a:bodyPr>
            <a:lstStyle/>
            <a:p>
              <a:pPr marL="0" marR="0" lvl="0" indent="0" defTabSz="2438400" eaLnBrk="1" fontAlgn="auto" latinLnBrk="0" hangingPunct="1">
                <a:lnSpc>
                  <a:spcPct val="100000"/>
                </a:lnSpc>
                <a:spcBef>
                  <a:spcPts val="2900"/>
                </a:spcBef>
                <a:spcAft>
                  <a:spcPts val="0"/>
                </a:spcAft>
                <a:buClrTx/>
                <a:buSzPct val="100000"/>
                <a:buFontTx/>
                <a:buNone/>
                <a:tabLst/>
                <a:defRPr/>
              </a:pPr>
              <a:r>
                <a:rPr kumimoji="0" lang="en-US" sz="1000" b="0" i="0" u="none" strike="noStrike" kern="0" cap="none" spc="0" normalizeH="0" baseline="0" noProof="0">
                  <a:ln>
                    <a:noFill/>
                  </a:ln>
                  <a:solidFill>
                    <a:srgbClr val="000000"/>
                  </a:solidFill>
                  <a:effectLst/>
                  <a:uLnTx/>
                  <a:uFillTx/>
                  <a:latin typeface="IBM Plex Sans Light"/>
                  <a:sym typeface="IBM Plex Sans Light"/>
                </a:rPr>
                <a:t>On-prem, Edge</a:t>
              </a:r>
            </a:p>
          </p:txBody>
        </p:sp>
        <p:sp>
          <p:nvSpPr>
            <p:cNvPr id="116" name="Rectangle 115">
              <a:extLst>
                <a:ext uri="{FF2B5EF4-FFF2-40B4-BE49-F238E27FC236}">
                  <a16:creationId xmlns:a16="http://schemas.microsoft.com/office/drawing/2014/main" id="{987A6575-BBA8-78B3-F8CE-CC09984966E6}"/>
                </a:ext>
              </a:extLst>
            </p:cNvPr>
            <p:cNvSpPr/>
            <p:nvPr/>
          </p:nvSpPr>
          <p:spPr bwMode="auto">
            <a:xfrm>
              <a:off x="1627415" y="5672151"/>
              <a:ext cx="6917148" cy="457200"/>
            </a:xfrm>
            <a:prstGeom prst="rect">
              <a:avLst/>
            </a:prstGeom>
            <a:solidFill>
              <a:schemeClr val="accent1">
                <a:lumMod val="40000"/>
                <a:lumOff val="60000"/>
              </a:schemeClr>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23813"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01D6C"/>
                  </a:solidFill>
                  <a:effectLst/>
                  <a:uLnTx/>
                  <a:uFillTx/>
                  <a:latin typeface="IBM Plex Sans Light"/>
                  <a:cs typeface="Arial" panose="020B0604020202020204" pitchFamily="34" charset="0"/>
                </a:rPr>
                <a:t>Developer Enablement</a:t>
              </a:r>
            </a:p>
          </p:txBody>
        </p:sp>
        <p:sp>
          <p:nvSpPr>
            <p:cNvPr id="117" name="Rectangle 116">
              <a:extLst>
                <a:ext uri="{FF2B5EF4-FFF2-40B4-BE49-F238E27FC236}">
                  <a16:creationId xmlns:a16="http://schemas.microsoft.com/office/drawing/2014/main" id="{9DB51D41-01A8-45B8-8EF2-5C875480BB70}"/>
                </a:ext>
              </a:extLst>
            </p:cNvPr>
            <p:cNvSpPr/>
            <p:nvPr/>
          </p:nvSpPr>
          <p:spPr bwMode="auto">
            <a:xfrm>
              <a:off x="1627413" y="6824790"/>
              <a:ext cx="6917148" cy="457200"/>
            </a:xfrm>
            <a:prstGeom prst="rect">
              <a:avLst/>
            </a:prstGeom>
            <a:solidFill>
              <a:schemeClr val="accent1">
                <a:lumMod val="50000"/>
              </a:schemeClr>
            </a:solidFill>
            <a:ln w="2857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0" marR="0" lvl="0" indent="0" algn="ctr" defTabSz="1828847"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IBM Plex Sans Light"/>
                  <a:cs typeface="Arial" panose="020B0604020202020204" pitchFamily="34" charset="0"/>
                </a:rPr>
                <a:t>Cloud application platform</a:t>
              </a:r>
              <a:endParaRPr kumimoji="0" lang="en-US" sz="1050" b="0" i="0" u="none" strike="noStrike" kern="0" cap="none" spc="0" normalizeH="0" baseline="30000" noProof="0">
                <a:ln>
                  <a:noFill/>
                </a:ln>
                <a:solidFill>
                  <a:srgbClr val="FFFFFF"/>
                </a:solidFill>
                <a:effectLst/>
                <a:uLnTx/>
                <a:uFillTx/>
                <a:latin typeface="IBM Plex Sans Light"/>
                <a:cs typeface="Arial" panose="020B0604020202020204" pitchFamily="34" charset="0"/>
              </a:endParaRPr>
            </a:p>
          </p:txBody>
        </p:sp>
        <p:sp>
          <p:nvSpPr>
            <p:cNvPr id="119" name="Rectangle 118">
              <a:extLst>
                <a:ext uri="{FF2B5EF4-FFF2-40B4-BE49-F238E27FC236}">
                  <a16:creationId xmlns:a16="http://schemas.microsoft.com/office/drawing/2014/main" id="{D9B6D357-8A96-338C-A2F9-6A8C32831893}"/>
                </a:ext>
              </a:extLst>
            </p:cNvPr>
            <p:cNvSpPr/>
            <p:nvPr/>
          </p:nvSpPr>
          <p:spPr bwMode="auto">
            <a:xfrm>
              <a:off x="8157330" y="5095832"/>
              <a:ext cx="447868" cy="2186158"/>
            </a:xfrm>
            <a:prstGeom prst="rect">
              <a:avLst/>
            </a:prstGeom>
            <a:solidFill>
              <a:schemeClr val="accent1">
                <a:lumMod val="60000"/>
                <a:lumOff val="40000"/>
              </a:schemeClr>
            </a:solidFill>
            <a:ln w="547" cap="rnd" cmpd="sng" algn="ctr">
              <a:noFill/>
              <a:prstDash val="solid"/>
              <a:roun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105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Security</a:t>
              </a:r>
            </a:p>
          </p:txBody>
        </p:sp>
        <p:sp>
          <p:nvSpPr>
            <p:cNvPr id="120" name="Rectangle 119">
              <a:extLst>
                <a:ext uri="{FF2B5EF4-FFF2-40B4-BE49-F238E27FC236}">
                  <a16:creationId xmlns:a16="http://schemas.microsoft.com/office/drawing/2014/main" id="{01B3ED76-E887-ABD3-8CBD-F7F9DC3DBD08}"/>
                </a:ext>
              </a:extLst>
            </p:cNvPr>
            <p:cNvSpPr/>
            <p:nvPr/>
          </p:nvSpPr>
          <p:spPr bwMode="auto">
            <a:xfrm>
              <a:off x="7534902" y="5095831"/>
              <a:ext cx="447868" cy="2186160"/>
            </a:xfrm>
            <a:prstGeom prst="rect">
              <a:avLst/>
            </a:prstGeom>
            <a:solidFill>
              <a:schemeClr val="accent1">
                <a:lumMod val="60000"/>
                <a:lumOff val="40000"/>
              </a:schemeClr>
            </a:solidFill>
            <a:ln w="547" cap="rnd" cmpd="sng" algn="ctr">
              <a:noFill/>
              <a:prstDash val="solid"/>
              <a:roun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105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Management</a:t>
              </a:r>
              <a:endParaRPr kumimoji="0" lang="en-US" sz="1050" b="0" i="0" u="none" strike="noStrike" kern="0" cap="none" spc="0" normalizeH="0" baseline="30000" noProof="0">
                <a:ln>
                  <a:noFill/>
                </a:ln>
                <a:solidFill>
                  <a:srgbClr val="000000"/>
                </a:solidFill>
                <a:effectLst/>
                <a:uLnTx/>
                <a:uFillTx/>
                <a:latin typeface="IBM Plex Sans Light" panose="020B0403050203000203" pitchFamily="34" charset="0"/>
                <a:cs typeface="ADLaM Display" panose="020F0502020204030204" pitchFamily="34" charset="0"/>
              </a:endParaRPr>
            </a:p>
          </p:txBody>
        </p:sp>
        <p:grpSp>
          <p:nvGrpSpPr>
            <p:cNvPr id="121" name="Group 120">
              <a:extLst>
                <a:ext uri="{FF2B5EF4-FFF2-40B4-BE49-F238E27FC236}">
                  <a16:creationId xmlns:a16="http://schemas.microsoft.com/office/drawing/2014/main" id="{F9EA633E-BD7A-F565-B6A2-B1E36BEE553D}"/>
                </a:ext>
              </a:extLst>
            </p:cNvPr>
            <p:cNvGrpSpPr/>
            <p:nvPr/>
          </p:nvGrpSpPr>
          <p:grpSpPr>
            <a:xfrm>
              <a:off x="1627415" y="5097158"/>
              <a:ext cx="5672289" cy="454547"/>
              <a:chOff x="10669747" y="5232777"/>
              <a:chExt cx="6496609" cy="454547"/>
            </a:xfrm>
          </p:grpSpPr>
          <p:sp>
            <p:nvSpPr>
              <p:cNvPr id="125" name="Rectangle 124">
                <a:extLst>
                  <a:ext uri="{FF2B5EF4-FFF2-40B4-BE49-F238E27FC236}">
                    <a16:creationId xmlns:a16="http://schemas.microsoft.com/office/drawing/2014/main" id="{B8CCB80E-CD58-6648-CF8D-C7262A87C7C7}"/>
                  </a:ext>
                </a:extLst>
              </p:cNvPr>
              <p:cNvSpPr/>
              <p:nvPr/>
            </p:nvSpPr>
            <p:spPr bwMode="auto">
              <a:xfrm>
                <a:off x="10669747"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sp>
            <p:nvSpPr>
              <p:cNvPr id="126" name="Rectangle 125">
                <a:extLst>
                  <a:ext uri="{FF2B5EF4-FFF2-40B4-BE49-F238E27FC236}">
                    <a16:creationId xmlns:a16="http://schemas.microsoft.com/office/drawing/2014/main" id="{810E048A-9524-B400-9958-2E37865C4D1A}"/>
                  </a:ext>
                </a:extLst>
              </p:cNvPr>
              <p:cNvSpPr/>
              <p:nvPr/>
            </p:nvSpPr>
            <p:spPr bwMode="auto">
              <a:xfrm>
                <a:off x="12987923"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sp>
            <p:nvSpPr>
              <p:cNvPr id="127" name="Rectangle 126">
                <a:extLst>
                  <a:ext uri="{FF2B5EF4-FFF2-40B4-BE49-F238E27FC236}">
                    <a16:creationId xmlns:a16="http://schemas.microsoft.com/office/drawing/2014/main" id="{50FD3AE4-C534-E88E-9DA1-D5A33C7E2F56}"/>
                  </a:ext>
                </a:extLst>
              </p:cNvPr>
              <p:cNvSpPr/>
              <p:nvPr/>
            </p:nvSpPr>
            <p:spPr bwMode="auto">
              <a:xfrm>
                <a:off x="15306099" y="5232777"/>
                <a:ext cx="1860257" cy="454547"/>
              </a:xfrm>
              <a:prstGeom prst="rect">
                <a:avLst/>
              </a:prstGeom>
              <a:solidFill>
                <a:srgbClr val="FFFFFF">
                  <a:lumMod val="65000"/>
                </a:srgbClr>
              </a:solidFill>
              <a:ln w="2534" cap="rnd" cmpd="sng" algn="ctr">
                <a:solidFill>
                  <a:srgbClr val="FFFFFF">
                    <a:lumMod val="75000"/>
                  </a:srgbClr>
                </a:solidFill>
                <a:prstDash val="solid"/>
                <a:roun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77" eaLnBrk="1" fontAlgn="base" latinLnBrk="0" hangingPunct="1">
                  <a:lnSpc>
                    <a:spcPct val="100000"/>
                  </a:lnSpc>
                  <a:spcBef>
                    <a:spcPts val="600"/>
                  </a:spcBef>
                  <a:spcAft>
                    <a:spcPct val="0"/>
                  </a:spcAft>
                  <a:buClr>
                    <a:srgbClr val="000000"/>
                  </a:buClr>
                  <a:buSzTx/>
                  <a:buFontTx/>
                  <a:buNone/>
                  <a:tabLst/>
                  <a:defRPr/>
                </a:pPr>
                <a:r>
                  <a:rPr kumimoji="0" lang="en-US" sz="1000" b="0" i="0" u="none" strike="noStrike" kern="0" cap="none" spc="0" normalizeH="0" baseline="0" noProof="0">
                    <a:ln>
                      <a:noFill/>
                    </a:ln>
                    <a:solidFill>
                      <a:srgbClr val="000000"/>
                    </a:solidFill>
                    <a:effectLst/>
                    <a:uLnTx/>
                    <a:uFillTx/>
                    <a:latin typeface="IBM Plex Sans Light" panose="020B0403050203000203" pitchFamily="34" charset="0"/>
                    <a:cs typeface="ADLaM Display" panose="020F0502020204030204" pitchFamily="34" charset="0"/>
                  </a:rPr>
                  <a:t>Workloads</a:t>
                </a:r>
              </a:p>
            </p:txBody>
          </p:sp>
        </p:grpSp>
        <p:grpSp>
          <p:nvGrpSpPr>
            <p:cNvPr id="122" name="Group 121">
              <a:extLst>
                <a:ext uri="{FF2B5EF4-FFF2-40B4-BE49-F238E27FC236}">
                  <a16:creationId xmlns:a16="http://schemas.microsoft.com/office/drawing/2014/main" id="{BD038E57-C0A9-746B-1266-44D8FE2DB774}"/>
                </a:ext>
              </a:extLst>
            </p:cNvPr>
            <p:cNvGrpSpPr/>
            <p:nvPr/>
          </p:nvGrpSpPr>
          <p:grpSpPr>
            <a:xfrm>
              <a:off x="2225646" y="7442144"/>
              <a:ext cx="1871996" cy="499363"/>
              <a:chOff x="3563413" y="8610641"/>
              <a:chExt cx="1885827" cy="499363"/>
            </a:xfrm>
          </p:grpSpPr>
          <p:pic>
            <p:nvPicPr>
              <p:cNvPr id="123" name="Graphic 122">
                <a:extLst>
                  <a:ext uri="{FF2B5EF4-FFF2-40B4-BE49-F238E27FC236}">
                    <a16:creationId xmlns:a16="http://schemas.microsoft.com/office/drawing/2014/main" id="{2315C8E0-E64D-CC36-66B6-4F633990E055}"/>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b="29451"/>
              <a:stretch/>
            </p:blipFill>
            <p:spPr>
              <a:xfrm>
                <a:off x="3876130" y="8610641"/>
                <a:ext cx="1193147" cy="498332"/>
              </a:xfrm>
              <a:prstGeom prst="rect">
                <a:avLst/>
              </a:prstGeom>
            </p:spPr>
          </p:pic>
          <p:sp>
            <p:nvSpPr>
              <p:cNvPr id="124" name="TextBox 123">
                <a:extLst>
                  <a:ext uri="{FF2B5EF4-FFF2-40B4-BE49-F238E27FC236}">
                    <a16:creationId xmlns:a16="http://schemas.microsoft.com/office/drawing/2014/main" id="{D0507ABF-CBF7-EE8D-7B9E-3F8D9D8C9130}"/>
                  </a:ext>
                </a:extLst>
              </p:cNvPr>
              <p:cNvSpPr txBox="1"/>
              <p:nvPr/>
            </p:nvSpPr>
            <p:spPr>
              <a:xfrm>
                <a:off x="3563413" y="8784756"/>
                <a:ext cx="1885827" cy="325248"/>
              </a:xfrm>
              <a:prstGeom prst="rect">
                <a:avLst/>
              </a:prstGeom>
              <a:noFill/>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a:spAutoFit/>
              </a:bodyPr>
              <a:lstStyle/>
              <a:p>
                <a:pPr marL="0" marR="0" lvl="0" indent="0" algn="ctr" defTabSz="914621" eaLnBrk="1" fontAlgn="auto" latinLnBrk="0" hangingPunct="1">
                  <a:lnSpc>
                    <a:spcPct val="100000"/>
                  </a:lnSpc>
                  <a:spcBef>
                    <a:spcPts val="600"/>
                  </a:spcBef>
                  <a:spcAft>
                    <a:spcPts val="0"/>
                  </a:spcAft>
                  <a:buClr>
                    <a:srgbClr val="000000"/>
                  </a:buClr>
                  <a:buSzTx/>
                  <a:buFontTx/>
                  <a:buNone/>
                  <a:tabLst/>
                  <a:defRPr/>
                </a:pPr>
                <a:r>
                  <a:rPr kumimoji="0" lang="en-US" sz="800" b="0" i="0" u="none" strike="noStrike" kern="0" cap="none" spc="0" normalizeH="0" baseline="0" noProof="0">
                    <a:ln>
                      <a:noFill/>
                    </a:ln>
                    <a:solidFill>
                      <a:srgbClr val="FFFFFF"/>
                    </a:solidFill>
                    <a:effectLst/>
                    <a:uLnTx/>
                    <a:uFillTx/>
                    <a:latin typeface="IBM Plex Sans Light" panose="020B0403050203000203" pitchFamily="34" charset="0"/>
                    <a:cs typeface="ADLaM Display" panose="020F0502020204030204" pitchFamily="34" charset="0"/>
                  </a:rPr>
                  <a:t>Cloud 2</a:t>
                </a:r>
              </a:p>
            </p:txBody>
          </p:sp>
        </p:grpSp>
      </p:grpSp>
      <p:cxnSp>
        <p:nvCxnSpPr>
          <p:cNvPr id="257" name="Straight Connector 256">
            <a:extLst>
              <a:ext uri="{FF2B5EF4-FFF2-40B4-BE49-F238E27FC236}">
                <a16:creationId xmlns:a16="http://schemas.microsoft.com/office/drawing/2014/main" id="{DC859409-6034-D03C-16F5-55EEA603E4C6}"/>
              </a:ext>
            </a:extLst>
          </p:cNvPr>
          <p:cNvCxnSpPr>
            <a:cxnSpLocks/>
          </p:cNvCxnSpPr>
          <p:nvPr/>
        </p:nvCxnSpPr>
        <p:spPr>
          <a:xfrm>
            <a:off x="6239260" y="4859723"/>
            <a:ext cx="2626016" cy="0"/>
          </a:xfrm>
          <a:prstGeom prst="line">
            <a:avLst/>
          </a:prstGeom>
          <a:ln w="1905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563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descr="Blue 10 half slide background">
            <a:extLst>
              <a:ext uri="{FF2B5EF4-FFF2-40B4-BE49-F238E27FC236}">
                <a16:creationId xmlns:a16="http://schemas.microsoft.com/office/drawing/2014/main" id="{EA264237-162D-4821-51FF-874299C24341}"/>
              </a:ext>
            </a:extLst>
          </p:cNvPr>
          <p:cNvSpPr/>
          <p:nvPr/>
        </p:nvSpPr>
        <p:spPr bwMode="auto">
          <a:xfrm>
            <a:off x="0" y="0"/>
            <a:ext cx="3391344" cy="6891316"/>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189" fontAlgn="base">
              <a:spcBef>
                <a:spcPct val="0"/>
              </a:spcBef>
              <a:spcAft>
                <a:spcPct val="0"/>
              </a:spcAft>
              <a:defRPr/>
            </a:pPr>
            <a:endParaRPr lang="en-US" sz="700">
              <a:solidFill>
                <a:srgbClr val="FFFFFF"/>
              </a:solidFill>
              <a:latin typeface="IBM Plex Sans Light"/>
            </a:endParaRPr>
          </a:p>
        </p:txBody>
      </p:sp>
      <p:sp>
        <p:nvSpPr>
          <p:cNvPr id="19" name="Text Placeholder 2">
            <a:extLst>
              <a:ext uri="{FF2B5EF4-FFF2-40B4-BE49-F238E27FC236}">
                <a16:creationId xmlns:a16="http://schemas.microsoft.com/office/drawing/2014/main" id="{14717FCB-6C93-7392-22FA-F050067F7816}"/>
              </a:ext>
            </a:extLst>
          </p:cNvPr>
          <p:cNvSpPr txBox="1">
            <a:spLocks/>
          </p:cNvSpPr>
          <p:nvPr/>
        </p:nvSpPr>
        <p:spPr>
          <a:xfrm>
            <a:off x="6847550" y="284285"/>
            <a:ext cx="2215572" cy="876935"/>
          </a:xfrm>
          <a:prstGeom prst="rect">
            <a:avLst/>
          </a:prstGeom>
        </p:spPr>
        <p:txBody>
          <a:bodyPr/>
          <a:lstStyle>
            <a:lvl1pPr marL="0" indent="0" algn="l" rtl="0" eaLnBrk="1" fontAlgn="base" hangingPunct="1">
              <a:lnSpc>
                <a:spcPct val="110000"/>
              </a:lnSpc>
              <a:spcBef>
                <a:spcPts val="1800"/>
              </a:spcBef>
              <a:spcAft>
                <a:spcPct val="0"/>
              </a:spcAft>
              <a:buClr>
                <a:srgbClr val="001141"/>
              </a:buClr>
              <a:buSzPct val="90000"/>
              <a:buFont typeface="IBM Plex Sans Light" pitchFamily="2" charset="2"/>
              <a:buNone/>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82880" indent="-182880" algn="l" rtl="0" eaLnBrk="1" fontAlgn="base" hangingPunct="1">
              <a:lnSpc>
                <a:spcPct val="110000"/>
              </a:lnSpc>
              <a:spcBef>
                <a:spcPts val="1200"/>
              </a:spcBef>
              <a:spcAft>
                <a:spcPct val="0"/>
              </a:spcAft>
              <a:buClr>
                <a:srgbClr val="001141"/>
              </a:buClr>
              <a:buSzPct val="100000"/>
              <a:buFont typeface="IBM Plex Sans Light" charset="-12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65760" indent="-182880" algn="l" rtl="0" eaLnBrk="1" fontAlgn="base" hangingPunct="1">
              <a:lnSpc>
                <a:spcPct val="110000"/>
              </a:lnSpc>
              <a:spcBef>
                <a:spcPts val="0"/>
              </a:spcBef>
              <a:spcAft>
                <a:spcPct val="0"/>
              </a:spcAft>
              <a:buClr>
                <a:srgbClr val="001141"/>
              </a:buClr>
              <a:buSzPct val="100000"/>
              <a:buFont typeface="IBM Plex Sans Light"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548640" indent="-182880" algn="l" rtl="0" eaLnBrk="1" fontAlgn="base" hangingPunct="1">
              <a:lnSpc>
                <a:spcPct val="110000"/>
              </a:lnSpc>
              <a:spcBef>
                <a:spcPts val="0"/>
              </a:spcBef>
              <a:spcAft>
                <a:spcPct val="0"/>
              </a:spcAft>
              <a:buClr>
                <a:srgbClr val="001141"/>
              </a:buClr>
              <a:buSzPct val="100000"/>
              <a:buFont typeface="IBM Plex Sans Light" charset="-120"/>
              <a:buChar char="–"/>
              <a:tabLst/>
              <a:defRPr sz="18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731520" indent="-182880" algn="l" rtl="0" eaLnBrk="1" fontAlgn="base" hangingPunct="1">
              <a:lnSpc>
                <a:spcPct val="110000"/>
              </a:lnSpc>
              <a:spcBef>
                <a:spcPts val="0"/>
              </a:spcBef>
              <a:spcAft>
                <a:spcPct val="0"/>
              </a:spcAft>
              <a:buClr>
                <a:srgbClr val="001141"/>
              </a:buClr>
              <a:buFont typeface="Arial" panose="020B0604020202020204" pitchFamily="34" charset="0"/>
              <a:buChar char="•"/>
              <a:tabLst/>
              <a:defRPr sz="18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2533954" indent="-207472" algn="l" rtl="0" eaLnBrk="1" fontAlgn="base" hangingPunct="1">
              <a:spcBef>
                <a:spcPct val="20000"/>
              </a:spcBef>
              <a:spcAft>
                <a:spcPct val="0"/>
              </a:spcAft>
              <a:buClr>
                <a:schemeClr val="bg1"/>
              </a:buClr>
              <a:buChar char="»"/>
              <a:defRPr sz="2030">
                <a:solidFill>
                  <a:schemeClr val="bg1"/>
                </a:solidFill>
                <a:latin typeface="IBM Plex Sans Light" charset="0"/>
              </a:defRPr>
            </a:lvl6pPr>
            <a:lvl7pPr marL="311406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7pPr>
            <a:lvl8pPr marL="3694176" indent="-207472" algn="l" rtl="0" eaLnBrk="1" fontAlgn="base" hangingPunct="1">
              <a:spcBef>
                <a:spcPct val="20000"/>
              </a:spcBef>
              <a:spcAft>
                <a:spcPct val="0"/>
              </a:spcAft>
              <a:buClr>
                <a:schemeClr val="bg1"/>
              </a:buClr>
              <a:buChar char="»"/>
              <a:defRPr sz="2030">
                <a:solidFill>
                  <a:schemeClr val="bg1"/>
                </a:solidFill>
                <a:latin typeface="IBM Plex Sans Light" charset="0"/>
              </a:defRPr>
            </a:lvl8pPr>
            <a:lvl9pPr marL="4274288" indent="-207472" algn="l" rtl="0" eaLnBrk="1" fontAlgn="base" hangingPunct="1">
              <a:spcBef>
                <a:spcPct val="20000"/>
              </a:spcBef>
              <a:spcAft>
                <a:spcPct val="0"/>
              </a:spcAft>
              <a:buClr>
                <a:schemeClr val="bg1"/>
              </a:buClr>
              <a:buChar char="»"/>
              <a:defRPr sz="2030">
                <a:solidFill>
                  <a:schemeClr val="bg1"/>
                </a:solidFill>
                <a:latin typeface="IBM Plex Sans Light" charset="0"/>
              </a:defRPr>
            </a:lvl9pPr>
          </a:lstStyle>
          <a:p>
            <a:pPr defTabSz="761952">
              <a:spcBef>
                <a:spcPts val="1500"/>
              </a:spcBef>
            </a:pPr>
            <a:endParaRPr lang="en-US" sz="1600" kern="0">
              <a:solidFill>
                <a:srgbClr val="000000"/>
              </a:solidFill>
              <a:sym typeface="Arial"/>
            </a:endParaRPr>
          </a:p>
        </p:txBody>
      </p:sp>
      <p:graphicFrame>
        <p:nvGraphicFramePr>
          <p:cNvPr id="17" name="Table 16">
            <a:extLst>
              <a:ext uri="{FF2B5EF4-FFF2-40B4-BE49-F238E27FC236}">
                <a16:creationId xmlns:a16="http://schemas.microsoft.com/office/drawing/2014/main" id="{0B0477C9-D814-D336-465B-894838A28827}"/>
              </a:ext>
            </a:extLst>
          </p:cNvPr>
          <p:cNvGraphicFramePr>
            <a:graphicFrameLocks noGrp="1"/>
          </p:cNvGraphicFramePr>
          <p:nvPr>
            <p:extLst>
              <p:ext uri="{D42A27DB-BD31-4B8C-83A1-F6EECF244321}">
                <p14:modId xmlns:p14="http://schemas.microsoft.com/office/powerpoint/2010/main" val="3369616944"/>
              </p:ext>
            </p:extLst>
          </p:nvPr>
        </p:nvGraphicFramePr>
        <p:xfrm>
          <a:off x="725514" y="2217661"/>
          <a:ext cx="11135260" cy="3024854"/>
        </p:xfrm>
        <a:graphic>
          <a:graphicData uri="http://schemas.openxmlformats.org/drawingml/2006/table">
            <a:tbl>
              <a:tblPr firstRow="1" firstCol="1" bandRow="1">
                <a:tableStyleId>{5C22544A-7EE6-4342-B048-85BDC9FD1C3A}</a:tableStyleId>
              </a:tblPr>
              <a:tblGrid>
                <a:gridCol w="2651583">
                  <a:extLst>
                    <a:ext uri="{9D8B030D-6E8A-4147-A177-3AD203B41FA5}">
                      <a16:colId xmlns:a16="http://schemas.microsoft.com/office/drawing/2014/main" val="181348047"/>
                    </a:ext>
                  </a:extLst>
                </a:gridCol>
                <a:gridCol w="2417101">
                  <a:extLst>
                    <a:ext uri="{9D8B030D-6E8A-4147-A177-3AD203B41FA5}">
                      <a16:colId xmlns:a16="http://schemas.microsoft.com/office/drawing/2014/main" val="1294502238"/>
                    </a:ext>
                  </a:extLst>
                </a:gridCol>
                <a:gridCol w="6066576">
                  <a:extLst>
                    <a:ext uri="{9D8B030D-6E8A-4147-A177-3AD203B41FA5}">
                      <a16:colId xmlns:a16="http://schemas.microsoft.com/office/drawing/2014/main" val="2073692729"/>
                    </a:ext>
                  </a:extLst>
                </a:gridCol>
              </a:tblGrid>
              <a:tr h="467772">
                <a:tc>
                  <a:txBody>
                    <a:bodyPr/>
                    <a:lstStyle/>
                    <a:p>
                      <a:pPr marL="0" lvl="0" indent="0" algn="ctr">
                        <a:buFont typeface="Arial" panose="020B0604020202020204" pitchFamily="34" charset="0"/>
                        <a:buNone/>
                        <a:tabLst>
                          <a:tab pos="457200" algn="l"/>
                        </a:tabLst>
                      </a:pPr>
                      <a:r>
                        <a:rPr lang="en-IN" sz="1700" b="0" i="0">
                          <a:solidFill>
                            <a:schemeClr val="bg1"/>
                          </a:solidFill>
                          <a:effectLst/>
                          <a:latin typeface="IBM Plex Sans Light" panose="020B0403050203000203" pitchFamily="34" charset="0"/>
                          <a:ea typeface="Calibri" panose="020F0502020204030204" pitchFamily="34" charset="0"/>
                        </a:rPr>
                        <a:t>Client</a:t>
                      </a:r>
                    </a:p>
                  </a:txBody>
                  <a:tcPr marL="7937" marR="7937" marT="7937" marB="7937" anchor="ctr">
                    <a:solidFill>
                      <a:schemeClr val="bg2">
                        <a:lumMod val="1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tab pos="457200" algn="l"/>
                        </a:tabLst>
                        <a:defRPr/>
                      </a:pPr>
                      <a:r>
                        <a:rPr lang="en-IN" sz="1700" b="0" i="0">
                          <a:solidFill>
                            <a:schemeClr val="bg1"/>
                          </a:solidFill>
                          <a:effectLst/>
                          <a:latin typeface="IBM Plex Sans Light" panose="020B0403050203000203" pitchFamily="34" charset="0"/>
                        </a:rPr>
                        <a:t>Migration Type</a:t>
                      </a:r>
                      <a:endParaRPr lang="en-IN" sz="1700" b="0" i="0">
                        <a:solidFill>
                          <a:schemeClr val="bg1"/>
                        </a:solidFill>
                        <a:effectLst/>
                        <a:latin typeface="IBM Plex Sans Light" panose="020B0403050203000203" pitchFamily="34" charset="0"/>
                        <a:ea typeface="Calibri" panose="020F0502020204030204" pitchFamily="34" charset="0"/>
                      </a:endParaRPr>
                    </a:p>
                  </a:txBody>
                  <a:tcPr marL="7937" marR="7937" marT="7937" marB="7937" anchor="ctr">
                    <a:solidFill>
                      <a:schemeClr val="bg2">
                        <a:lumMod val="10000"/>
                      </a:schemeClr>
                    </a:solidFill>
                  </a:tcPr>
                </a:tc>
                <a:tc>
                  <a:txBody>
                    <a:bodyPr/>
                    <a:lstStyle/>
                    <a:p>
                      <a:pPr marL="0" lvl="0" indent="0" algn="ctr">
                        <a:buFont typeface="Arial" panose="020B0604020202020204" pitchFamily="34" charset="0"/>
                        <a:buNone/>
                        <a:tabLst>
                          <a:tab pos="457200" algn="l"/>
                        </a:tabLst>
                      </a:pPr>
                      <a:r>
                        <a:rPr lang="en-US" sz="1700" b="0" i="0" kern="1200">
                          <a:solidFill>
                            <a:schemeClr val="bg1"/>
                          </a:solidFill>
                          <a:effectLst/>
                          <a:latin typeface="IBM Plex Sans Light" panose="020B0403050203000203" pitchFamily="34" charset="0"/>
                          <a:ea typeface="+mn-ea"/>
                          <a:cs typeface="+mn-cs"/>
                        </a:rPr>
                        <a:t>(Planned) Engagement Path</a:t>
                      </a:r>
                      <a:endParaRPr lang="en-IN" sz="1700" b="0" i="0">
                        <a:solidFill>
                          <a:schemeClr val="bg1"/>
                        </a:solidFill>
                        <a:effectLst/>
                        <a:latin typeface="IBM Plex Sans Light" panose="020B0403050203000203" pitchFamily="34" charset="0"/>
                        <a:ea typeface="Calibri" panose="020F0502020204030204" pitchFamily="34" charset="0"/>
                      </a:endParaRPr>
                    </a:p>
                  </a:txBody>
                  <a:tcPr marL="7937" marR="7937" marT="7937" marB="7937" anchor="ctr">
                    <a:solidFill>
                      <a:schemeClr val="bg2">
                        <a:lumMod val="10000"/>
                      </a:schemeClr>
                    </a:solidFill>
                  </a:tcPr>
                </a:tc>
                <a:extLst>
                  <a:ext uri="{0D108BD9-81ED-4DB2-BD59-A6C34878D82A}">
                    <a16:rowId xmlns:a16="http://schemas.microsoft.com/office/drawing/2014/main" val="3756994724"/>
                  </a:ext>
                </a:extLst>
              </a:tr>
              <a:tr h="565789">
                <a:tc>
                  <a:txBody>
                    <a:bodyPr/>
                    <a:lstStyle/>
                    <a:p>
                      <a:pPr marL="0" lvl="0" indent="0" algn="ctr">
                        <a:buSzPts val="1000"/>
                        <a:buFont typeface="Symbol" panose="05050102010706020507" pitchFamily="18" charset="2"/>
                        <a:buNone/>
                        <a:tabLst>
                          <a:tab pos="457200" algn="l"/>
                        </a:tabLst>
                      </a:pPr>
                      <a:endParaRPr lang="en-IN" sz="1300">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ctr">
                        <a:buFont typeface="Arial" panose="020B0604020202020204" pitchFamily="34" charset="0"/>
                        <a:buNone/>
                        <a:tabLst>
                          <a:tab pos="457200" algn="l"/>
                        </a:tabLst>
                      </a:pPr>
                      <a:r>
                        <a:rPr lang="en-IN" sz="1200">
                          <a:solidFill>
                            <a:schemeClr val="tx1"/>
                          </a:solidFill>
                          <a:effectLst/>
                          <a:latin typeface="IBM Plex Sans" panose="020B0503050203000203" pitchFamily="34" charset="0"/>
                        </a:rPr>
                        <a:t>VMware to OpenShift Virt</a:t>
                      </a:r>
                      <a:endParaRPr lang="en-IN" sz="1200" i="1">
                        <a:solidFill>
                          <a:schemeClr val="tx1"/>
                        </a:solidFill>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l">
                        <a:buFont typeface="Arial" panose="020B0604020202020204" pitchFamily="34" charset="0"/>
                        <a:buNone/>
                        <a:tabLst>
                          <a:tab pos="457200" algn="l"/>
                        </a:tabLst>
                      </a:pPr>
                      <a:r>
                        <a:rPr lang="en-US" sz="1200">
                          <a:solidFill>
                            <a:schemeClr val="tx1"/>
                          </a:solidFill>
                          <a:effectLst/>
                          <a:latin typeface="IBM Plex Sans" panose="020B0503050203000203" pitchFamily="34" charset="0"/>
                        </a:rPr>
                        <a:t> </a:t>
                      </a:r>
                      <a:r>
                        <a:rPr lang="en-US" sz="1200">
                          <a:solidFill>
                            <a:srgbClr val="C00000"/>
                          </a:solidFill>
                          <a:effectLst/>
                          <a:latin typeface="IBM Plex Sans" panose="020B0503050203000203" pitchFamily="34" charset="0"/>
                        </a:rPr>
                        <a:t>OCP PoC </a:t>
                      </a:r>
                      <a:r>
                        <a:rPr lang="en-US" sz="1200">
                          <a:solidFill>
                            <a:schemeClr val="tx1"/>
                          </a:solidFill>
                          <a:effectLst/>
                          <a:latin typeface="IBM Plex Sans" panose="020B0503050203000203" pitchFamily="34" charset="0"/>
                        </a:rPr>
                        <a:t>-&gt; </a:t>
                      </a:r>
                      <a:r>
                        <a:rPr lang="en-US" sz="1200">
                          <a:solidFill>
                            <a:schemeClr val="accent3"/>
                          </a:solidFill>
                          <a:effectLst/>
                          <a:latin typeface="IBM Plex Sans" panose="020B0503050203000203" pitchFamily="34" charset="0"/>
                        </a:rPr>
                        <a:t>Assessment</a:t>
                      </a:r>
                      <a:r>
                        <a:rPr lang="en-US" sz="1200">
                          <a:solidFill>
                            <a:schemeClr val="tx1"/>
                          </a:solidFill>
                          <a:effectLst/>
                          <a:latin typeface="IBM Plex Sans" panose="020B0503050203000203" pitchFamily="34" charset="0"/>
                        </a:rPr>
                        <a:t> -&gt; </a:t>
                      </a:r>
                      <a:r>
                        <a:rPr lang="en-US" sz="1200">
                          <a:solidFill>
                            <a:schemeClr val="accent1"/>
                          </a:solidFill>
                          <a:effectLst/>
                          <a:latin typeface="IBM Plex Sans" panose="020B0503050203000203" pitchFamily="34" charset="0"/>
                        </a:rPr>
                        <a:t>Discovery</a:t>
                      </a:r>
                      <a:r>
                        <a:rPr lang="en-US" sz="1200">
                          <a:solidFill>
                            <a:schemeClr val="tx1"/>
                          </a:solidFill>
                          <a:effectLst/>
                          <a:latin typeface="IBM Plex Sans" panose="020B0503050203000203" pitchFamily="34" charset="0"/>
                        </a:rPr>
                        <a:t> -&gt; </a:t>
                      </a:r>
                      <a:r>
                        <a:rPr lang="en-US" sz="1200">
                          <a:solidFill>
                            <a:schemeClr val="accent4"/>
                          </a:solidFill>
                          <a:effectLst/>
                          <a:latin typeface="IBM Plex Sans" panose="020B0503050203000203" pitchFamily="34" charset="0"/>
                        </a:rPr>
                        <a:t>Phased Migration</a:t>
                      </a:r>
                      <a:endParaRPr lang="en-IN" sz="1200">
                        <a:solidFill>
                          <a:schemeClr val="accent4"/>
                        </a:solidFill>
                        <a:effectLst/>
                        <a:latin typeface="IBM Plex Sans" panose="020B0503050203000203" pitchFamily="34" charset="0"/>
                        <a:ea typeface="Calibri" panose="020F0502020204030204" pitchFamily="34" charset="0"/>
                      </a:endParaRPr>
                    </a:p>
                  </a:txBody>
                  <a:tcPr marL="7937" marR="7937" marT="7937" marB="7937" anchor="ctr">
                    <a:noFill/>
                  </a:tcPr>
                </a:tc>
                <a:extLst>
                  <a:ext uri="{0D108BD9-81ED-4DB2-BD59-A6C34878D82A}">
                    <a16:rowId xmlns:a16="http://schemas.microsoft.com/office/drawing/2014/main" val="3414772371"/>
                  </a:ext>
                </a:extLst>
              </a:tr>
              <a:tr h="565789">
                <a:tc>
                  <a:txBody>
                    <a:bodyPr/>
                    <a:lstStyle/>
                    <a:p>
                      <a:pPr marL="0" lvl="0" indent="0" algn="ctr">
                        <a:buFont typeface="Arial" panose="020B0604020202020204" pitchFamily="34" charset="0"/>
                        <a:buNone/>
                        <a:tabLst>
                          <a:tab pos="457200" algn="l"/>
                        </a:tabLst>
                      </a:pPr>
                      <a:endParaRPr lang="en-IN" sz="1300">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ctr">
                        <a:buFont typeface="Arial" panose="020B0604020202020204" pitchFamily="34" charset="0"/>
                        <a:buNone/>
                        <a:tabLst>
                          <a:tab pos="457200" algn="l"/>
                        </a:tabLst>
                      </a:pPr>
                      <a:r>
                        <a:rPr lang="en-IN" sz="1200">
                          <a:solidFill>
                            <a:schemeClr val="tx1"/>
                          </a:solidFill>
                          <a:effectLst/>
                          <a:latin typeface="IBM Plex Sans" panose="020B0503050203000203" pitchFamily="34" charset="0"/>
                        </a:rPr>
                        <a:t>VMware to OpenShift Virt</a:t>
                      </a:r>
                      <a:endParaRPr lang="en-IN" sz="1200" i="1">
                        <a:solidFill>
                          <a:schemeClr val="tx1"/>
                        </a:solidFill>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l">
                        <a:buFont typeface="Arial" panose="020B0604020202020204" pitchFamily="34" charset="0"/>
                        <a:buNone/>
                        <a:tabLst>
                          <a:tab pos="457200" algn="l"/>
                        </a:tabLst>
                      </a:pPr>
                      <a:r>
                        <a:rPr lang="en-IN" sz="1200">
                          <a:solidFill>
                            <a:schemeClr val="tx1"/>
                          </a:solidFill>
                          <a:effectLst/>
                          <a:latin typeface="IBM Plex Sans" panose="020B0503050203000203" pitchFamily="34" charset="0"/>
                        </a:rPr>
                        <a:t> </a:t>
                      </a:r>
                      <a:r>
                        <a:rPr lang="en-IN" sz="1200">
                          <a:solidFill>
                            <a:schemeClr val="accent3"/>
                          </a:solidFill>
                          <a:effectLst/>
                          <a:latin typeface="IBM Plex Sans" panose="020B0503050203000203" pitchFamily="34" charset="0"/>
                        </a:rPr>
                        <a:t>Assessment</a:t>
                      </a:r>
                      <a:r>
                        <a:rPr lang="en-IN" sz="1200">
                          <a:solidFill>
                            <a:schemeClr val="tx1"/>
                          </a:solidFill>
                          <a:effectLst/>
                          <a:latin typeface="IBM Plex Sans" panose="020B0503050203000203" pitchFamily="34" charset="0"/>
                        </a:rPr>
                        <a:t> -&gt; </a:t>
                      </a:r>
                      <a:r>
                        <a:rPr lang="en-IN" sz="1200">
                          <a:solidFill>
                            <a:srgbClr val="C00000"/>
                          </a:solidFill>
                          <a:effectLst/>
                          <a:latin typeface="IBM Plex Sans" panose="020B0503050203000203" pitchFamily="34" charset="0"/>
                        </a:rPr>
                        <a:t>RHOV PoC</a:t>
                      </a:r>
                      <a:r>
                        <a:rPr lang="en-IN" sz="1200">
                          <a:solidFill>
                            <a:schemeClr val="tx1"/>
                          </a:solidFill>
                          <a:effectLst/>
                          <a:latin typeface="IBM Plex Sans" panose="020B0503050203000203" pitchFamily="34" charset="0"/>
                        </a:rPr>
                        <a:t> -&gt; </a:t>
                      </a:r>
                      <a:r>
                        <a:rPr lang="en-IN" sz="1200">
                          <a:solidFill>
                            <a:schemeClr val="accent1"/>
                          </a:solidFill>
                          <a:effectLst/>
                          <a:latin typeface="IBM Plex Sans" panose="020B0503050203000203" pitchFamily="34" charset="0"/>
                        </a:rPr>
                        <a:t>Discovery</a:t>
                      </a:r>
                      <a:r>
                        <a:rPr lang="en-IN" sz="1200">
                          <a:solidFill>
                            <a:schemeClr val="tx1"/>
                          </a:solidFill>
                          <a:effectLst/>
                          <a:latin typeface="IBM Plex Sans" panose="020B0503050203000203" pitchFamily="34" charset="0"/>
                        </a:rPr>
                        <a:t> -&gt; </a:t>
                      </a:r>
                      <a:r>
                        <a:rPr lang="en-IN" sz="1200">
                          <a:solidFill>
                            <a:schemeClr val="accent4"/>
                          </a:solidFill>
                          <a:effectLst/>
                          <a:latin typeface="IBM Plex Sans" panose="020B0503050203000203" pitchFamily="34" charset="0"/>
                        </a:rPr>
                        <a:t>Phased Migration</a:t>
                      </a:r>
                      <a:endParaRPr lang="en-IN" sz="1200">
                        <a:solidFill>
                          <a:schemeClr val="accent4"/>
                        </a:solidFill>
                        <a:effectLst/>
                        <a:latin typeface="IBM Plex Sans" panose="020B0503050203000203" pitchFamily="34" charset="0"/>
                        <a:ea typeface="Calibri" panose="020F0502020204030204" pitchFamily="34" charset="0"/>
                      </a:endParaRPr>
                    </a:p>
                  </a:txBody>
                  <a:tcPr marL="7937" marR="7937" marT="7937" marB="7937" anchor="ctr">
                    <a:noFill/>
                  </a:tcPr>
                </a:tc>
                <a:extLst>
                  <a:ext uri="{0D108BD9-81ED-4DB2-BD59-A6C34878D82A}">
                    <a16:rowId xmlns:a16="http://schemas.microsoft.com/office/drawing/2014/main" val="2129769188"/>
                  </a:ext>
                </a:extLst>
              </a:tr>
              <a:tr h="712752">
                <a:tc>
                  <a:txBody>
                    <a:bodyPr/>
                    <a:lstStyle/>
                    <a:p>
                      <a:pPr marL="0" lvl="0" indent="0" algn="ctr">
                        <a:buFont typeface="Arial" panose="020B0604020202020204" pitchFamily="34" charset="0"/>
                        <a:buNone/>
                        <a:tabLst>
                          <a:tab pos="457200" algn="l"/>
                        </a:tabLst>
                      </a:pPr>
                      <a:endParaRPr lang="en-IN" sz="1300">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ctr">
                        <a:buFont typeface="Arial" panose="020B0604020202020204" pitchFamily="34" charset="0"/>
                        <a:buNone/>
                        <a:tabLst>
                          <a:tab pos="457200" algn="l"/>
                        </a:tabLst>
                      </a:pPr>
                      <a:r>
                        <a:rPr lang="en-IN" sz="1200">
                          <a:solidFill>
                            <a:schemeClr val="tx1"/>
                          </a:solidFill>
                          <a:effectLst/>
                          <a:latin typeface="IBM Plex Sans" panose="020B0503050203000203" pitchFamily="34" charset="0"/>
                        </a:rPr>
                        <a:t>VMware to OpenShift Virt</a:t>
                      </a:r>
                      <a:endParaRPr lang="en-IN" sz="1200" i="1">
                        <a:solidFill>
                          <a:schemeClr val="tx1"/>
                        </a:solidFill>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l">
                        <a:buFont typeface="Arial" panose="020B0604020202020204" pitchFamily="34" charset="0"/>
                        <a:buNone/>
                        <a:tabLst>
                          <a:tab pos="457200" algn="l"/>
                        </a:tabLst>
                      </a:pPr>
                      <a:r>
                        <a:rPr lang="en-US" sz="1200">
                          <a:solidFill>
                            <a:schemeClr val="tx1"/>
                          </a:solidFill>
                          <a:effectLst/>
                          <a:latin typeface="IBM Plex Sans" panose="020B0503050203000203" pitchFamily="34" charset="0"/>
                        </a:rPr>
                        <a:t> </a:t>
                      </a:r>
                      <a:r>
                        <a:rPr lang="en-US" sz="1200">
                          <a:solidFill>
                            <a:schemeClr val="accent3"/>
                          </a:solidFill>
                          <a:effectLst/>
                          <a:latin typeface="IBM Plex Sans" panose="020B0503050203000203" pitchFamily="34" charset="0"/>
                        </a:rPr>
                        <a:t>Cloud Native Maturity &amp; Consolidation Assessment </a:t>
                      </a:r>
                      <a:r>
                        <a:rPr lang="en-US" sz="1200">
                          <a:solidFill>
                            <a:schemeClr val="tx1"/>
                          </a:solidFill>
                          <a:effectLst/>
                          <a:latin typeface="IBM Plex Sans" panose="020B0503050203000203" pitchFamily="34" charset="0"/>
                        </a:rPr>
                        <a:t>-&gt; </a:t>
                      </a:r>
                      <a:r>
                        <a:rPr lang="en-US" sz="1200">
                          <a:solidFill>
                            <a:schemeClr val="accent3"/>
                          </a:solidFill>
                          <a:effectLst/>
                          <a:latin typeface="IBM Plex Sans" panose="020B0503050203000203" pitchFamily="34" charset="0"/>
                        </a:rPr>
                        <a:t>VMware Assessment </a:t>
                      </a:r>
                      <a:r>
                        <a:rPr lang="en-US" sz="1200">
                          <a:solidFill>
                            <a:schemeClr val="tx1"/>
                          </a:solidFill>
                          <a:effectLst/>
                          <a:latin typeface="IBM Plex Sans" panose="020B0503050203000203" pitchFamily="34" charset="0"/>
                        </a:rPr>
                        <a:t>-&gt;</a:t>
                      </a:r>
                    </a:p>
                    <a:p>
                      <a:pPr marL="0" lvl="0" indent="0" algn="l">
                        <a:buFont typeface="Arial" panose="020B0604020202020204" pitchFamily="34" charset="0"/>
                        <a:buNone/>
                        <a:tabLst>
                          <a:tab pos="457200" algn="l"/>
                        </a:tabLst>
                      </a:pPr>
                      <a:r>
                        <a:rPr lang="en-US" sz="1200">
                          <a:solidFill>
                            <a:schemeClr val="tx1"/>
                          </a:solidFill>
                          <a:effectLst/>
                          <a:latin typeface="IBM Plex Sans" panose="020B0503050203000203" pitchFamily="34" charset="0"/>
                        </a:rPr>
                        <a:t> </a:t>
                      </a:r>
                      <a:r>
                        <a:rPr lang="en-US" sz="1200">
                          <a:solidFill>
                            <a:schemeClr val="accent1"/>
                          </a:solidFill>
                          <a:effectLst/>
                          <a:latin typeface="IBM Plex Sans" panose="020B0503050203000203" pitchFamily="34" charset="0"/>
                        </a:rPr>
                        <a:t>Discovery</a:t>
                      </a:r>
                      <a:r>
                        <a:rPr lang="en-US" sz="1200">
                          <a:solidFill>
                            <a:schemeClr val="tx1"/>
                          </a:solidFill>
                          <a:effectLst/>
                          <a:latin typeface="IBM Plex Sans" panose="020B0503050203000203" pitchFamily="34" charset="0"/>
                        </a:rPr>
                        <a:t> -&gt; </a:t>
                      </a:r>
                      <a:r>
                        <a:rPr lang="en-US" sz="1200">
                          <a:solidFill>
                            <a:schemeClr val="accent4"/>
                          </a:solidFill>
                          <a:effectLst/>
                          <a:latin typeface="IBM Plex Sans" panose="020B0503050203000203" pitchFamily="34" charset="0"/>
                        </a:rPr>
                        <a:t>Phased Migration</a:t>
                      </a:r>
                      <a:endParaRPr lang="en-IN" sz="1200">
                        <a:solidFill>
                          <a:schemeClr val="accent4"/>
                        </a:solidFill>
                        <a:effectLst/>
                        <a:latin typeface="IBM Plex Sans" panose="020B0503050203000203" pitchFamily="34" charset="0"/>
                        <a:ea typeface="Calibri" panose="020F0502020204030204" pitchFamily="34" charset="0"/>
                      </a:endParaRPr>
                    </a:p>
                  </a:txBody>
                  <a:tcPr marL="7937" marR="7937" marT="7937" marB="7937" anchor="ctr">
                    <a:noFill/>
                  </a:tcPr>
                </a:tc>
                <a:extLst>
                  <a:ext uri="{0D108BD9-81ED-4DB2-BD59-A6C34878D82A}">
                    <a16:rowId xmlns:a16="http://schemas.microsoft.com/office/drawing/2014/main" val="2200201987"/>
                  </a:ext>
                </a:extLst>
              </a:tr>
              <a:tr h="712752">
                <a:tc>
                  <a:txBody>
                    <a:bodyPr/>
                    <a:lstStyle/>
                    <a:p>
                      <a:pPr marL="0" lvl="0" indent="0" algn="ctr">
                        <a:buFont typeface="Arial" panose="020B0604020202020204" pitchFamily="34" charset="0"/>
                        <a:buNone/>
                        <a:tabLst>
                          <a:tab pos="457200" algn="l"/>
                        </a:tabLst>
                      </a:pPr>
                      <a:endParaRPr lang="en-IN" sz="1300">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ctr">
                        <a:buFont typeface="Arial" panose="020B0604020202020204" pitchFamily="34" charset="0"/>
                        <a:buNone/>
                        <a:tabLst>
                          <a:tab pos="457200" algn="l"/>
                        </a:tabLst>
                      </a:pPr>
                      <a:r>
                        <a:rPr lang="en-IN" sz="1200">
                          <a:solidFill>
                            <a:schemeClr val="tx1"/>
                          </a:solidFill>
                          <a:effectLst/>
                          <a:latin typeface="IBM Plex Sans" panose="020B0503050203000203" pitchFamily="34" charset="0"/>
                        </a:rPr>
                        <a:t>VMware to OpenShift Virt</a:t>
                      </a:r>
                      <a:endParaRPr lang="en-IN" sz="1200" i="1">
                        <a:solidFill>
                          <a:schemeClr val="tx1"/>
                        </a:solidFill>
                        <a:effectLst/>
                        <a:latin typeface="IBM Plex Sans" panose="020B0503050203000203" pitchFamily="34" charset="0"/>
                        <a:ea typeface="Calibri" panose="020F0502020204030204" pitchFamily="34" charset="0"/>
                      </a:endParaRPr>
                    </a:p>
                  </a:txBody>
                  <a:tcPr marL="7937" marR="7937" marT="7937" marB="7937" anchor="ctr">
                    <a:noFill/>
                  </a:tcPr>
                </a:tc>
                <a:tc>
                  <a:txBody>
                    <a:bodyPr/>
                    <a:lstStyle/>
                    <a:p>
                      <a:pPr marL="0" lvl="0" indent="0" algn="l">
                        <a:buFont typeface="Arial" panose="020B0604020202020204" pitchFamily="34" charset="0"/>
                        <a:buNone/>
                        <a:tabLst>
                          <a:tab pos="457200" algn="l"/>
                        </a:tabLst>
                      </a:pPr>
                      <a:r>
                        <a:rPr lang="en-US" sz="1200">
                          <a:solidFill>
                            <a:schemeClr val="tx1"/>
                          </a:solidFill>
                          <a:effectLst/>
                          <a:latin typeface="IBM Plex Sans" panose="020B0503050203000203" pitchFamily="34" charset="0"/>
                          <a:ea typeface="Calibri" panose="020F0502020204030204" pitchFamily="34" charset="0"/>
                        </a:rPr>
                        <a:t> </a:t>
                      </a:r>
                      <a:r>
                        <a:rPr lang="en-US" sz="1200">
                          <a:solidFill>
                            <a:schemeClr val="accent3"/>
                          </a:solidFill>
                          <a:effectLst/>
                          <a:latin typeface="IBM Plex Sans" panose="020B0503050203000203" pitchFamily="34" charset="0"/>
                          <a:ea typeface="Calibri" panose="020F0502020204030204" pitchFamily="34" charset="0"/>
                        </a:rPr>
                        <a:t>VMware Assessment </a:t>
                      </a:r>
                      <a:r>
                        <a:rPr lang="en-US" sz="1200">
                          <a:solidFill>
                            <a:schemeClr val="tx1"/>
                          </a:solidFill>
                          <a:effectLst/>
                          <a:latin typeface="IBM Plex Sans" panose="020B0503050203000203" pitchFamily="34" charset="0"/>
                          <a:ea typeface="Calibri" panose="020F0502020204030204" pitchFamily="34" charset="0"/>
                        </a:rPr>
                        <a:t>-&gt; </a:t>
                      </a:r>
                      <a:r>
                        <a:rPr lang="en-US" sz="1200">
                          <a:solidFill>
                            <a:srgbClr val="C00000"/>
                          </a:solidFill>
                          <a:effectLst/>
                          <a:latin typeface="IBM Plex Sans" panose="020B0503050203000203" pitchFamily="34" charset="0"/>
                          <a:ea typeface="Calibri" panose="020F0502020204030204" pitchFamily="34" charset="0"/>
                        </a:rPr>
                        <a:t>RHOV PoC </a:t>
                      </a:r>
                      <a:r>
                        <a:rPr lang="en-US" sz="1200">
                          <a:solidFill>
                            <a:schemeClr val="tx1"/>
                          </a:solidFill>
                          <a:effectLst/>
                          <a:latin typeface="IBM Plex Sans" panose="020B0503050203000203" pitchFamily="34" charset="0"/>
                          <a:ea typeface="Calibri" panose="020F0502020204030204" pitchFamily="34" charset="0"/>
                        </a:rPr>
                        <a:t>-&gt; </a:t>
                      </a:r>
                      <a:r>
                        <a:rPr lang="en-US" sz="1200">
                          <a:solidFill>
                            <a:schemeClr val="accent1"/>
                          </a:solidFill>
                          <a:effectLst/>
                          <a:latin typeface="IBM Plex Sans" panose="020B0503050203000203" pitchFamily="34" charset="0"/>
                          <a:ea typeface="Calibri" panose="020F0502020204030204" pitchFamily="34" charset="0"/>
                        </a:rPr>
                        <a:t>Discovery</a:t>
                      </a:r>
                      <a:r>
                        <a:rPr lang="en-US" sz="1200">
                          <a:solidFill>
                            <a:schemeClr val="tx1"/>
                          </a:solidFill>
                          <a:effectLst/>
                          <a:latin typeface="IBM Plex Sans" panose="020B0503050203000203" pitchFamily="34" charset="0"/>
                          <a:ea typeface="Calibri" panose="020F0502020204030204" pitchFamily="34" charset="0"/>
                        </a:rPr>
                        <a:t> -&gt; </a:t>
                      </a:r>
                      <a:r>
                        <a:rPr lang="en-US" sz="1200">
                          <a:solidFill>
                            <a:schemeClr val="accent4"/>
                          </a:solidFill>
                          <a:effectLst/>
                          <a:latin typeface="IBM Plex Sans" panose="020B0503050203000203" pitchFamily="34" charset="0"/>
                          <a:ea typeface="Calibri" panose="020F0502020204030204" pitchFamily="34" charset="0"/>
                        </a:rPr>
                        <a:t>Phased Migration</a:t>
                      </a:r>
                      <a:endParaRPr lang="en-IN" sz="1200">
                        <a:solidFill>
                          <a:schemeClr val="accent4"/>
                        </a:solidFill>
                        <a:effectLst/>
                        <a:latin typeface="IBM Plex Sans" panose="020B0503050203000203" pitchFamily="34" charset="0"/>
                        <a:ea typeface="Calibri" panose="020F0502020204030204" pitchFamily="34" charset="0"/>
                      </a:endParaRPr>
                    </a:p>
                  </a:txBody>
                  <a:tcPr marL="7937" marR="7937" marT="7937" marB="7937" anchor="ctr">
                    <a:noFill/>
                  </a:tcPr>
                </a:tc>
                <a:extLst>
                  <a:ext uri="{0D108BD9-81ED-4DB2-BD59-A6C34878D82A}">
                    <a16:rowId xmlns:a16="http://schemas.microsoft.com/office/drawing/2014/main" val="1207892712"/>
                  </a:ext>
                </a:extLst>
              </a:tr>
            </a:tbl>
          </a:graphicData>
        </a:graphic>
      </p:graphicFrame>
      <p:sp>
        <p:nvSpPr>
          <p:cNvPr id="18" name="AutoShape 1">
            <a:extLst>
              <a:ext uri="{FF2B5EF4-FFF2-40B4-BE49-F238E27FC236}">
                <a16:creationId xmlns:a16="http://schemas.microsoft.com/office/drawing/2014/main" id="{3BFC36B4-2C01-E95D-332A-4921CB753323}"/>
              </a:ext>
            </a:extLst>
          </p:cNvPr>
          <p:cNvSpPr>
            <a:spLocks noChangeAspect="1" noChangeArrowheads="1"/>
          </p:cNvSpPr>
          <p:nvPr/>
        </p:nvSpPr>
        <p:spPr bwMode="auto">
          <a:xfrm>
            <a:off x="1505626" y="2794651"/>
            <a:ext cx="51684" cy="48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191" tIns="38095" rIns="76191" bIns="38095" numCol="1" anchor="t" anchorCtr="0" compatLnSpc="1">
            <a:prstTxWarp prst="textNoShape">
              <a:avLst/>
            </a:prstTxWarp>
          </a:bodyPr>
          <a:lstStyle/>
          <a:p>
            <a:pPr defTabSz="761952">
              <a:defRPr/>
            </a:pPr>
            <a:endParaRPr lang="en-IN" sz="1500">
              <a:solidFill>
                <a:prstClr val="black"/>
              </a:solidFill>
              <a:latin typeface="IBM Plex Sans" panose="020B0503050203000203" pitchFamily="34" charset="0"/>
              <a:cs typeface="Arial"/>
              <a:sym typeface="Arial"/>
            </a:endParaRPr>
          </a:p>
        </p:txBody>
      </p:sp>
      <p:sp>
        <p:nvSpPr>
          <p:cNvPr id="20" name="AutoShape 2">
            <a:extLst>
              <a:ext uri="{FF2B5EF4-FFF2-40B4-BE49-F238E27FC236}">
                <a16:creationId xmlns:a16="http://schemas.microsoft.com/office/drawing/2014/main" id="{A1584C28-EA2D-B42A-5056-50F60A13C1DD}"/>
              </a:ext>
            </a:extLst>
          </p:cNvPr>
          <p:cNvSpPr>
            <a:spLocks noChangeAspect="1" noChangeArrowheads="1"/>
          </p:cNvSpPr>
          <p:nvPr/>
        </p:nvSpPr>
        <p:spPr bwMode="auto">
          <a:xfrm>
            <a:off x="1505626" y="2794651"/>
            <a:ext cx="51684" cy="4844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6191" tIns="38095" rIns="76191" bIns="38095" numCol="1" anchor="t" anchorCtr="0" compatLnSpc="1">
            <a:prstTxWarp prst="textNoShape">
              <a:avLst/>
            </a:prstTxWarp>
          </a:bodyPr>
          <a:lstStyle/>
          <a:p>
            <a:pPr defTabSz="761952">
              <a:defRPr/>
            </a:pPr>
            <a:endParaRPr lang="en-IN" sz="1500">
              <a:solidFill>
                <a:prstClr val="black"/>
              </a:solidFill>
              <a:latin typeface="IBM Plex Sans" panose="020B0503050203000203" pitchFamily="34" charset="0"/>
              <a:cs typeface="Arial"/>
              <a:sym typeface="Arial"/>
            </a:endParaRPr>
          </a:p>
        </p:txBody>
      </p:sp>
      <p:sp>
        <p:nvSpPr>
          <p:cNvPr id="28" name="Title 2">
            <a:extLst>
              <a:ext uri="{FF2B5EF4-FFF2-40B4-BE49-F238E27FC236}">
                <a16:creationId xmlns:a16="http://schemas.microsoft.com/office/drawing/2014/main" id="{A4707E73-5849-B85B-6004-EC345794CFA4}"/>
              </a:ext>
            </a:extLst>
          </p:cNvPr>
          <p:cNvSpPr txBox="1">
            <a:spLocks/>
          </p:cNvSpPr>
          <p:nvPr/>
        </p:nvSpPr>
        <p:spPr>
          <a:xfrm>
            <a:off x="115922" y="284285"/>
            <a:ext cx="3159499" cy="883748"/>
          </a:xfrm>
          <a:prstGeom prst="rect">
            <a:avLst/>
          </a:prstGeom>
        </p:spPr>
        <p:txBody>
          <a:bodyPr vert="horz" lIns="0" tIns="0" rIns="0" bIns="0" rtlCol="0" anchor="t">
            <a:noAutofit/>
          </a:bodyPr>
          <a:lstStyle>
            <a:lvl1pPr algn="l" rtl="0" eaLnBrk="1" fontAlgn="base" hangingPunct="1">
              <a:lnSpc>
                <a:spcPct val="100000"/>
              </a:lnSpc>
              <a:spcBef>
                <a:spcPts val="1800"/>
              </a:spcBef>
              <a:spcAft>
                <a:spcPct val="0"/>
              </a:spcAft>
              <a:defRPr sz="4000" b="0" i="0">
                <a:solidFill>
                  <a:schemeClr val="accent1"/>
                </a:solidFill>
                <a:latin typeface="IBM Plex Sans ExtLt" panose="020B03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3552">
                <a:solidFill>
                  <a:srgbClr val="191919"/>
                </a:solidFill>
                <a:latin typeface="IBM Plex Sans Light" pitchFamily="34" charset="0"/>
              </a:defRPr>
            </a:lvl2pPr>
            <a:lvl3pPr algn="l" rtl="0" eaLnBrk="1" fontAlgn="base" hangingPunct="1">
              <a:lnSpc>
                <a:spcPct val="90000"/>
              </a:lnSpc>
              <a:spcBef>
                <a:spcPct val="0"/>
              </a:spcBef>
              <a:spcAft>
                <a:spcPct val="0"/>
              </a:spcAft>
              <a:defRPr sz="3552">
                <a:solidFill>
                  <a:srgbClr val="191919"/>
                </a:solidFill>
                <a:latin typeface="IBM Plex Sans Light" pitchFamily="34" charset="0"/>
              </a:defRPr>
            </a:lvl3pPr>
            <a:lvl4pPr algn="l" rtl="0" eaLnBrk="1" fontAlgn="base" hangingPunct="1">
              <a:lnSpc>
                <a:spcPct val="90000"/>
              </a:lnSpc>
              <a:spcBef>
                <a:spcPct val="0"/>
              </a:spcBef>
              <a:spcAft>
                <a:spcPct val="0"/>
              </a:spcAft>
              <a:defRPr sz="3552">
                <a:solidFill>
                  <a:srgbClr val="191919"/>
                </a:solidFill>
                <a:latin typeface="IBM Plex Sans Light" pitchFamily="34" charset="0"/>
              </a:defRPr>
            </a:lvl4pPr>
            <a:lvl5pPr algn="l" rtl="0" eaLnBrk="1" fontAlgn="base" hangingPunct="1">
              <a:lnSpc>
                <a:spcPct val="90000"/>
              </a:lnSpc>
              <a:spcBef>
                <a:spcPct val="0"/>
              </a:spcBef>
              <a:spcAft>
                <a:spcPct val="0"/>
              </a:spcAft>
              <a:defRPr sz="3552">
                <a:solidFill>
                  <a:srgbClr val="191919"/>
                </a:solidFill>
                <a:latin typeface="IBM Plex Sans Light" pitchFamily="34" charset="0"/>
              </a:defRPr>
            </a:lvl5pPr>
            <a:lvl6pPr marL="580109" algn="l" rtl="0" eaLnBrk="1" fontAlgn="base" hangingPunct="1">
              <a:lnSpc>
                <a:spcPct val="90000"/>
              </a:lnSpc>
              <a:spcBef>
                <a:spcPct val="0"/>
              </a:spcBef>
              <a:spcAft>
                <a:spcPct val="0"/>
              </a:spcAft>
              <a:defRPr sz="3552">
                <a:solidFill>
                  <a:srgbClr val="191919"/>
                </a:solidFill>
                <a:latin typeface="IBM Plex Sans Light" pitchFamily="34" charset="0"/>
              </a:defRPr>
            </a:lvl6pPr>
            <a:lvl7pPr marL="1160222" algn="l" rtl="0" eaLnBrk="1" fontAlgn="base" hangingPunct="1">
              <a:lnSpc>
                <a:spcPct val="90000"/>
              </a:lnSpc>
              <a:spcBef>
                <a:spcPct val="0"/>
              </a:spcBef>
              <a:spcAft>
                <a:spcPct val="0"/>
              </a:spcAft>
              <a:defRPr sz="3552">
                <a:solidFill>
                  <a:srgbClr val="191919"/>
                </a:solidFill>
                <a:latin typeface="IBM Plex Sans Light" pitchFamily="34" charset="0"/>
              </a:defRPr>
            </a:lvl7pPr>
            <a:lvl8pPr marL="1740331" algn="l" rtl="0" eaLnBrk="1" fontAlgn="base" hangingPunct="1">
              <a:lnSpc>
                <a:spcPct val="90000"/>
              </a:lnSpc>
              <a:spcBef>
                <a:spcPct val="0"/>
              </a:spcBef>
              <a:spcAft>
                <a:spcPct val="0"/>
              </a:spcAft>
              <a:defRPr sz="3552">
                <a:solidFill>
                  <a:srgbClr val="191919"/>
                </a:solidFill>
                <a:latin typeface="IBM Plex Sans Light" pitchFamily="34" charset="0"/>
              </a:defRPr>
            </a:lvl8pPr>
            <a:lvl9pPr marL="2320442" algn="l" rtl="0" eaLnBrk="1" fontAlgn="base" hangingPunct="1">
              <a:lnSpc>
                <a:spcPct val="90000"/>
              </a:lnSpc>
              <a:spcBef>
                <a:spcPct val="0"/>
              </a:spcBef>
              <a:spcAft>
                <a:spcPct val="0"/>
              </a:spcAft>
              <a:defRPr sz="3552">
                <a:solidFill>
                  <a:srgbClr val="191919"/>
                </a:solidFill>
                <a:latin typeface="IBM Plex Sans Light" pitchFamily="34" charset="0"/>
              </a:defRPr>
            </a:lvl9pPr>
          </a:lstStyle>
          <a:p>
            <a:pPr defTabSz="761952">
              <a:lnSpc>
                <a:spcPct val="90000"/>
              </a:lnSpc>
              <a:spcBef>
                <a:spcPts val="0"/>
              </a:spcBef>
              <a:spcAft>
                <a:spcPts val="0"/>
              </a:spcAft>
              <a:buClr>
                <a:srgbClr val="000000"/>
              </a:buClr>
              <a:buSzPts val="2000"/>
            </a:pPr>
            <a:r>
              <a:rPr lang="en-US" sz="3251">
                <a:solidFill>
                  <a:schemeClr val="accent3"/>
                </a:solidFill>
                <a:latin typeface="IBM Plex Sans Text" panose="020B0503050203000203" pitchFamily="34" charset="0"/>
                <a:cs typeface="Arial"/>
                <a:sym typeface="Arial"/>
              </a:rPr>
              <a:t>Multiple Paths, </a:t>
            </a:r>
          </a:p>
          <a:p>
            <a:pPr defTabSz="761952">
              <a:lnSpc>
                <a:spcPct val="90000"/>
              </a:lnSpc>
              <a:spcBef>
                <a:spcPts val="0"/>
              </a:spcBef>
              <a:spcAft>
                <a:spcPts val="0"/>
              </a:spcAft>
              <a:buClr>
                <a:srgbClr val="000000"/>
              </a:buClr>
              <a:buSzPts val="2000"/>
            </a:pPr>
            <a:r>
              <a:rPr lang="en-US" sz="3251">
                <a:solidFill>
                  <a:schemeClr val="accent3"/>
                </a:solidFill>
                <a:latin typeface="IBM Plex Sans Text" panose="020B0503050203000203" pitchFamily="34" charset="0"/>
                <a:cs typeface="Arial"/>
                <a:sym typeface="Arial"/>
              </a:rPr>
              <a:t>One Destination</a:t>
            </a:r>
          </a:p>
        </p:txBody>
      </p:sp>
      <p:pic>
        <p:nvPicPr>
          <p:cNvPr id="4" name="Graphic 3">
            <a:extLst>
              <a:ext uri="{FF2B5EF4-FFF2-40B4-BE49-F238E27FC236}">
                <a16:creationId xmlns:a16="http://schemas.microsoft.com/office/drawing/2014/main" id="{C5D6457F-AA10-4EF5-B900-BB3F381FF9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7849" y="2805777"/>
            <a:ext cx="1510952" cy="309058"/>
          </a:xfrm>
          <a:prstGeom prst="rect">
            <a:avLst/>
          </a:prstGeom>
        </p:spPr>
      </p:pic>
      <p:pic>
        <p:nvPicPr>
          <p:cNvPr id="6" name="Graphic 5">
            <a:extLst>
              <a:ext uri="{FF2B5EF4-FFF2-40B4-BE49-F238E27FC236}">
                <a16:creationId xmlns:a16="http://schemas.microsoft.com/office/drawing/2014/main" id="{880D1318-B38B-E1D7-3764-B310264CDD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575" y="3372751"/>
            <a:ext cx="2095500" cy="330200"/>
          </a:xfrm>
          <a:prstGeom prst="rect">
            <a:avLst/>
          </a:prstGeom>
        </p:spPr>
      </p:pic>
      <p:pic>
        <p:nvPicPr>
          <p:cNvPr id="10" name="Graphic 9">
            <a:extLst>
              <a:ext uri="{FF2B5EF4-FFF2-40B4-BE49-F238E27FC236}">
                <a16:creationId xmlns:a16="http://schemas.microsoft.com/office/drawing/2014/main" id="{707C5263-A222-856E-59FC-01BE48E0A97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6319" y="3999235"/>
            <a:ext cx="1816100" cy="330200"/>
          </a:xfrm>
          <a:prstGeom prst="rect">
            <a:avLst/>
          </a:prstGeom>
        </p:spPr>
      </p:pic>
      <p:pic>
        <p:nvPicPr>
          <p:cNvPr id="12" name="Graphic 11">
            <a:extLst>
              <a:ext uri="{FF2B5EF4-FFF2-40B4-BE49-F238E27FC236}">
                <a16:creationId xmlns:a16="http://schemas.microsoft.com/office/drawing/2014/main" id="{9BC6FC59-7BFB-B183-0D0C-3BC4BDE92B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319" y="4625944"/>
            <a:ext cx="1816101" cy="464194"/>
          </a:xfrm>
          <a:prstGeom prst="rect">
            <a:avLst/>
          </a:prstGeom>
        </p:spPr>
      </p:pic>
      <p:sp>
        <p:nvSpPr>
          <p:cNvPr id="13" name="Rectangle 12">
            <a:extLst>
              <a:ext uri="{FF2B5EF4-FFF2-40B4-BE49-F238E27FC236}">
                <a16:creationId xmlns:a16="http://schemas.microsoft.com/office/drawing/2014/main" id="{CCF1EF30-A369-AF1D-2534-1578441D5D8B}"/>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Tree>
    <p:extLst>
      <p:ext uri="{BB962C8B-B14F-4D97-AF65-F5344CB8AC3E}">
        <p14:creationId xmlns:p14="http://schemas.microsoft.com/office/powerpoint/2010/main" val="420273962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object 26">
            <a:extLst>
              <a:ext uri="{FF2B5EF4-FFF2-40B4-BE49-F238E27FC236}">
                <a16:creationId xmlns:a16="http://schemas.microsoft.com/office/drawing/2014/main" id="{53CDB2F9-005B-3B90-E04B-F4704D763FB1}"/>
              </a:ext>
            </a:extLst>
          </p:cNvPr>
          <p:cNvGrpSpPr/>
          <p:nvPr/>
        </p:nvGrpSpPr>
        <p:grpSpPr>
          <a:xfrm>
            <a:off x="224724" y="2360420"/>
            <a:ext cx="3158659" cy="2565147"/>
            <a:chOff x="7462384" y="3002016"/>
            <a:chExt cx="3138170" cy="2225675"/>
          </a:xfrm>
        </p:grpSpPr>
        <p:sp>
          <p:nvSpPr>
            <p:cNvPr id="58" name="object 27">
              <a:extLst>
                <a:ext uri="{FF2B5EF4-FFF2-40B4-BE49-F238E27FC236}">
                  <a16:creationId xmlns:a16="http://schemas.microsoft.com/office/drawing/2014/main" id="{FDB03E4F-A3AC-B7AC-F1BB-4EA9A7AA4A78}"/>
                </a:ext>
              </a:extLst>
            </p:cNvPr>
            <p:cNvSpPr/>
            <p:nvPr/>
          </p:nvSpPr>
          <p:spPr>
            <a:xfrm>
              <a:off x="7467147" y="3006779"/>
              <a:ext cx="3128645" cy="2216150"/>
            </a:xfrm>
            <a:custGeom>
              <a:avLst/>
              <a:gdLst/>
              <a:ahLst/>
              <a:cxnLst/>
              <a:rect l="l" t="t" r="r" b="b"/>
              <a:pathLst>
                <a:path w="3128645" h="2216150">
                  <a:moveTo>
                    <a:pt x="3128399" y="2215799"/>
                  </a:moveTo>
                  <a:lnTo>
                    <a:pt x="0" y="2215799"/>
                  </a:lnTo>
                  <a:lnTo>
                    <a:pt x="0" y="0"/>
                  </a:lnTo>
                  <a:lnTo>
                    <a:pt x="3128399" y="0"/>
                  </a:lnTo>
                  <a:lnTo>
                    <a:pt x="3128399" y="2215799"/>
                  </a:lnTo>
                  <a:close/>
                </a:path>
              </a:pathLst>
            </a:custGeom>
            <a:solidFill>
              <a:srgbClr val="EBEBEB"/>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59" name="object 28">
              <a:extLst>
                <a:ext uri="{FF2B5EF4-FFF2-40B4-BE49-F238E27FC236}">
                  <a16:creationId xmlns:a16="http://schemas.microsoft.com/office/drawing/2014/main" id="{552D318A-CA41-0AFD-5E11-82A1057EBB24}"/>
                </a:ext>
              </a:extLst>
            </p:cNvPr>
            <p:cNvSpPr/>
            <p:nvPr/>
          </p:nvSpPr>
          <p:spPr>
            <a:xfrm>
              <a:off x="7467147" y="3006779"/>
              <a:ext cx="3128645" cy="2216150"/>
            </a:xfrm>
            <a:custGeom>
              <a:avLst/>
              <a:gdLst/>
              <a:ahLst/>
              <a:cxnLst/>
              <a:rect l="l" t="t" r="r" b="b"/>
              <a:pathLst>
                <a:path w="3128645" h="2216150">
                  <a:moveTo>
                    <a:pt x="0" y="0"/>
                  </a:moveTo>
                  <a:lnTo>
                    <a:pt x="3128399" y="0"/>
                  </a:lnTo>
                  <a:lnTo>
                    <a:pt x="3128399" y="2215799"/>
                  </a:lnTo>
                  <a:lnTo>
                    <a:pt x="0" y="2215799"/>
                  </a:lnTo>
                  <a:lnTo>
                    <a:pt x="0" y="0"/>
                  </a:lnTo>
                  <a:close/>
                </a:path>
              </a:pathLst>
            </a:custGeom>
            <a:ln w="9524">
              <a:solidFill>
                <a:srgbClr val="D9D9D9"/>
              </a:solidFill>
            </a:ln>
          </p:spPr>
          <p:txBody>
            <a:bodyPr wrap="square" lIns="0" tIns="0" rIns="0" bIns="0" rtlCol="0"/>
            <a:lstStyle/>
            <a:p>
              <a:pPr defTabSz="914621">
                <a:defRPr/>
              </a:pPr>
              <a:endParaRPr sz="1351">
                <a:solidFill>
                  <a:prstClr val="black"/>
                </a:solidFill>
                <a:latin typeface="IBM Plex Sans" panose="020B0503050203000203" pitchFamily="34" charset="0"/>
              </a:endParaRPr>
            </a:p>
          </p:txBody>
        </p:sp>
      </p:grpSp>
      <p:sp>
        <p:nvSpPr>
          <p:cNvPr id="7" name="object 7"/>
          <p:cNvSpPr txBox="1">
            <a:spLocks noGrp="1"/>
          </p:cNvSpPr>
          <p:nvPr>
            <p:ph type="title"/>
          </p:nvPr>
        </p:nvSpPr>
        <p:spPr>
          <a:xfrm>
            <a:off x="220027" y="271988"/>
            <a:ext cx="5072808" cy="874598"/>
          </a:xfrm>
          <a:prstGeom prst="rect">
            <a:avLst/>
          </a:prstGeom>
        </p:spPr>
        <p:txBody>
          <a:bodyPr vert="horz" wrap="square" lIns="0" tIns="12700" rIns="0" bIns="0" rtlCol="0">
            <a:spAutoFit/>
          </a:bodyPr>
          <a:lstStyle/>
          <a:p>
            <a:pPr marL="12700">
              <a:spcBef>
                <a:spcPts val="100"/>
              </a:spcBef>
            </a:pPr>
            <a:r>
              <a:rPr sz="2800" spc="-11">
                <a:solidFill>
                  <a:srgbClr val="002060"/>
                </a:solidFill>
                <a:latin typeface="IBM Plex Sans" panose="020B0503050203000203" pitchFamily="34" charset="0"/>
              </a:rPr>
              <a:t>Core</a:t>
            </a:r>
            <a:r>
              <a:rPr sz="2800" spc="-165">
                <a:solidFill>
                  <a:srgbClr val="002060"/>
                </a:solidFill>
                <a:latin typeface="IBM Plex Sans" panose="020B0503050203000203" pitchFamily="34" charset="0"/>
              </a:rPr>
              <a:t> </a:t>
            </a:r>
            <a:r>
              <a:rPr sz="2800">
                <a:solidFill>
                  <a:srgbClr val="002060"/>
                </a:solidFill>
                <a:latin typeface="IBM Plex Sans" panose="020B0503050203000203" pitchFamily="34" charset="0"/>
              </a:rPr>
              <a:t>Migration</a:t>
            </a:r>
            <a:r>
              <a:rPr sz="2800" spc="-160">
                <a:solidFill>
                  <a:srgbClr val="002060"/>
                </a:solidFill>
                <a:latin typeface="IBM Plex Sans" panose="020B0503050203000203" pitchFamily="34" charset="0"/>
              </a:rPr>
              <a:t> </a:t>
            </a:r>
            <a:r>
              <a:rPr sz="2800" spc="-111">
                <a:solidFill>
                  <a:srgbClr val="002060"/>
                </a:solidFill>
                <a:latin typeface="IBM Plex Sans" panose="020B0503050203000203" pitchFamily="34" charset="0"/>
              </a:rPr>
              <a:t>Team</a:t>
            </a:r>
            <a:r>
              <a:rPr sz="2800" spc="-160">
                <a:solidFill>
                  <a:srgbClr val="002060"/>
                </a:solidFill>
                <a:latin typeface="IBM Plex Sans" panose="020B0503050203000203" pitchFamily="34" charset="0"/>
              </a:rPr>
              <a:t> </a:t>
            </a:r>
            <a:r>
              <a:rPr sz="2800" spc="-35">
                <a:solidFill>
                  <a:srgbClr val="002060"/>
                </a:solidFill>
                <a:latin typeface="IBM Plex Sans" panose="020B0503050203000203" pitchFamily="34" charset="0"/>
              </a:rPr>
              <a:t>and</a:t>
            </a:r>
            <a:r>
              <a:rPr sz="2800" spc="-165">
                <a:solidFill>
                  <a:srgbClr val="002060"/>
                </a:solidFill>
                <a:latin typeface="IBM Plex Sans" panose="020B0503050203000203" pitchFamily="34" charset="0"/>
              </a:rPr>
              <a:t> </a:t>
            </a:r>
            <a:r>
              <a:rPr sz="2800" spc="-35">
                <a:solidFill>
                  <a:srgbClr val="002060"/>
                </a:solidFill>
                <a:latin typeface="IBM Plex Sans" panose="020B0503050203000203" pitchFamily="34" charset="0"/>
              </a:rPr>
              <a:t>Squad</a:t>
            </a:r>
            <a:r>
              <a:rPr lang="en-US" sz="2800" spc="-35">
                <a:solidFill>
                  <a:srgbClr val="002060"/>
                </a:solidFill>
                <a:latin typeface="IBM Plex Sans" panose="020B0503050203000203" pitchFamily="34" charset="0"/>
              </a:rPr>
              <a:t>:</a:t>
            </a:r>
            <a:r>
              <a:rPr sz="2800" spc="-160">
                <a:solidFill>
                  <a:srgbClr val="002060"/>
                </a:solidFill>
                <a:latin typeface="IBM Plex Sans" panose="020B0503050203000203" pitchFamily="34" charset="0"/>
              </a:rPr>
              <a:t> </a:t>
            </a:r>
            <a:br>
              <a:rPr lang="en-US" sz="2800" spc="-160">
                <a:solidFill>
                  <a:srgbClr val="002060"/>
                </a:solidFill>
                <a:latin typeface="IBM Plex Sans" panose="020B0503050203000203" pitchFamily="34" charset="0"/>
              </a:rPr>
            </a:br>
            <a:r>
              <a:rPr lang="en-US" sz="2800" spc="-75">
                <a:solidFill>
                  <a:srgbClr val="002060"/>
                </a:solidFill>
                <a:latin typeface="IBM Plex Sans" panose="020B0503050203000203" pitchFamily="34" charset="0"/>
              </a:rPr>
              <a:t>Shared</a:t>
            </a:r>
            <a:r>
              <a:rPr sz="2800" spc="-165">
                <a:solidFill>
                  <a:srgbClr val="002060"/>
                </a:solidFill>
                <a:latin typeface="IBM Plex Sans" panose="020B0503050203000203" pitchFamily="34" charset="0"/>
              </a:rPr>
              <a:t> </a:t>
            </a:r>
            <a:r>
              <a:rPr sz="2800" spc="-11">
                <a:solidFill>
                  <a:srgbClr val="002060"/>
                </a:solidFill>
                <a:latin typeface="IBM Plex Sans" panose="020B0503050203000203" pitchFamily="34" charset="0"/>
              </a:rPr>
              <a:t>Roles</a:t>
            </a:r>
            <a:endParaRPr sz="2800">
              <a:solidFill>
                <a:srgbClr val="002060"/>
              </a:solidFill>
              <a:latin typeface="IBM Plex Sans" panose="020B0503050203000203" pitchFamily="34" charset="0"/>
            </a:endParaRPr>
          </a:p>
        </p:txBody>
      </p:sp>
      <p:grpSp>
        <p:nvGrpSpPr>
          <p:cNvPr id="8" name="object 8"/>
          <p:cNvGrpSpPr/>
          <p:nvPr/>
        </p:nvGrpSpPr>
        <p:grpSpPr>
          <a:xfrm>
            <a:off x="3791300" y="1662304"/>
            <a:ext cx="4515485" cy="4277995"/>
            <a:chOff x="1174187" y="1904512"/>
            <a:chExt cx="4515485" cy="4277995"/>
          </a:xfrm>
        </p:grpSpPr>
        <p:sp>
          <p:nvSpPr>
            <p:cNvPr id="9" name="object 9"/>
            <p:cNvSpPr/>
            <p:nvPr/>
          </p:nvSpPr>
          <p:spPr>
            <a:xfrm>
              <a:off x="1178950" y="1909274"/>
              <a:ext cx="4505960" cy="4267200"/>
            </a:xfrm>
            <a:custGeom>
              <a:avLst/>
              <a:gdLst/>
              <a:ahLst/>
              <a:cxnLst/>
              <a:rect l="l" t="t" r="r" b="b"/>
              <a:pathLst>
                <a:path w="4505960" h="4267200">
                  <a:moveTo>
                    <a:pt x="2506885" y="12699"/>
                  </a:moveTo>
                  <a:lnTo>
                    <a:pt x="1959026" y="12699"/>
                  </a:lnTo>
                  <a:lnTo>
                    <a:pt x="2007243" y="0"/>
                  </a:lnTo>
                  <a:lnTo>
                    <a:pt x="2456394" y="0"/>
                  </a:lnTo>
                  <a:lnTo>
                    <a:pt x="2506885" y="12699"/>
                  </a:lnTo>
                  <a:close/>
                </a:path>
                <a:path w="4505960" h="4267200">
                  <a:moveTo>
                    <a:pt x="2735957" y="4216399"/>
                  </a:moveTo>
                  <a:lnTo>
                    <a:pt x="1769442" y="4216399"/>
                  </a:lnTo>
                  <a:lnTo>
                    <a:pt x="1452000" y="4127499"/>
                  </a:lnTo>
                  <a:lnTo>
                    <a:pt x="1408316" y="4102099"/>
                  </a:lnTo>
                  <a:lnTo>
                    <a:pt x="1322306" y="4076699"/>
                  </a:lnTo>
                  <a:lnTo>
                    <a:pt x="1280002" y="4051299"/>
                  </a:lnTo>
                  <a:lnTo>
                    <a:pt x="1238181" y="4038599"/>
                  </a:lnTo>
                  <a:lnTo>
                    <a:pt x="1156028" y="3987799"/>
                  </a:lnTo>
                  <a:lnTo>
                    <a:pt x="1115719" y="3975099"/>
                  </a:lnTo>
                  <a:lnTo>
                    <a:pt x="1036690" y="3924299"/>
                  </a:lnTo>
                  <a:lnTo>
                    <a:pt x="959853" y="3873499"/>
                  </a:lnTo>
                  <a:lnTo>
                    <a:pt x="922284" y="3848099"/>
                  </a:lnTo>
                  <a:lnTo>
                    <a:pt x="885297" y="3822699"/>
                  </a:lnTo>
                  <a:lnTo>
                    <a:pt x="848901" y="3797299"/>
                  </a:lnTo>
                  <a:lnTo>
                    <a:pt x="813109" y="3771899"/>
                  </a:lnTo>
                  <a:lnTo>
                    <a:pt x="777930" y="3746499"/>
                  </a:lnTo>
                  <a:lnTo>
                    <a:pt x="743377" y="3708399"/>
                  </a:lnTo>
                  <a:lnTo>
                    <a:pt x="709459" y="3682999"/>
                  </a:lnTo>
                  <a:lnTo>
                    <a:pt x="676189" y="3657599"/>
                  </a:lnTo>
                  <a:lnTo>
                    <a:pt x="643577" y="3619499"/>
                  </a:lnTo>
                  <a:lnTo>
                    <a:pt x="611634" y="3594099"/>
                  </a:lnTo>
                  <a:lnTo>
                    <a:pt x="580371" y="3555999"/>
                  </a:lnTo>
                  <a:lnTo>
                    <a:pt x="549798" y="3530599"/>
                  </a:lnTo>
                  <a:lnTo>
                    <a:pt x="519928" y="3492499"/>
                  </a:lnTo>
                  <a:lnTo>
                    <a:pt x="490771" y="3454399"/>
                  </a:lnTo>
                  <a:lnTo>
                    <a:pt x="462338" y="3428999"/>
                  </a:lnTo>
                  <a:lnTo>
                    <a:pt x="434640" y="3390899"/>
                  </a:lnTo>
                  <a:lnTo>
                    <a:pt x="407688" y="3352799"/>
                  </a:lnTo>
                  <a:lnTo>
                    <a:pt x="381493" y="3314699"/>
                  </a:lnTo>
                  <a:lnTo>
                    <a:pt x="356066" y="3276599"/>
                  </a:lnTo>
                  <a:lnTo>
                    <a:pt x="331417" y="3238499"/>
                  </a:lnTo>
                  <a:lnTo>
                    <a:pt x="307559" y="3200399"/>
                  </a:lnTo>
                  <a:lnTo>
                    <a:pt x="284502" y="3162299"/>
                  </a:lnTo>
                  <a:lnTo>
                    <a:pt x="262257" y="3124199"/>
                  </a:lnTo>
                  <a:lnTo>
                    <a:pt x="240834" y="3086099"/>
                  </a:lnTo>
                  <a:lnTo>
                    <a:pt x="220246" y="3047999"/>
                  </a:lnTo>
                  <a:lnTo>
                    <a:pt x="200502" y="3009899"/>
                  </a:lnTo>
                  <a:lnTo>
                    <a:pt x="181615" y="2971799"/>
                  </a:lnTo>
                  <a:lnTo>
                    <a:pt x="163594" y="2933699"/>
                  </a:lnTo>
                  <a:lnTo>
                    <a:pt x="146451" y="2882899"/>
                  </a:lnTo>
                  <a:lnTo>
                    <a:pt x="130198" y="2844799"/>
                  </a:lnTo>
                  <a:lnTo>
                    <a:pt x="114844" y="2806699"/>
                  </a:lnTo>
                  <a:lnTo>
                    <a:pt x="100401" y="2755899"/>
                  </a:lnTo>
                  <a:lnTo>
                    <a:pt x="86880" y="2717799"/>
                  </a:lnTo>
                  <a:lnTo>
                    <a:pt x="74291" y="2666999"/>
                  </a:lnTo>
                  <a:lnTo>
                    <a:pt x="62647" y="2628899"/>
                  </a:lnTo>
                  <a:lnTo>
                    <a:pt x="51957" y="2590799"/>
                  </a:lnTo>
                  <a:lnTo>
                    <a:pt x="42234" y="2539999"/>
                  </a:lnTo>
                  <a:lnTo>
                    <a:pt x="33487" y="2501899"/>
                  </a:lnTo>
                  <a:lnTo>
                    <a:pt x="25728" y="2451099"/>
                  </a:lnTo>
                  <a:lnTo>
                    <a:pt x="18968" y="2400299"/>
                  </a:lnTo>
                  <a:lnTo>
                    <a:pt x="13218" y="2362199"/>
                  </a:lnTo>
                  <a:lnTo>
                    <a:pt x="8489" y="2311399"/>
                  </a:lnTo>
                  <a:lnTo>
                    <a:pt x="4791" y="2273299"/>
                  </a:lnTo>
                  <a:lnTo>
                    <a:pt x="2136" y="2222499"/>
                  </a:lnTo>
                  <a:lnTo>
                    <a:pt x="536" y="2171699"/>
                  </a:lnTo>
                  <a:lnTo>
                    <a:pt x="0" y="2133599"/>
                  </a:lnTo>
                  <a:lnTo>
                    <a:pt x="536" y="2082799"/>
                  </a:lnTo>
                  <a:lnTo>
                    <a:pt x="2136" y="2031999"/>
                  </a:lnTo>
                  <a:lnTo>
                    <a:pt x="4791" y="1981199"/>
                  </a:lnTo>
                  <a:lnTo>
                    <a:pt x="8489" y="1943099"/>
                  </a:lnTo>
                  <a:lnTo>
                    <a:pt x="13218" y="1892299"/>
                  </a:lnTo>
                  <a:lnTo>
                    <a:pt x="18968" y="1854199"/>
                  </a:lnTo>
                  <a:lnTo>
                    <a:pt x="25728" y="1803399"/>
                  </a:lnTo>
                  <a:lnTo>
                    <a:pt x="33487" y="1765299"/>
                  </a:lnTo>
                  <a:lnTo>
                    <a:pt x="42234" y="1714499"/>
                  </a:lnTo>
                  <a:lnTo>
                    <a:pt x="51957" y="1663699"/>
                  </a:lnTo>
                  <a:lnTo>
                    <a:pt x="62647" y="1625599"/>
                  </a:lnTo>
                  <a:lnTo>
                    <a:pt x="74291" y="1587499"/>
                  </a:lnTo>
                  <a:lnTo>
                    <a:pt x="86880" y="1536699"/>
                  </a:lnTo>
                  <a:lnTo>
                    <a:pt x="100401" y="1498599"/>
                  </a:lnTo>
                  <a:lnTo>
                    <a:pt x="114844" y="1447799"/>
                  </a:lnTo>
                  <a:lnTo>
                    <a:pt x="130198" y="1409699"/>
                  </a:lnTo>
                  <a:lnTo>
                    <a:pt x="146451" y="1371599"/>
                  </a:lnTo>
                  <a:lnTo>
                    <a:pt x="163594" y="1333499"/>
                  </a:lnTo>
                  <a:lnTo>
                    <a:pt x="181615" y="1282699"/>
                  </a:lnTo>
                  <a:lnTo>
                    <a:pt x="200502" y="1244599"/>
                  </a:lnTo>
                  <a:lnTo>
                    <a:pt x="220246" y="1206499"/>
                  </a:lnTo>
                  <a:lnTo>
                    <a:pt x="240834" y="1168399"/>
                  </a:lnTo>
                  <a:lnTo>
                    <a:pt x="262257" y="1130299"/>
                  </a:lnTo>
                  <a:lnTo>
                    <a:pt x="284502" y="1092199"/>
                  </a:lnTo>
                  <a:lnTo>
                    <a:pt x="307559" y="1054099"/>
                  </a:lnTo>
                  <a:lnTo>
                    <a:pt x="331417" y="1015999"/>
                  </a:lnTo>
                  <a:lnTo>
                    <a:pt x="356066" y="977899"/>
                  </a:lnTo>
                  <a:lnTo>
                    <a:pt x="381493" y="939799"/>
                  </a:lnTo>
                  <a:lnTo>
                    <a:pt x="407688" y="901699"/>
                  </a:lnTo>
                  <a:lnTo>
                    <a:pt x="434640" y="863599"/>
                  </a:lnTo>
                  <a:lnTo>
                    <a:pt x="462338" y="838199"/>
                  </a:lnTo>
                  <a:lnTo>
                    <a:pt x="490771" y="800099"/>
                  </a:lnTo>
                  <a:lnTo>
                    <a:pt x="519928" y="761999"/>
                  </a:lnTo>
                  <a:lnTo>
                    <a:pt x="549798" y="736599"/>
                  </a:lnTo>
                  <a:lnTo>
                    <a:pt x="580371" y="698499"/>
                  </a:lnTo>
                  <a:lnTo>
                    <a:pt x="611634" y="660399"/>
                  </a:lnTo>
                  <a:lnTo>
                    <a:pt x="643577" y="634999"/>
                  </a:lnTo>
                  <a:lnTo>
                    <a:pt x="676189" y="609599"/>
                  </a:lnTo>
                  <a:lnTo>
                    <a:pt x="709459" y="571499"/>
                  </a:lnTo>
                  <a:lnTo>
                    <a:pt x="743377" y="546099"/>
                  </a:lnTo>
                  <a:lnTo>
                    <a:pt x="777930" y="520699"/>
                  </a:lnTo>
                  <a:lnTo>
                    <a:pt x="813109" y="482599"/>
                  </a:lnTo>
                  <a:lnTo>
                    <a:pt x="848901" y="457199"/>
                  </a:lnTo>
                  <a:lnTo>
                    <a:pt x="885297" y="431799"/>
                  </a:lnTo>
                  <a:lnTo>
                    <a:pt x="922284" y="406399"/>
                  </a:lnTo>
                  <a:lnTo>
                    <a:pt x="959853" y="380999"/>
                  </a:lnTo>
                  <a:lnTo>
                    <a:pt x="1036690" y="330199"/>
                  </a:lnTo>
                  <a:lnTo>
                    <a:pt x="1115719" y="279399"/>
                  </a:lnTo>
                  <a:lnTo>
                    <a:pt x="1156028" y="266699"/>
                  </a:lnTo>
                  <a:lnTo>
                    <a:pt x="1238181" y="215899"/>
                  </a:lnTo>
                  <a:lnTo>
                    <a:pt x="1280002" y="203199"/>
                  </a:lnTo>
                  <a:lnTo>
                    <a:pt x="1322306" y="177799"/>
                  </a:lnTo>
                  <a:lnTo>
                    <a:pt x="1408316" y="152399"/>
                  </a:lnTo>
                  <a:lnTo>
                    <a:pt x="1452000" y="126999"/>
                  </a:lnTo>
                  <a:lnTo>
                    <a:pt x="1769442" y="38099"/>
                  </a:lnTo>
                  <a:lnTo>
                    <a:pt x="1816324" y="38099"/>
                  </a:lnTo>
                  <a:lnTo>
                    <a:pt x="1911127" y="12699"/>
                  </a:lnTo>
                  <a:lnTo>
                    <a:pt x="2557169" y="12699"/>
                  </a:lnTo>
                  <a:lnTo>
                    <a:pt x="2607227" y="25399"/>
                  </a:lnTo>
                  <a:lnTo>
                    <a:pt x="2657041" y="25399"/>
                  </a:lnTo>
                  <a:lnTo>
                    <a:pt x="3044681" y="126999"/>
                  </a:lnTo>
                  <a:lnTo>
                    <a:pt x="3091511" y="152399"/>
                  </a:lnTo>
                  <a:lnTo>
                    <a:pt x="3137922" y="165099"/>
                  </a:lnTo>
                  <a:lnTo>
                    <a:pt x="3183896" y="190499"/>
                  </a:lnTo>
                  <a:lnTo>
                    <a:pt x="3229415" y="203199"/>
                  </a:lnTo>
                  <a:lnTo>
                    <a:pt x="3319016" y="253999"/>
                  </a:lnTo>
                  <a:lnTo>
                    <a:pt x="3363064" y="266699"/>
                  </a:lnTo>
                  <a:lnTo>
                    <a:pt x="3449566" y="317499"/>
                  </a:lnTo>
                  <a:lnTo>
                    <a:pt x="3533823" y="368299"/>
                  </a:lnTo>
                  <a:lnTo>
                    <a:pt x="3575067" y="393699"/>
                  </a:lnTo>
                  <a:lnTo>
                    <a:pt x="3615697" y="431799"/>
                  </a:lnTo>
                  <a:lnTo>
                    <a:pt x="3655695" y="457199"/>
                  </a:lnTo>
                  <a:lnTo>
                    <a:pt x="3695045" y="482599"/>
                  </a:lnTo>
                  <a:lnTo>
                    <a:pt x="3733727" y="520699"/>
                  </a:lnTo>
                  <a:lnTo>
                    <a:pt x="3771726" y="546099"/>
                  </a:lnTo>
                  <a:lnTo>
                    <a:pt x="3809022" y="584199"/>
                  </a:lnTo>
                  <a:lnTo>
                    <a:pt x="3882393" y="660399"/>
                  </a:lnTo>
                  <a:lnTo>
                    <a:pt x="3918219" y="685799"/>
                  </a:lnTo>
                  <a:lnTo>
                    <a:pt x="3953068" y="723899"/>
                  </a:lnTo>
                  <a:lnTo>
                    <a:pt x="3986932" y="761999"/>
                  </a:lnTo>
                  <a:lnTo>
                    <a:pt x="4019803" y="800099"/>
                  </a:lnTo>
                  <a:lnTo>
                    <a:pt x="4051673" y="838199"/>
                  </a:lnTo>
                  <a:lnTo>
                    <a:pt x="4082535" y="888999"/>
                  </a:lnTo>
                  <a:lnTo>
                    <a:pt x="4112381" y="927099"/>
                  </a:lnTo>
                  <a:lnTo>
                    <a:pt x="4141201" y="965199"/>
                  </a:lnTo>
                  <a:lnTo>
                    <a:pt x="4168989" y="1003299"/>
                  </a:lnTo>
                  <a:lnTo>
                    <a:pt x="4195736" y="1054099"/>
                  </a:lnTo>
                  <a:lnTo>
                    <a:pt x="4221435" y="1092199"/>
                  </a:lnTo>
                  <a:lnTo>
                    <a:pt x="4246078" y="1130299"/>
                  </a:lnTo>
                  <a:lnTo>
                    <a:pt x="4269656" y="1181099"/>
                  </a:lnTo>
                  <a:lnTo>
                    <a:pt x="4292161" y="1219199"/>
                  </a:lnTo>
                  <a:lnTo>
                    <a:pt x="4313586" y="1269999"/>
                  </a:lnTo>
                  <a:lnTo>
                    <a:pt x="4333923" y="1308099"/>
                  </a:lnTo>
                  <a:lnTo>
                    <a:pt x="4353163" y="1358899"/>
                  </a:lnTo>
                  <a:lnTo>
                    <a:pt x="4371299" y="1396999"/>
                  </a:lnTo>
                  <a:lnTo>
                    <a:pt x="4388323" y="1447799"/>
                  </a:lnTo>
                  <a:lnTo>
                    <a:pt x="4404226" y="1498599"/>
                  </a:lnTo>
                  <a:lnTo>
                    <a:pt x="4419001" y="1536699"/>
                  </a:lnTo>
                  <a:lnTo>
                    <a:pt x="4432640" y="1587499"/>
                  </a:lnTo>
                  <a:lnTo>
                    <a:pt x="4445135" y="1638299"/>
                  </a:lnTo>
                  <a:lnTo>
                    <a:pt x="4456478" y="1689099"/>
                  </a:lnTo>
                  <a:lnTo>
                    <a:pt x="4466660" y="1739899"/>
                  </a:lnTo>
                  <a:lnTo>
                    <a:pt x="4475675" y="1777999"/>
                  </a:lnTo>
                  <a:lnTo>
                    <a:pt x="4483513" y="1828799"/>
                  </a:lnTo>
                  <a:lnTo>
                    <a:pt x="4490167" y="1879599"/>
                  </a:lnTo>
                  <a:lnTo>
                    <a:pt x="4495630" y="1930399"/>
                  </a:lnTo>
                  <a:lnTo>
                    <a:pt x="4499892" y="1981199"/>
                  </a:lnTo>
                  <a:lnTo>
                    <a:pt x="4502946" y="2031999"/>
                  </a:lnTo>
                  <a:lnTo>
                    <a:pt x="4504785" y="2082799"/>
                  </a:lnTo>
                  <a:lnTo>
                    <a:pt x="4505399" y="2133599"/>
                  </a:lnTo>
                  <a:lnTo>
                    <a:pt x="4504863" y="2171699"/>
                  </a:lnTo>
                  <a:lnTo>
                    <a:pt x="4503263" y="2222499"/>
                  </a:lnTo>
                  <a:lnTo>
                    <a:pt x="4500608" y="2273299"/>
                  </a:lnTo>
                  <a:lnTo>
                    <a:pt x="4496910" y="2311399"/>
                  </a:lnTo>
                  <a:lnTo>
                    <a:pt x="4492181" y="2362199"/>
                  </a:lnTo>
                  <a:lnTo>
                    <a:pt x="4486431" y="2400299"/>
                  </a:lnTo>
                  <a:lnTo>
                    <a:pt x="4479671" y="2451099"/>
                  </a:lnTo>
                  <a:lnTo>
                    <a:pt x="4471912" y="2501899"/>
                  </a:lnTo>
                  <a:lnTo>
                    <a:pt x="4463165" y="2539999"/>
                  </a:lnTo>
                  <a:lnTo>
                    <a:pt x="4453441" y="2590799"/>
                  </a:lnTo>
                  <a:lnTo>
                    <a:pt x="4442752" y="2628899"/>
                  </a:lnTo>
                  <a:lnTo>
                    <a:pt x="4431108" y="2666999"/>
                  </a:lnTo>
                  <a:lnTo>
                    <a:pt x="4418519" y="2717799"/>
                  </a:lnTo>
                  <a:lnTo>
                    <a:pt x="4404998" y="2755899"/>
                  </a:lnTo>
                  <a:lnTo>
                    <a:pt x="4390555" y="2806699"/>
                  </a:lnTo>
                  <a:lnTo>
                    <a:pt x="4375201" y="2844799"/>
                  </a:lnTo>
                  <a:lnTo>
                    <a:pt x="4358948" y="2882899"/>
                  </a:lnTo>
                  <a:lnTo>
                    <a:pt x="4341805" y="2933699"/>
                  </a:lnTo>
                  <a:lnTo>
                    <a:pt x="4323784" y="2971799"/>
                  </a:lnTo>
                  <a:lnTo>
                    <a:pt x="4304897" y="3009899"/>
                  </a:lnTo>
                  <a:lnTo>
                    <a:pt x="4285153" y="3047999"/>
                  </a:lnTo>
                  <a:lnTo>
                    <a:pt x="4264565" y="3086099"/>
                  </a:lnTo>
                  <a:lnTo>
                    <a:pt x="4243142" y="3124199"/>
                  </a:lnTo>
                  <a:lnTo>
                    <a:pt x="4220897" y="3162299"/>
                  </a:lnTo>
                  <a:lnTo>
                    <a:pt x="4197840" y="3200399"/>
                  </a:lnTo>
                  <a:lnTo>
                    <a:pt x="4173982" y="3238499"/>
                  </a:lnTo>
                  <a:lnTo>
                    <a:pt x="4149334" y="3276599"/>
                  </a:lnTo>
                  <a:lnTo>
                    <a:pt x="4123906" y="3314699"/>
                  </a:lnTo>
                  <a:lnTo>
                    <a:pt x="4097711" y="3352799"/>
                  </a:lnTo>
                  <a:lnTo>
                    <a:pt x="4070759" y="3390899"/>
                  </a:lnTo>
                  <a:lnTo>
                    <a:pt x="4043061" y="3428999"/>
                  </a:lnTo>
                  <a:lnTo>
                    <a:pt x="4014628" y="3454399"/>
                  </a:lnTo>
                  <a:lnTo>
                    <a:pt x="3985471" y="3492499"/>
                  </a:lnTo>
                  <a:lnTo>
                    <a:pt x="3955601" y="3530599"/>
                  </a:lnTo>
                  <a:lnTo>
                    <a:pt x="3925028" y="3555999"/>
                  </a:lnTo>
                  <a:lnTo>
                    <a:pt x="3893765" y="3594099"/>
                  </a:lnTo>
                  <a:lnTo>
                    <a:pt x="3861822" y="3619499"/>
                  </a:lnTo>
                  <a:lnTo>
                    <a:pt x="3829210" y="3657599"/>
                  </a:lnTo>
                  <a:lnTo>
                    <a:pt x="3795940" y="3682999"/>
                  </a:lnTo>
                  <a:lnTo>
                    <a:pt x="3762022" y="3708399"/>
                  </a:lnTo>
                  <a:lnTo>
                    <a:pt x="3727469" y="3746499"/>
                  </a:lnTo>
                  <a:lnTo>
                    <a:pt x="3692291" y="3771899"/>
                  </a:lnTo>
                  <a:lnTo>
                    <a:pt x="3656498" y="3797299"/>
                  </a:lnTo>
                  <a:lnTo>
                    <a:pt x="3620103" y="3822699"/>
                  </a:lnTo>
                  <a:lnTo>
                    <a:pt x="3583115" y="3848099"/>
                  </a:lnTo>
                  <a:lnTo>
                    <a:pt x="3545546" y="3873499"/>
                  </a:lnTo>
                  <a:lnTo>
                    <a:pt x="3468709" y="3924299"/>
                  </a:lnTo>
                  <a:lnTo>
                    <a:pt x="3389680" y="3975099"/>
                  </a:lnTo>
                  <a:lnTo>
                    <a:pt x="3349371" y="3987799"/>
                  </a:lnTo>
                  <a:lnTo>
                    <a:pt x="3267218" y="4038599"/>
                  </a:lnTo>
                  <a:lnTo>
                    <a:pt x="3225397" y="4051299"/>
                  </a:lnTo>
                  <a:lnTo>
                    <a:pt x="3183093" y="4076699"/>
                  </a:lnTo>
                  <a:lnTo>
                    <a:pt x="3097083" y="4102099"/>
                  </a:lnTo>
                  <a:lnTo>
                    <a:pt x="3053399" y="4127499"/>
                  </a:lnTo>
                  <a:lnTo>
                    <a:pt x="2735957" y="4216399"/>
                  </a:lnTo>
                  <a:close/>
                </a:path>
                <a:path w="4505960" h="4267200">
                  <a:moveTo>
                    <a:pt x="2594272" y="4241799"/>
                  </a:moveTo>
                  <a:lnTo>
                    <a:pt x="1911127" y="4241799"/>
                  </a:lnTo>
                  <a:lnTo>
                    <a:pt x="1816324" y="4216399"/>
                  </a:lnTo>
                  <a:lnTo>
                    <a:pt x="2689075" y="4216399"/>
                  </a:lnTo>
                  <a:lnTo>
                    <a:pt x="2594272" y="4241799"/>
                  </a:lnTo>
                  <a:close/>
                </a:path>
                <a:path w="4505960" h="4267200">
                  <a:moveTo>
                    <a:pt x="2498156" y="4254499"/>
                  </a:moveTo>
                  <a:lnTo>
                    <a:pt x="2007243" y="4254499"/>
                  </a:lnTo>
                  <a:lnTo>
                    <a:pt x="1959026" y="4241799"/>
                  </a:lnTo>
                  <a:lnTo>
                    <a:pt x="2546373" y="4241799"/>
                  </a:lnTo>
                  <a:lnTo>
                    <a:pt x="2498156" y="4254499"/>
                  </a:lnTo>
                  <a:close/>
                </a:path>
                <a:path w="4505960" h="4267200">
                  <a:moveTo>
                    <a:pt x="2302337" y="4267199"/>
                  </a:moveTo>
                  <a:lnTo>
                    <a:pt x="2203062" y="4267199"/>
                  </a:lnTo>
                  <a:lnTo>
                    <a:pt x="2153686" y="4254499"/>
                  </a:lnTo>
                  <a:lnTo>
                    <a:pt x="2351713" y="4254499"/>
                  </a:lnTo>
                  <a:lnTo>
                    <a:pt x="2302337" y="4267199"/>
                  </a:lnTo>
                  <a:close/>
                </a:path>
              </a:pathLst>
            </a:custGeom>
            <a:solidFill>
              <a:srgbClr val="F3F3F3"/>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10" name="object 10"/>
            <p:cNvSpPr/>
            <p:nvPr/>
          </p:nvSpPr>
          <p:spPr>
            <a:xfrm>
              <a:off x="1178950" y="1909274"/>
              <a:ext cx="4505960" cy="4268470"/>
            </a:xfrm>
            <a:custGeom>
              <a:avLst/>
              <a:gdLst/>
              <a:ahLst/>
              <a:cxnLst/>
              <a:rect l="l" t="t" r="r" b="b"/>
              <a:pathLst>
                <a:path w="4505960" h="4268470">
                  <a:moveTo>
                    <a:pt x="0" y="2134049"/>
                  </a:moveTo>
                  <a:lnTo>
                    <a:pt x="536" y="2087026"/>
                  </a:lnTo>
                  <a:lnTo>
                    <a:pt x="2136" y="2040251"/>
                  </a:lnTo>
                  <a:lnTo>
                    <a:pt x="4791" y="1993735"/>
                  </a:lnTo>
                  <a:lnTo>
                    <a:pt x="8489" y="1947488"/>
                  </a:lnTo>
                  <a:lnTo>
                    <a:pt x="13218" y="1901521"/>
                  </a:lnTo>
                  <a:lnTo>
                    <a:pt x="18968" y="1855844"/>
                  </a:lnTo>
                  <a:lnTo>
                    <a:pt x="25728" y="1810468"/>
                  </a:lnTo>
                  <a:lnTo>
                    <a:pt x="33487" y="1765402"/>
                  </a:lnTo>
                  <a:lnTo>
                    <a:pt x="42234" y="1720658"/>
                  </a:lnTo>
                  <a:lnTo>
                    <a:pt x="51957" y="1676246"/>
                  </a:lnTo>
                  <a:lnTo>
                    <a:pt x="62647" y="1632175"/>
                  </a:lnTo>
                  <a:lnTo>
                    <a:pt x="74291" y="1588458"/>
                  </a:lnTo>
                  <a:lnTo>
                    <a:pt x="86880" y="1545103"/>
                  </a:lnTo>
                  <a:lnTo>
                    <a:pt x="100401" y="1502122"/>
                  </a:lnTo>
                  <a:lnTo>
                    <a:pt x="114844" y="1459525"/>
                  </a:lnTo>
                  <a:lnTo>
                    <a:pt x="130198" y="1417322"/>
                  </a:lnTo>
                  <a:lnTo>
                    <a:pt x="146451" y="1375523"/>
                  </a:lnTo>
                  <a:lnTo>
                    <a:pt x="163594" y="1334140"/>
                  </a:lnTo>
                  <a:lnTo>
                    <a:pt x="181615" y="1293182"/>
                  </a:lnTo>
                  <a:lnTo>
                    <a:pt x="200502" y="1252660"/>
                  </a:lnTo>
                  <a:lnTo>
                    <a:pt x="220246" y="1212584"/>
                  </a:lnTo>
                  <a:lnTo>
                    <a:pt x="240834" y="1172966"/>
                  </a:lnTo>
                  <a:lnTo>
                    <a:pt x="262257" y="1133814"/>
                  </a:lnTo>
                  <a:lnTo>
                    <a:pt x="284502" y="1095140"/>
                  </a:lnTo>
                  <a:lnTo>
                    <a:pt x="307559" y="1056954"/>
                  </a:lnTo>
                  <a:lnTo>
                    <a:pt x="331417" y="1019266"/>
                  </a:lnTo>
                  <a:lnTo>
                    <a:pt x="356066" y="982087"/>
                  </a:lnTo>
                  <a:lnTo>
                    <a:pt x="381493" y="945427"/>
                  </a:lnTo>
                  <a:lnTo>
                    <a:pt x="407688" y="909297"/>
                  </a:lnTo>
                  <a:lnTo>
                    <a:pt x="434640" y="873707"/>
                  </a:lnTo>
                  <a:lnTo>
                    <a:pt x="462338" y="838668"/>
                  </a:lnTo>
                  <a:lnTo>
                    <a:pt x="490771" y="804189"/>
                  </a:lnTo>
                  <a:lnTo>
                    <a:pt x="519928" y="770282"/>
                  </a:lnTo>
                  <a:lnTo>
                    <a:pt x="549798" y="736956"/>
                  </a:lnTo>
                  <a:lnTo>
                    <a:pt x="580371" y="704223"/>
                  </a:lnTo>
                  <a:lnTo>
                    <a:pt x="611634" y="672092"/>
                  </a:lnTo>
                  <a:lnTo>
                    <a:pt x="643577" y="640574"/>
                  </a:lnTo>
                  <a:lnTo>
                    <a:pt x="676189" y="609680"/>
                  </a:lnTo>
                  <a:lnTo>
                    <a:pt x="709459" y="579419"/>
                  </a:lnTo>
                  <a:lnTo>
                    <a:pt x="743377" y="549802"/>
                  </a:lnTo>
                  <a:lnTo>
                    <a:pt x="777930" y="520840"/>
                  </a:lnTo>
                  <a:lnTo>
                    <a:pt x="813109" y="492544"/>
                  </a:lnTo>
                  <a:lnTo>
                    <a:pt x="848901" y="464922"/>
                  </a:lnTo>
                  <a:lnTo>
                    <a:pt x="885297" y="437987"/>
                  </a:lnTo>
                  <a:lnTo>
                    <a:pt x="922284" y="411747"/>
                  </a:lnTo>
                  <a:lnTo>
                    <a:pt x="959853" y="386215"/>
                  </a:lnTo>
                  <a:lnTo>
                    <a:pt x="997992" y="361399"/>
                  </a:lnTo>
                  <a:lnTo>
                    <a:pt x="1036690" y="337311"/>
                  </a:lnTo>
                  <a:lnTo>
                    <a:pt x="1075936" y="313961"/>
                  </a:lnTo>
                  <a:lnTo>
                    <a:pt x="1115719" y="291360"/>
                  </a:lnTo>
                  <a:lnTo>
                    <a:pt x="1156028" y="269517"/>
                  </a:lnTo>
                  <a:lnTo>
                    <a:pt x="1196852" y="248443"/>
                  </a:lnTo>
                  <a:lnTo>
                    <a:pt x="1238181" y="228149"/>
                  </a:lnTo>
                  <a:lnTo>
                    <a:pt x="1280002" y="208645"/>
                  </a:lnTo>
                  <a:lnTo>
                    <a:pt x="1322306" y="189942"/>
                  </a:lnTo>
                  <a:lnTo>
                    <a:pt x="1365081" y="172049"/>
                  </a:lnTo>
                  <a:lnTo>
                    <a:pt x="1408316" y="154978"/>
                  </a:lnTo>
                  <a:lnTo>
                    <a:pt x="1452000" y="138738"/>
                  </a:lnTo>
                  <a:lnTo>
                    <a:pt x="1496123" y="123340"/>
                  </a:lnTo>
                  <a:lnTo>
                    <a:pt x="1540672" y="108795"/>
                  </a:lnTo>
                  <a:lnTo>
                    <a:pt x="1585638" y="95113"/>
                  </a:lnTo>
                  <a:lnTo>
                    <a:pt x="1631009" y="82304"/>
                  </a:lnTo>
                  <a:lnTo>
                    <a:pt x="1676774" y="70378"/>
                  </a:lnTo>
                  <a:lnTo>
                    <a:pt x="1722922" y="59347"/>
                  </a:lnTo>
                  <a:lnTo>
                    <a:pt x="1769442" y="49221"/>
                  </a:lnTo>
                  <a:lnTo>
                    <a:pt x="1816324" y="40009"/>
                  </a:lnTo>
                  <a:lnTo>
                    <a:pt x="1863556" y="31723"/>
                  </a:lnTo>
                  <a:lnTo>
                    <a:pt x="1911127" y="24373"/>
                  </a:lnTo>
                  <a:lnTo>
                    <a:pt x="1959026" y="17969"/>
                  </a:lnTo>
                  <a:lnTo>
                    <a:pt x="2007243" y="12522"/>
                  </a:lnTo>
                  <a:lnTo>
                    <a:pt x="2055766" y="8042"/>
                  </a:lnTo>
                  <a:lnTo>
                    <a:pt x="2104584" y="4539"/>
                  </a:lnTo>
                  <a:lnTo>
                    <a:pt x="2153686" y="2024"/>
                  </a:lnTo>
                  <a:lnTo>
                    <a:pt x="2203062" y="507"/>
                  </a:lnTo>
                  <a:lnTo>
                    <a:pt x="2252699" y="0"/>
                  </a:lnTo>
                  <a:lnTo>
                    <a:pt x="2303847" y="549"/>
                  </a:lnTo>
                  <a:lnTo>
                    <a:pt x="2354857" y="2193"/>
                  </a:lnTo>
                  <a:lnTo>
                    <a:pt x="2405712" y="4924"/>
                  </a:lnTo>
                  <a:lnTo>
                    <a:pt x="2456394" y="8736"/>
                  </a:lnTo>
                  <a:lnTo>
                    <a:pt x="2506885" y="13621"/>
                  </a:lnTo>
                  <a:lnTo>
                    <a:pt x="2557169" y="19573"/>
                  </a:lnTo>
                  <a:lnTo>
                    <a:pt x="2607227" y="26584"/>
                  </a:lnTo>
                  <a:lnTo>
                    <a:pt x="2657041" y="34649"/>
                  </a:lnTo>
                  <a:lnTo>
                    <a:pt x="2706595" y="43759"/>
                  </a:lnTo>
                  <a:lnTo>
                    <a:pt x="2755870" y="53908"/>
                  </a:lnTo>
                  <a:lnTo>
                    <a:pt x="2804848" y="65089"/>
                  </a:lnTo>
                  <a:lnTo>
                    <a:pt x="2853513" y="77295"/>
                  </a:lnTo>
                  <a:lnTo>
                    <a:pt x="2901846" y="90520"/>
                  </a:lnTo>
                  <a:lnTo>
                    <a:pt x="2949830" y="104756"/>
                  </a:lnTo>
                  <a:lnTo>
                    <a:pt x="2997448" y="119996"/>
                  </a:lnTo>
                  <a:lnTo>
                    <a:pt x="3044681" y="136233"/>
                  </a:lnTo>
                  <a:lnTo>
                    <a:pt x="3091511" y="153461"/>
                  </a:lnTo>
                  <a:lnTo>
                    <a:pt x="3137922" y="171673"/>
                  </a:lnTo>
                  <a:lnTo>
                    <a:pt x="3183896" y="190861"/>
                  </a:lnTo>
                  <a:lnTo>
                    <a:pt x="3229415" y="211019"/>
                  </a:lnTo>
                  <a:lnTo>
                    <a:pt x="3274461" y="232140"/>
                  </a:lnTo>
                  <a:lnTo>
                    <a:pt x="3319016" y="254216"/>
                  </a:lnTo>
                  <a:lnTo>
                    <a:pt x="3363064" y="277242"/>
                  </a:lnTo>
                  <a:lnTo>
                    <a:pt x="3406586" y="301209"/>
                  </a:lnTo>
                  <a:lnTo>
                    <a:pt x="3449566" y="326112"/>
                  </a:lnTo>
                  <a:lnTo>
                    <a:pt x="3491984" y="351943"/>
                  </a:lnTo>
                  <a:lnTo>
                    <a:pt x="3533823" y="378695"/>
                  </a:lnTo>
                  <a:lnTo>
                    <a:pt x="3575067" y="406362"/>
                  </a:lnTo>
                  <a:lnTo>
                    <a:pt x="3615697" y="434936"/>
                  </a:lnTo>
                  <a:lnTo>
                    <a:pt x="3655695" y="464410"/>
                  </a:lnTo>
                  <a:lnTo>
                    <a:pt x="3695045" y="494778"/>
                  </a:lnTo>
                  <a:lnTo>
                    <a:pt x="3733727" y="526033"/>
                  </a:lnTo>
                  <a:lnTo>
                    <a:pt x="3771726" y="558168"/>
                  </a:lnTo>
                  <a:lnTo>
                    <a:pt x="3809022" y="591175"/>
                  </a:lnTo>
                  <a:lnTo>
                    <a:pt x="3845599" y="625048"/>
                  </a:lnTo>
                  <a:lnTo>
                    <a:pt x="3882393" y="660728"/>
                  </a:lnTo>
                  <a:lnTo>
                    <a:pt x="3918219" y="697130"/>
                  </a:lnTo>
                  <a:lnTo>
                    <a:pt x="3953068" y="734235"/>
                  </a:lnTo>
                  <a:lnTo>
                    <a:pt x="3986932" y="772026"/>
                  </a:lnTo>
                  <a:lnTo>
                    <a:pt x="4019803" y="810484"/>
                  </a:lnTo>
                  <a:lnTo>
                    <a:pt x="4051673" y="849591"/>
                  </a:lnTo>
                  <a:lnTo>
                    <a:pt x="4082535" y="889328"/>
                  </a:lnTo>
                  <a:lnTo>
                    <a:pt x="4112381" y="929678"/>
                  </a:lnTo>
                  <a:lnTo>
                    <a:pt x="4141201" y="970623"/>
                  </a:lnTo>
                  <a:lnTo>
                    <a:pt x="4168989" y="1012143"/>
                  </a:lnTo>
                  <a:lnTo>
                    <a:pt x="4195737" y="1054221"/>
                  </a:lnTo>
                  <a:lnTo>
                    <a:pt x="4221435" y="1096839"/>
                  </a:lnTo>
                  <a:lnTo>
                    <a:pt x="4246078" y="1139978"/>
                  </a:lnTo>
                  <a:lnTo>
                    <a:pt x="4269656" y="1183621"/>
                  </a:lnTo>
                  <a:lnTo>
                    <a:pt x="4292161" y="1227748"/>
                  </a:lnTo>
                  <a:lnTo>
                    <a:pt x="4313586" y="1272342"/>
                  </a:lnTo>
                  <a:lnTo>
                    <a:pt x="4333923" y="1317384"/>
                  </a:lnTo>
                  <a:lnTo>
                    <a:pt x="4353163" y="1362856"/>
                  </a:lnTo>
                  <a:lnTo>
                    <a:pt x="4371299" y="1408741"/>
                  </a:lnTo>
                  <a:lnTo>
                    <a:pt x="4388323" y="1455019"/>
                  </a:lnTo>
                  <a:lnTo>
                    <a:pt x="4404226" y="1501673"/>
                  </a:lnTo>
                  <a:lnTo>
                    <a:pt x="4419001" y="1548684"/>
                  </a:lnTo>
                  <a:lnTo>
                    <a:pt x="4432640" y="1596034"/>
                  </a:lnTo>
                  <a:lnTo>
                    <a:pt x="4445135" y="1643705"/>
                  </a:lnTo>
                  <a:lnTo>
                    <a:pt x="4456478" y="1691678"/>
                  </a:lnTo>
                  <a:lnTo>
                    <a:pt x="4466660" y="1739936"/>
                  </a:lnTo>
                  <a:lnTo>
                    <a:pt x="4475675" y="1788460"/>
                  </a:lnTo>
                  <a:lnTo>
                    <a:pt x="4483513" y="1837232"/>
                  </a:lnTo>
                  <a:lnTo>
                    <a:pt x="4490167" y="1886234"/>
                  </a:lnTo>
                  <a:lnTo>
                    <a:pt x="4495630" y="1935447"/>
                  </a:lnTo>
                  <a:lnTo>
                    <a:pt x="4499892" y="1984853"/>
                  </a:lnTo>
                  <a:lnTo>
                    <a:pt x="4502946" y="2034435"/>
                  </a:lnTo>
                  <a:lnTo>
                    <a:pt x="4504785" y="2084173"/>
                  </a:lnTo>
                  <a:lnTo>
                    <a:pt x="4505399" y="2134049"/>
                  </a:lnTo>
                  <a:lnTo>
                    <a:pt x="4504863" y="2181073"/>
                  </a:lnTo>
                  <a:lnTo>
                    <a:pt x="4503263" y="2227848"/>
                  </a:lnTo>
                  <a:lnTo>
                    <a:pt x="4500608" y="2274364"/>
                  </a:lnTo>
                  <a:lnTo>
                    <a:pt x="4496910" y="2320611"/>
                  </a:lnTo>
                  <a:lnTo>
                    <a:pt x="4492181" y="2366578"/>
                  </a:lnTo>
                  <a:lnTo>
                    <a:pt x="4486431" y="2412255"/>
                  </a:lnTo>
                  <a:lnTo>
                    <a:pt x="4479671" y="2457631"/>
                  </a:lnTo>
                  <a:lnTo>
                    <a:pt x="4471912" y="2502697"/>
                  </a:lnTo>
                  <a:lnTo>
                    <a:pt x="4463165" y="2547441"/>
                  </a:lnTo>
                  <a:lnTo>
                    <a:pt x="4453441" y="2591853"/>
                  </a:lnTo>
                  <a:lnTo>
                    <a:pt x="4442752" y="2635923"/>
                  </a:lnTo>
                  <a:lnTo>
                    <a:pt x="4431108" y="2679641"/>
                  </a:lnTo>
                  <a:lnTo>
                    <a:pt x="4418519" y="2722996"/>
                  </a:lnTo>
                  <a:lnTo>
                    <a:pt x="4404998" y="2765977"/>
                  </a:lnTo>
                  <a:lnTo>
                    <a:pt x="4390555" y="2808574"/>
                  </a:lnTo>
                  <a:lnTo>
                    <a:pt x="4375201" y="2850777"/>
                  </a:lnTo>
                  <a:lnTo>
                    <a:pt x="4358948" y="2892576"/>
                  </a:lnTo>
                  <a:lnTo>
                    <a:pt x="4341805" y="2933959"/>
                  </a:lnTo>
                  <a:lnTo>
                    <a:pt x="4323784" y="2974917"/>
                  </a:lnTo>
                  <a:lnTo>
                    <a:pt x="4304897" y="3015439"/>
                  </a:lnTo>
                  <a:lnTo>
                    <a:pt x="4285153" y="3055514"/>
                  </a:lnTo>
                  <a:lnTo>
                    <a:pt x="4264565" y="3095133"/>
                  </a:lnTo>
                  <a:lnTo>
                    <a:pt x="4243142" y="3134285"/>
                  </a:lnTo>
                  <a:lnTo>
                    <a:pt x="4220897" y="3172959"/>
                  </a:lnTo>
                  <a:lnTo>
                    <a:pt x="4197840" y="3211145"/>
                  </a:lnTo>
                  <a:lnTo>
                    <a:pt x="4173982" y="3248833"/>
                  </a:lnTo>
                  <a:lnTo>
                    <a:pt x="4149334" y="3286012"/>
                  </a:lnTo>
                  <a:lnTo>
                    <a:pt x="4123906" y="3322672"/>
                  </a:lnTo>
                  <a:lnTo>
                    <a:pt x="4097711" y="3358802"/>
                  </a:lnTo>
                  <a:lnTo>
                    <a:pt x="4070759" y="3394392"/>
                  </a:lnTo>
                  <a:lnTo>
                    <a:pt x="4043061" y="3429431"/>
                  </a:lnTo>
                  <a:lnTo>
                    <a:pt x="4014628" y="3463910"/>
                  </a:lnTo>
                  <a:lnTo>
                    <a:pt x="3985471" y="3497817"/>
                  </a:lnTo>
                  <a:lnTo>
                    <a:pt x="3955601" y="3531143"/>
                  </a:lnTo>
                  <a:lnTo>
                    <a:pt x="3925029" y="3563876"/>
                  </a:lnTo>
                  <a:lnTo>
                    <a:pt x="3893765" y="3596007"/>
                  </a:lnTo>
                  <a:lnTo>
                    <a:pt x="3861822" y="3627525"/>
                  </a:lnTo>
                  <a:lnTo>
                    <a:pt x="3829210" y="3658419"/>
                  </a:lnTo>
                  <a:lnTo>
                    <a:pt x="3795940" y="3688680"/>
                  </a:lnTo>
                  <a:lnTo>
                    <a:pt x="3762022" y="3718297"/>
                  </a:lnTo>
                  <a:lnTo>
                    <a:pt x="3727469" y="3747258"/>
                  </a:lnTo>
                  <a:lnTo>
                    <a:pt x="3692291" y="3775555"/>
                  </a:lnTo>
                  <a:lnTo>
                    <a:pt x="3656498" y="3803177"/>
                  </a:lnTo>
                  <a:lnTo>
                    <a:pt x="3620103" y="3830112"/>
                  </a:lnTo>
                  <a:lnTo>
                    <a:pt x="3583115" y="3856352"/>
                  </a:lnTo>
                  <a:lnTo>
                    <a:pt x="3545546" y="3881884"/>
                  </a:lnTo>
                  <a:lnTo>
                    <a:pt x="3507407" y="3906700"/>
                  </a:lnTo>
                  <a:lnTo>
                    <a:pt x="3468709" y="3930787"/>
                  </a:lnTo>
                  <a:lnTo>
                    <a:pt x="3429463" y="3954137"/>
                  </a:lnTo>
                  <a:lnTo>
                    <a:pt x="3389680" y="3976739"/>
                  </a:lnTo>
                  <a:lnTo>
                    <a:pt x="3349371" y="3998582"/>
                  </a:lnTo>
                  <a:lnTo>
                    <a:pt x="3308547" y="4019656"/>
                  </a:lnTo>
                  <a:lnTo>
                    <a:pt x="3267218" y="4039950"/>
                  </a:lnTo>
                  <a:lnTo>
                    <a:pt x="3225397" y="4059454"/>
                  </a:lnTo>
                  <a:lnTo>
                    <a:pt x="3183093" y="4078157"/>
                  </a:lnTo>
                  <a:lnTo>
                    <a:pt x="3140318" y="4096050"/>
                  </a:lnTo>
                  <a:lnTo>
                    <a:pt x="3097083" y="4113121"/>
                  </a:lnTo>
                  <a:lnTo>
                    <a:pt x="3053399" y="4129361"/>
                  </a:lnTo>
                  <a:lnTo>
                    <a:pt x="3009277" y="4144759"/>
                  </a:lnTo>
                  <a:lnTo>
                    <a:pt x="2964727" y="4159304"/>
                  </a:lnTo>
                  <a:lnTo>
                    <a:pt x="2919761" y="4172986"/>
                  </a:lnTo>
                  <a:lnTo>
                    <a:pt x="2874390" y="4185795"/>
                  </a:lnTo>
                  <a:lnTo>
                    <a:pt x="2828625" y="4197721"/>
                  </a:lnTo>
                  <a:lnTo>
                    <a:pt x="2782477" y="4208752"/>
                  </a:lnTo>
                  <a:lnTo>
                    <a:pt x="2735957" y="4218878"/>
                  </a:lnTo>
                  <a:lnTo>
                    <a:pt x="2689075" y="4228090"/>
                  </a:lnTo>
                  <a:lnTo>
                    <a:pt x="2641843" y="4236376"/>
                  </a:lnTo>
                  <a:lnTo>
                    <a:pt x="2594272" y="4243726"/>
                  </a:lnTo>
                  <a:lnTo>
                    <a:pt x="2546373" y="4250130"/>
                  </a:lnTo>
                  <a:lnTo>
                    <a:pt x="2498156" y="4255577"/>
                  </a:lnTo>
                  <a:lnTo>
                    <a:pt x="2449633" y="4260057"/>
                  </a:lnTo>
                  <a:lnTo>
                    <a:pt x="2400815" y="4263560"/>
                  </a:lnTo>
                  <a:lnTo>
                    <a:pt x="2351713" y="4266075"/>
                  </a:lnTo>
                  <a:lnTo>
                    <a:pt x="2302337" y="4267592"/>
                  </a:lnTo>
                  <a:lnTo>
                    <a:pt x="2252699" y="4268099"/>
                  </a:lnTo>
                  <a:lnTo>
                    <a:pt x="2203062" y="4267592"/>
                  </a:lnTo>
                  <a:lnTo>
                    <a:pt x="2153686" y="4266075"/>
                  </a:lnTo>
                  <a:lnTo>
                    <a:pt x="2104584" y="4263560"/>
                  </a:lnTo>
                  <a:lnTo>
                    <a:pt x="2055766" y="4260057"/>
                  </a:lnTo>
                  <a:lnTo>
                    <a:pt x="2007243" y="4255577"/>
                  </a:lnTo>
                  <a:lnTo>
                    <a:pt x="1959026" y="4250130"/>
                  </a:lnTo>
                  <a:lnTo>
                    <a:pt x="1911127" y="4243726"/>
                  </a:lnTo>
                  <a:lnTo>
                    <a:pt x="1863556" y="4236376"/>
                  </a:lnTo>
                  <a:lnTo>
                    <a:pt x="1816324" y="4228090"/>
                  </a:lnTo>
                  <a:lnTo>
                    <a:pt x="1769442" y="4218878"/>
                  </a:lnTo>
                  <a:lnTo>
                    <a:pt x="1722922" y="4208752"/>
                  </a:lnTo>
                  <a:lnTo>
                    <a:pt x="1676774" y="4197721"/>
                  </a:lnTo>
                  <a:lnTo>
                    <a:pt x="1631009" y="4185795"/>
                  </a:lnTo>
                  <a:lnTo>
                    <a:pt x="1585638" y="4172986"/>
                  </a:lnTo>
                  <a:lnTo>
                    <a:pt x="1540672" y="4159304"/>
                  </a:lnTo>
                  <a:lnTo>
                    <a:pt x="1496123" y="4144759"/>
                  </a:lnTo>
                  <a:lnTo>
                    <a:pt x="1452000" y="4129361"/>
                  </a:lnTo>
                  <a:lnTo>
                    <a:pt x="1408316" y="4113121"/>
                  </a:lnTo>
                  <a:lnTo>
                    <a:pt x="1365081" y="4096050"/>
                  </a:lnTo>
                  <a:lnTo>
                    <a:pt x="1322306" y="4078157"/>
                  </a:lnTo>
                  <a:lnTo>
                    <a:pt x="1280002" y="4059454"/>
                  </a:lnTo>
                  <a:lnTo>
                    <a:pt x="1238181" y="4039950"/>
                  </a:lnTo>
                  <a:lnTo>
                    <a:pt x="1196852" y="4019656"/>
                  </a:lnTo>
                  <a:lnTo>
                    <a:pt x="1156028" y="3998582"/>
                  </a:lnTo>
                  <a:lnTo>
                    <a:pt x="1115719" y="3976739"/>
                  </a:lnTo>
                  <a:lnTo>
                    <a:pt x="1075936" y="3954137"/>
                  </a:lnTo>
                  <a:lnTo>
                    <a:pt x="1036690" y="3930787"/>
                  </a:lnTo>
                  <a:lnTo>
                    <a:pt x="997992" y="3906700"/>
                  </a:lnTo>
                  <a:lnTo>
                    <a:pt x="959853" y="3881884"/>
                  </a:lnTo>
                  <a:lnTo>
                    <a:pt x="922284" y="3856352"/>
                  </a:lnTo>
                  <a:lnTo>
                    <a:pt x="885297" y="3830112"/>
                  </a:lnTo>
                  <a:lnTo>
                    <a:pt x="848901" y="3803177"/>
                  </a:lnTo>
                  <a:lnTo>
                    <a:pt x="813109" y="3775555"/>
                  </a:lnTo>
                  <a:lnTo>
                    <a:pt x="777930" y="3747258"/>
                  </a:lnTo>
                  <a:lnTo>
                    <a:pt x="743377" y="3718297"/>
                  </a:lnTo>
                  <a:lnTo>
                    <a:pt x="709459" y="3688680"/>
                  </a:lnTo>
                  <a:lnTo>
                    <a:pt x="676189" y="3658419"/>
                  </a:lnTo>
                  <a:lnTo>
                    <a:pt x="643577" y="3627525"/>
                  </a:lnTo>
                  <a:lnTo>
                    <a:pt x="611634" y="3596007"/>
                  </a:lnTo>
                  <a:lnTo>
                    <a:pt x="580371" y="3563876"/>
                  </a:lnTo>
                  <a:lnTo>
                    <a:pt x="549798" y="3531143"/>
                  </a:lnTo>
                  <a:lnTo>
                    <a:pt x="519928" y="3497817"/>
                  </a:lnTo>
                  <a:lnTo>
                    <a:pt x="490771" y="3463910"/>
                  </a:lnTo>
                  <a:lnTo>
                    <a:pt x="462338" y="3429431"/>
                  </a:lnTo>
                  <a:lnTo>
                    <a:pt x="434640" y="3394392"/>
                  </a:lnTo>
                  <a:lnTo>
                    <a:pt x="407688" y="3358802"/>
                  </a:lnTo>
                  <a:lnTo>
                    <a:pt x="381493" y="3322672"/>
                  </a:lnTo>
                  <a:lnTo>
                    <a:pt x="356066" y="3286012"/>
                  </a:lnTo>
                  <a:lnTo>
                    <a:pt x="331417" y="3248833"/>
                  </a:lnTo>
                  <a:lnTo>
                    <a:pt x="307559" y="3211145"/>
                  </a:lnTo>
                  <a:lnTo>
                    <a:pt x="284502" y="3172959"/>
                  </a:lnTo>
                  <a:lnTo>
                    <a:pt x="262257" y="3134285"/>
                  </a:lnTo>
                  <a:lnTo>
                    <a:pt x="240834" y="3095133"/>
                  </a:lnTo>
                  <a:lnTo>
                    <a:pt x="220246" y="3055514"/>
                  </a:lnTo>
                  <a:lnTo>
                    <a:pt x="200502" y="3015439"/>
                  </a:lnTo>
                  <a:lnTo>
                    <a:pt x="181615" y="2974917"/>
                  </a:lnTo>
                  <a:lnTo>
                    <a:pt x="163594" y="2933959"/>
                  </a:lnTo>
                  <a:lnTo>
                    <a:pt x="146451" y="2892576"/>
                  </a:lnTo>
                  <a:lnTo>
                    <a:pt x="130198" y="2850777"/>
                  </a:lnTo>
                  <a:lnTo>
                    <a:pt x="114844" y="2808574"/>
                  </a:lnTo>
                  <a:lnTo>
                    <a:pt x="100401" y="2765977"/>
                  </a:lnTo>
                  <a:lnTo>
                    <a:pt x="86880" y="2722996"/>
                  </a:lnTo>
                  <a:lnTo>
                    <a:pt x="74291" y="2679641"/>
                  </a:lnTo>
                  <a:lnTo>
                    <a:pt x="62647" y="2635923"/>
                  </a:lnTo>
                  <a:lnTo>
                    <a:pt x="51957" y="2591853"/>
                  </a:lnTo>
                  <a:lnTo>
                    <a:pt x="42234" y="2547441"/>
                  </a:lnTo>
                  <a:lnTo>
                    <a:pt x="33487" y="2502697"/>
                  </a:lnTo>
                  <a:lnTo>
                    <a:pt x="25728" y="2457631"/>
                  </a:lnTo>
                  <a:lnTo>
                    <a:pt x="18968" y="2412255"/>
                  </a:lnTo>
                  <a:lnTo>
                    <a:pt x="13218" y="2366578"/>
                  </a:lnTo>
                  <a:lnTo>
                    <a:pt x="8489" y="2320611"/>
                  </a:lnTo>
                  <a:lnTo>
                    <a:pt x="4791" y="2274364"/>
                  </a:lnTo>
                  <a:lnTo>
                    <a:pt x="2136" y="2227848"/>
                  </a:lnTo>
                  <a:lnTo>
                    <a:pt x="536" y="2181073"/>
                  </a:lnTo>
                  <a:lnTo>
                    <a:pt x="0" y="2134049"/>
                  </a:lnTo>
                  <a:close/>
                </a:path>
              </a:pathLst>
            </a:custGeom>
            <a:ln w="9524">
              <a:solidFill>
                <a:srgbClr val="D9D9D9"/>
              </a:solidFill>
            </a:ln>
          </p:spPr>
          <p:txBody>
            <a:bodyPr wrap="square" lIns="0" tIns="0" rIns="0" bIns="0" rtlCol="0"/>
            <a:lstStyle/>
            <a:p>
              <a:pPr defTabSz="914621">
                <a:defRPr/>
              </a:pPr>
              <a:endParaRPr sz="1351">
                <a:solidFill>
                  <a:prstClr val="black"/>
                </a:solidFill>
                <a:latin typeface="IBM Plex Sans" panose="020B0503050203000203" pitchFamily="34" charset="0"/>
              </a:endParaRPr>
            </a:p>
          </p:txBody>
        </p:sp>
      </p:grpSp>
      <p:sp>
        <p:nvSpPr>
          <p:cNvPr id="11" name="object 11"/>
          <p:cNvSpPr txBox="1"/>
          <p:nvPr/>
        </p:nvSpPr>
        <p:spPr>
          <a:xfrm>
            <a:off x="4971098" y="1936720"/>
            <a:ext cx="2308225" cy="305212"/>
          </a:xfrm>
          <a:prstGeom prst="rect">
            <a:avLst/>
          </a:prstGeom>
        </p:spPr>
        <p:txBody>
          <a:bodyPr vert="horz" wrap="square" lIns="0" tIns="12700" rIns="0" bIns="0" rtlCol="0">
            <a:spAutoFit/>
          </a:bodyPr>
          <a:lstStyle/>
          <a:p>
            <a:pPr marL="12700" defTabSz="914621">
              <a:spcBef>
                <a:spcPts val="100"/>
              </a:spcBef>
              <a:defRPr/>
            </a:pPr>
            <a:r>
              <a:rPr sz="1900" spc="-11">
                <a:solidFill>
                  <a:prstClr val="black"/>
                </a:solidFill>
                <a:latin typeface="IBM Plex Sans" panose="020B0503050203000203" pitchFamily="34" charset="0"/>
                <a:cs typeface="Red Hat Display Medium"/>
              </a:rPr>
              <a:t>Core</a:t>
            </a:r>
            <a:r>
              <a:rPr sz="1900" spc="-51">
                <a:solidFill>
                  <a:prstClr val="black"/>
                </a:solidFill>
                <a:latin typeface="IBM Plex Sans" panose="020B0503050203000203" pitchFamily="34" charset="0"/>
                <a:cs typeface="Red Hat Display Medium"/>
              </a:rPr>
              <a:t> </a:t>
            </a:r>
            <a:r>
              <a:rPr sz="1900" spc="-11">
                <a:solidFill>
                  <a:prstClr val="black"/>
                </a:solidFill>
                <a:latin typeface="IBM Plex Sans" panose="020B0503050203000203" pitchFamily="34" charset="0"/>
                <a:cs typeface="Red Hat Display Medium"/>
              </a:rPr>
              <a:t>Migration</a:t>
            </a:r>
            <a:r>
              <a:rPr sz="1900" spc="-51">
                <a:solidFill>
                  <a:prstClr val="black"/>
                </a:solidFill>
                <a:latin typeface="IBM Plex Sans" panose="020B0503050203000203" pitchFamily="34" charset="0"/>
                <a:cs typeface="Red Hat Display Medium"/>
              </a:rPr>
              <a:t> </a:t>
            </a:r>
            <a:r>
              <a:rPr sz="1900" spc="-31">
                <a:solidFill>
                  <a:prstClr val="black"/>
                </a:solidFill>
                <a:latin typeface="IBM Plex Sans" panose="020B0503050203000203" pitchFamily="34" charset="0"/>
                <a:cs typeface="Red Hat Display Medium"/>
              </a:rPr>
              <a:t>Team</a:t>
            </a:r>
            <a:endParaRPr sz="1900">
              <a:solidFill>
                <a:prstClr val="black"/>
              </a:solidFill>
              <a:latin typeface="IBM Plex Sans" panose="020B0503050203000203" pitchFamily="34" charset="0"/>
              <a:cs typeface="Red Hat Display Medium"/>
            </a:endParaRPr>
          </a:p>
        </p:txBody>
      </p:sp>
      <p:pic>
        <p:nvPicPr>
          <p:cNvPr id="12" name="object 12"/>
          <p:cNvPicPr/>
          <p:nvPr/>
        </p:nvPicPr>
        <p:blipFill>
          <a:blip r:embed="rId2" cstate="print"/>
          <a:stretch>
            <a:fillRect/>
          </a:stretch>
        </p:blipFill>
        <p:spPr>
          <a:xfrm>
            <a:off x="5878502" y="4908244"/>
            <a:ext cx="340511" cy="538799"/>
          </a:xfrm>
          <a:prstGeom prst="rect">
            <a:avLst/>
          </a:prstGeom>
        </p:spPr>
      </p:pic>
      <p:sp>
        <p:nvSpPr>
          <p:cNvPr id="13" name="object 13"/>
          <p:cNvSpPr txBox="1"/>
          <p:nvPr/>
        </p:nvSpPr>
        <p:spPr>
          <a:xfrm>
            <a:off x="5669170" y="5529294"/>
            <a:ext cx="834143" cy="380232"/>
          </a:xfrm>
          <a:prstGeom prst="rect">
            <a:avLst/>
          </a:prstGeom>
        </p:spPr>
        <p:txBody>
          <a:bodyPr vert="horz" wrap="square" lIns="0" tIns="20955" rIns="0" bIns="0" rtlCol="0">
            <a:spAutoFit/>
          </a:bodyPr>
          <a:lstStyle/>
          <a:p>
            <a:pPr marL="79373" marR="5080" indent="-67309" defTabSz="914621">
              <a:lnSpc>
                <a:spcPts val="1420"/>
              </a:lnSpc>
              <a:spcBef>
                <a:spcPts val="165"/>
              </a:spcBef>
              <a:defRPr/>
            </a:pPr>
            <a:r>
              <a:rPr sz="1200" b="1">
                <a:solidFill>
                  <a:srgbClr val="4F81BD"/>
                </a:solidFill>
                <a:latin typeface="IBM Plex Sans" panose="020B0503050203000203" pitchFamily="34" charset="0"/>
                <a:cs typeface="Red Hat Display Black"/>
              </a:rPr>
              <a:t>PM </a:t>
            </a:r>
            <a:r>
              <a:rPr sz="1200" b="1" spc="-11">
                <a:solidFill>
                  <a:srgbClr val="4F81BD"/>
                </a:solidFill>
                <a:latin typeface="IBM Plex Sans" panose="020B0503050203000203" pitchFamily="34" charset="0"/>
                <a:cs typeface="Red Hat Display Black"/>
              </a:rPr>
              <a:t>Squad Support</a:t>
            </a:r>
            <a:endParaRPr sz="1200">
              <a:solidFill>
                <a:srgbClr val="4F81BD"/>
              </a:solidFill>
              <a:latin typeface="IBM Plex Sans" panose="020B0503050203000203" pitchFamily="34" charset="0"/>
              <a:cs typeface="Red Hat Display Medium"/>
            </a:endParaRPr>
          </a:p>
        </p:txBody>
      </p:sp>
      <p:sp>
        <p:nvSpPr>
          <p:cNvPr id="14" name="object 14"/>
          <p:cNvSpPr txBox="1"/>
          <p:nvPr/>
        </p:nvSpPr>
        <p:spPr>
          <a:xfrm>
            <a:off x="6190269" y="3009436"/>
            <a:ext cx="1123245" cy="380232"/>
          </a:xfrm>
          <a:prstGeom prst="rect">
            <a:avLst/>
          </a:prstGeom>
        </p:spPr>
        <p:txBody>
          <a:bodyPr vert="horz" wrap="square" lIns="0" tIns="20955" rIns="0" bIns="0" rtlCol="0">
            <a:spAutoFit/>
          </a:bodyPr>
          <a:lstStyle/>
          <a:p>
            <a:pPr marL="12700" marR="5080" indent="-635" algn="ctr" defTabSz="914621">
              <a:lnSpc>
                <a:spcPts val="1420"/>
              </a:lnSpc>
              <a:spcBef>
                <a:spcPts val="165"/>
              </a:spcBef>
              <a:defRPr/>
            </a:pPr>
            <a:r>
              <a:rPr sz="1200" b="1" spc="-20">
                <a:solidFill>
                  <a:srgbClr val="4F81BD"/>
                </a:solidFill>
                <a:latin typeface="IBM Plex Sans" panose="020B0503050203000203" pitchFamily="34" charset="0"/>
                <a:cs typeface="Red Hat Display Black"/>
              </a:rPr>
              <a:t>Lead </a:t>
            </a:r>
            <a:r>
              <a:rPr sz="1200" b="1" spc="-11">
                <a:solidFill>
                  <a:srgbClr val="4F81BD"/>
                </a:solidFill>
                <a:latin typeface="IBM Plex Sans" panose="020B0503050203000203" pitchFamily="34" charset="0"/>
                <a:cs typeface="Red Hat Display Black"/>
              </a:rPr>
              <a:t>Program Architect</a:t>
            </a:r>
            <a:endParaRPr sz="1200">
              <a:solidFill>
                <a:srgbClr val="4F81BD"/>
              </a:solidFill>
              <a:latin typeface="IBM Plex Sans" panose="020B0503050203000203" pitchFamily="34" charset="0"/>
              <a:cs typeface="Red Hat Display Medium"/>
            </a:endParaRPr>
          </a:p>
        </p:txBody>
      </p:sp>
      <p:grpSp>
        <p:nvGrpSpPr>
          <p:cNvPr id="15" name="object 15"/>
          <p:cNvGrpSpPr/>
          <p:nvPr/>
        </p:nvGrpSpPr>
        <p:grpSpPr>
          <a:xfrm>
            <a:off x="5200326" y="2383566"/>
            <a:ext cx="1721485" cy="539115"/>
            <a:chOff x="2583213" y="2625775"/>
            <a:chExt cx="1721485" cy="539115"/>
          </a:xfrm>
        </p:grpSpPr>
        <p:pic>
          <p:nvPicPr>
            <p:cNvPr id="16" name="object 16"/>
            <p:cNvPicPr/>
            <p:nvPr/>
          </p:nvPicPr>
          <p:blipFill>
            <a:blip r:embed="rId2" cstate="print"/>
            <a:stretch>
              <a:fillRect/>
            </a:stretch>
          </p:blipFill>
          <p:spPr>
            <a:xfrm>
              <a:off x="2583213" y="2625778"/>
              <a:ext cx="340511" cy="538799"/>
            </a:xfrm>
            <a:prstGeom prst="rect">
              <a:avLst/>
            </a:prstGeom>
          </p:spPr>
        </p:pic>
        <p:pic>
          <p:nvPicPr>
            <p:cNvPr id="17" name="object 17"/>
            <p:cNvPicPr/>
            <p:nvPr/>
          </p:nvPicPr>
          <p:blipFill>
            <a:blip r:embed="rId3" cstate="print"/>
            <a:stretch>
              <a:fillRect/>
            </a:stretch>
          </p:blipFill>
          <p:spPr>
            <a:xfrm>
              <a:off x="3963745" y="2625775"/>
              <a:ext cx="340499" cy="538427"/>
            </a:xfrm>
            <a:prstGeom prst="rect">
              <a:avLst/>
            </a:prstGeom>
          </p:spPr>
        </p:pic>
      </p:grpSp>
      <p:sp>
        <p:nvSpPr>
          <p:cNvPr id="18" name="object 18"/>
          <p:cNvSpPr txBox="1"/>
          <p:nvPr/>
        </p:nvSpPr>
        <p:spPr>
          <a:xfrm>
            <a:off x="5038164" y="3004620"/>
            <a:ext cx="840337" cy="378950"/>
          </a:xfrm>
          <a:prstGeom prst="rect">
            <a:avLst/>
          </a:prstGeom>
        </p:spPr>
        <p:txBody>
          <a:bodyPr vert="horz" wrap="square" lIns="0" tIns="19685" rIns="0" bIns="0" rtlCol="0">
            <a:spAutoFit/>
          </a:bodyPr>
          <a:lstStyle/>
          <a:p>
            <a:pPr marL="12700" marR="5080" indent="1905" defTabSz="914621">
              <a:lnSpc>
                <a:spcPts val="1431"/>
              </a:lnSpc>
              <a:spcBef>
                <a:spcPts val="155"/>
              </a:spcBef>
              <a:defRPr/>
            </a:pPr>
            <a:r>
              <a:rPr sz="1200" b="1" spc="-11">
                <a:solidFill>
                  <a:srgbClr val="4F81BD"/>
                </a:solidFill>
                <a:latin typeface="IBM Plex Sans" panose="020B0503050203000203" pitchFamily="34" charset="0"/>
                <a:cs typeface="Red Hat Display Black"/>
              </a:rPr>
              <a:t>Program Manager</a:t>
            </a:r>
            <a:endParaRPr sz="1200">
              <a:solidFill>
                <a:srgbClr val="4F81BD"/>
              </a:solidFill>
              <a:latin typeface="IBM Plex Sans" panose="020B0503050203000203" pitchFamily="34" charset="0"/>
              <a:cs typeface="Red Hat Display Medium"/>
            </a:endParaRPr>
          </a:p>
        </p:txBody>
      </p:sp>
      <p:sp>
        <p:nvSpPr>
          <p:cNvPr id="19" name="object 19"/>
          <p:cNvSpPr txBox="1"/>
          <p:nvPr/>
        </p:nvSpPr>
        <p:spPr>
          <a:xfrm>
            <a:off x="4432445" y="4192970"/>
            <a:ext cx="767881" cy="378950"/>
          </a:xfrm>
          <a:prstGeom prst="rect">
            <a:avLst/>
          </a:prstGeom>
        </p:spPr>
        <p:txBody>
          <a:bodyPr vert="horz" wrap="square" lIns="0" tIns="19685" rIns="0" bIns="0" rtlCol="0">
            <a:spAutoFit/>
          </a:bodyPr>
          <a:lstStyle/>
          <a:p>
            <a:pPr marL="12700" marR="5080" indent="48893" defTabSz="914621">
              <a:lnSpc>
                <a:spcPts val="1431"/>
              </a:lnSpc>
              <a:spcBef>
                <a:spcPts val="155"/>
              </a:spcBef>
              <a:defRPr/>
            </a:pPr>
            <a:r>
              <a:rPr sz="1200" b="1">
                <a:solidFill>
                  <a:srgbClr val="4F81BD"/>
                </a:solidFill>
                <a:latin typeface="IBM Plex Sans" panose="020B0503050203000203" pitchFamily="34" charset="0"/>
                <a:cs typeface="Red Hat Display Black"/>
              </a:rPr>
              <a:t>Sr.</a:t>
            </a:r>
            <a:r>
              <a:rPr sz="1200" b="1" spc="105">
                <a:solidFill>
                  <a:srgbClr val="4F81BD"/>
                </a:solidFill>
                <a:latin typeface="IBM Plex Sans" panose="020B0503050203000203" pitchFamily="34" charset="0"/>
                <a:cs typeface="Red Hat Display Black"/>
              </a:rPr>
              <a:t> </a:t>
            </a:r>
            <a:r>
              <a:rPr sz="1200" b="1" spc="-20">
                <a:solidFill>
                  <a:srgbClr val="4F81BD"/>
                </a:solidFill>
                <a:latin typeface="IBM Plex Sans" panose="020B0503050203000203" pitchFamily="34" charset="0"/>
                <a:cs typeface="Red Hat Display Black"/>
              </a:rPr>
              <a:t>App. </a:t>
            </a:r>
            <a:r>
              <a:rPr sz="1200" b="1" spc="-11">
                <a:solidFill>
                  <a:srgbClr val="4F81BD"/>
                </a:solidFill>
                <a:latin typeface="IBM Plex Sans" panose="020B0503050203000203" pitchFamily="34" charset="0"/>
                <a:cs typeface="Red Hat Display Black"/>
              </a:rPr>
              <a:t>Architect</a:t>
            </a:r>
            <a:endParaRPr sz="1200">
              <a:solidFill>
                <a:srgbClr val="4F81BD"/>
              </a:solidFill>
              <a:latin typeface="IBM Plex Sans" panose="020B0503050203000203" pitchFamily="34" charset="0"/>
              <a:cs typeface="Red Hat Display Medium"/>
            </a:endParaRPr>
          </a:p>
        </p:txBody>
      </p:sp>
      <p:pic>
        <p:nvPicPr>
          <p:cNvPr id="20" name="object 20"/>
          <p:cNvPicPr/>
          <p:nvPr/>
        </p:nvPicPr>
        <p:blipFill>
          <a:blip r:embed="rId4" cstate="print"/>
          <a:stretch>
            <a:fillRect/>
          </a:stretch>
        </p:blipFill>
        <p:spPr>
          <a:xfrm>
            <a:off x="4614889" y="3631784"/>
            <a:ext cx="340500" cy="541887"/>
          </a:xfrm>
          <a:prstGeom prst="rect">
            <a:avLst/>
          </a:prstGeom>
        </p:spPr>
      </p:pic>
      <p:sp>
        <p:nvSpPr>
          <p:cNvPr id="21" name="object 21"/>
          <p:cNvSpPr txBox="1"/>
          <p:nvPr/>
        </p:nvSpPr>
        <p:spPr>
          <a:xfrm>
            <a:off x="5604313" y="4211671"/>
            <a:ext cx="976544" cy="378950"/>
          </a:xfrm>
          <a:prstGeom prst="rect">
            <a:avLst/>
          </a:prstGeom>
        </p:spPr>
        <p:txBody>
          <a:bodyPr vert="horz" wrap="square" lIns="0" tIns="19685" rIns="0" bIns="0" rtlCol="0">
            <a:spAutoFit/>
          </a:bodyPr>
          <a:lstStyle/>
          <a:p>
            <a:pPr marL="46354" marR="5080" indent="-34290" defTabSz="914621">
              <a:lnSpc>
                <a:spcPts val="1431"/>
              </a:lnSpc>
              <a:spcBef>
                <a:spcPts val="155"/>
              </a:spcBef>
              <a:defRPr/>
            </a:pPr>
            <a:r>
              <a:rPr sz="1200" b="1" spc="-11">
                <a:solidFill>
                  <a:srgbClr val="7030A0"/>
                </a:solidFill>
                <a:latin typeface="IBM Plex Sans" panose="020B0503050203000203" pitchFamily="34" charset="0"/>
                <a:cs typeface="Red Hat Display Black"/>
              </a:rPr>
              <a:t>Automation Consultant</a:t>
            </a:r>
            <a:endParaRPr sz="1200">
              <a:solidFill>
                <a:srgbClr val="7030A0"/>
              </a:solidFill>
              <a:latin typeface="IBM Plex Sans" panose="020B0503050203000203" pitchFamily="34" charset="0"/>
              <a:cs typeface="Red Hat Display Medium"/>
            </a:endParaRPr>
          </a:p>
        </p:txBody>
      </p:sp>
      <p:grpSp>
        <p:nvGrpSpPr>
          <p:cNvPr id="22" name="object 22"/>
          <p:cNvGrpSpPr/>
          <p:nvPr/>
        </p:nvGrpSpPr>
        <p:grpSpPr>
          <a:xfrm>
            <a:off x="5878519" y="3653404"/>
            <a:ext cx="1643380" cy="539115"/>
            <a:chOff x="3261406" y="3895613"/>
            <a:chExt cx="1643380" cy="539115"/>
          </a:xfrm>
        </p:grpSpPr>
        <p:pic>
          <p:nvPicPr>
            <p:cNvPr id="23" name="object 23"/>
            <p:cNvPicPr/>
            <p:nvPr/>
          </p:nvPicPr>
          <p:blipFill>
            <a:blip r:embed="rId5" cstate="print"/>
            <a:stretch>
              <a:fillRect/>
            </a:stretch>
          </p:blipFill>
          <p:spPr>
            <a:xfrm>
              <a:off x="3261406" y="3895623"/>
              <a:ext cx="340499" cy="538950"/>
            </a:xfrm>
            <a:prstGeom prst="rect">
              <a:avLst/>
            </a:prstGeom>
          </p:spPr>
        </p:pic>
        <p:pic>
          <p:nvPicPr>
            <p:cNvPr id="24" name="object 24"/>
            <p:cNvPicPr/>
            <p:nvPr/>
          </p:nvPicPr>
          <p:blipFill>
            <a:blip r:embed="rId6" cstate="print"/>
            <a:stretch>
              <a:fillRect/>
            </a:stretch>
          </p:blipFill>
          <p:spPr>
            <a:xfrm>
              <a:off x="4564051" y="3895613"/>
              <a:ext cx="340500" cy="538426"/>
            </a:xfrm>
            <a:prstGeom prst="rect">
              <a:avLst/>
            </a:prstGeom>
          </p:spPr>
        </p:pic>
      </p:grpSp>
      <p:sp>
        <p:nvSpPr>
          <p:cNvPr id="25" name="object 25"/>
          <p:cNvSpPr txBox="1"/>
          <p:nvPr/>
        </p:nvSpPr>
        <p:spPr>
          <a:xfrm>
            <a:off x="6933945" y="4266170"/>
            <a:ext cx="880587" cy="378950"/>
          </a:xfrm>
          <a:prstGeom prst="rect">
            <a:avLst/>
          </a:prstGeom>
        </p:spPr>
        <p:txBody>
          <a:bodyPr vert="horz" wrap="square" lIns="0" tIns="19685" rIns="0" bIns="0" rtlCol="0">
            <a:spAutoFit/>
          </a:bodyPr>
          <a:lstStyle/>
          <a:p>
            <a:pPr marL="12700" marR="5080" indent="74293" defTabSz="914621">
              <a:lnSpc>
                <a:spcPts val="1431"/>
              </a:lnSpc>
              <a:spcBef>
                <a:spcPts val="155"/>
              </a:spcBef>
              <a:defRPr/>
            </a:pPr>
            <a:r>
              <a:rPr sz="1200" b="1" spc="-11">
                <a:solidFill>
                  <a:srgbClr val="7030A0"/>
                </a:solidFill>
                <a:latin typeface="IBM Plex Sans" panose="020B0503050203000203" pitchFamily="34" charset="0"/>
                <a:cs typeface="Red Hat Display Black"/>
              </a:rPr>
              <a:t>Platform Consultant</a:t>
            </a:r>
            <a:endParaRPr sz="1200">
              <a:solidFill>
                <a:srgbClr val="7030A0"/>
              </a:solidFill>
              <a:latin typeface="IBM Plex Sans" panose="020B0503050203000203" pitchFamily="34" charset="0"/>
              <a:cs typeface="Red Hat Display Medium"/>
            </a:endParaRPr>
          </a:p>
        </p:txBody>
      </p:sp>
      <p:grpSp>
        <p:nvGrpSpPr>
          <p:cNvPr id="26" name="object 26"/>
          <p:cNvGrpSpPr/>
          <p:nvPr/>
        </p:nvGrpSpPr>
        <p:grpSpPr>
          <a:xfrm>
            <a:off x="8716331" y="2619471"/>
            <a:ext cx="3138171" cy="2225675"/>
            <a:chOff x="7462384" y="3002016"/>
            <a:chExt cx="3138170" cy="2225675"/>
          </a:xfrm>
        </p:grpSpPr>
        <p:sp>
          <p:nvSpPr>
            <p:cNvPr id="27" name="object 27"/>
            <p:cNvSpPr/>
            <p:nvPr/>
          </p:nvSpPr>
          <p:spPr>
            <a:xfrm>
              <a:off x="7467147" y="3006779"/>
              <a:ext cx="3128645" cy="2216150"/>
            </a:xfrm>
            <a:custGeom>
              <a:avLst/>
              <a:gdLst/>
              <a:ahLst/>
              <a:cxnLst/>
              <a:rect l="l" t="t" r="r" b="b"/>
              <a:pathLst>
                <a:path w="3128645" h="2216150">
                  <a:moveTo>
                    <a:pt x="3128399" y="2215799"/>
                  </a:moveTo>
                  <a:lnTo>
                    <a:pt x="0" y="2215799"/>
                  </a:lnTo>
                  <a:lnTo>
                    <a:pt x="0" y="0"/>
                  </a:lnTo>
                  <a:lnTo>
                    <a:pt x="3128399" y="0"/>
                  </a:lnTo>
                  <a:lnTo>
                    <a:pt x="3128399" y="2215799"/>
                  </a:lnTo>
                  <a:close/>
                </a:path>
              </a:pathLst>
            </a:custGeom>
            <a:solidFill>
              <a:srgbClr val="EBEBEB"/>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28" name="object 28"/>
            <p:cNvSpPr/>
            <p:nvPr/>
          </p:nvSpPr>
          <p:spPr>
            <a:xfrm>
              <a:off x="7467147" y="3006779"/>
              <a:ext cx="3128645" cy="2216150"/>
            </a:xfrm>
            <a:custGeom>
              <a:avLst/>
              <a:gdLst/>
              <a:ahLst/>
              <a:cxnLst/>
              <a:rect l="l" t="t" r="r" b="b"/>
              <a:pathLst>
                <a:path w="3128645" h="2216150">
                  <a:moveTo>
                    <a:pt x="0" y="0"/>
                  </a:moveTo>
                  <a:lnTo>
                    <a:pt x="3128399" y="0"/>
                  </a:lnTo>
                  <a:lnTo>
                    <a:pt x="3128399" y="2215799"/>
                  </a:lnTo>
                  <a:lnTo>
                    <a:pt x="0" y="2215799"/>
                  </a:lnTo>
                  <a:lnTo>
                    <a:pt x="0" y="0"/>
                  </a:lnTo>
                  <a:close/>
                </a:path>
              </a:pathLst>
            </a:custGeom>
            <a:ln w="9524">
              <a:solidFill>
                <a:srgbClr val="D9D9D9"/>
              </a:solidFill>
            </a:ln>
          </p:spPr>
          <p:txBody>
            <a:bodyPr wrap="square" lIns="0" tIns="0" rIns="0" bIns="0" rtlCol="0"/>
            <a:lstStyle/>
            <a:p>
              <a:pPr defTabSz="914621">
                <a:defRPr/>
              </a:pPr>
              <a:endParaRPr sz="1351">
                <a:solidFill>
                  <a:prstClr val="black"/>
                </a:solidFill>
                <a:latin typeface="IBM Plex Sans" panose="020B0503050203000203" pitchFamily="34" charset="0"/>
              </a:endParaRPr>
            </a:p>
          </p:txBody>
        </p:sp>
      </p:grpSp>
      <p:sp>
        <p:nvSpPr>
          <p:cNvPr id="29" name="object 29"/>
          <p:cNvSpPr txBox="1"/>
          <p:nvPr/>
        </p:nvSpPr>
        <p:spPr>
          <a:xfrm>
            <a:off x="9940908" y="2716182"/>
            <a:ext cx="701675" cy="305212"/>
          </a:xfrm>
          <a:prstGeom prst="rect">
            <a:avLst/>
          </a:prstGeom>
        </p:spPr>
        <p:txBody>
          <a:bodyPr vert="horz" wrap="square" lIns="0" tIns="12700" rIns="0" bIns="0" rtlCol="0">
            <a:spAutoFit/>
          </a:bodyPr>
          <a:lstStyle/>
          <a:p>
            <a:pPr defTabSz="914621">
              <a:spcBef>
                <a:spcPts val="100"/>
              </a:spcBef>
              <a:defRPr/>
            </a:pPr>
            <a:r>
              <a:rPr sz="1900" spc="-11">
                <a:solidFill>
                  <a:prstClr val="black"/>
                </a:solidFill>
                <a:latin typeface="IBM Plex Sans" panose="020B0503050203000203" pitchFamily="34" charset="0"/>
                <a:cs typeface="Arial"/>
              </a:rPr>
              <a:t>Squad</a:t>
            </a:r>
            <a:endParaRPr sz="1900">
              <a:solidFill>
                <a:prstClr val="black"/>
              </a:solidFill>
              <a:latin typeface="IBM Plex Sans" panose="020B0503050203000203" pitchFamily="34" charset="0"/>
              <a:cs typeface="Arial"/>
            </a:endParaRPr>
          </a:p>
        </p:txBody>
      </p:sp>
      <p:sp>
        <p:nvSpPr>
          <p:cNvPr id="30" name="object 30"/>
          <p:cNvSpPr/>
          <p:nvPr/>
        </p:nvSpPr>
        <p:spPr>
          <a:xfrm>
            <a:off x="8962456" y="3377301"/>
            <a:ext cx="866775" cy="759460"/>
          </a:xfrm>
          <a:custGeom>
            <a:avLst/>
            <a:gdLst/>
            <a:ahLst/>
            <a:cxnLst/>
            <a:rect l="l" t="t" r="r" b="b"/>
            <a:pathLst>
              <a:path w="866775" h="759460">
                <a:moveTo>
                  <a:pt x="366598" y="597789"/>
                </a:moveTo>
                <a:lnTo>
                  <a:pt x="360045" y="554875"/>
                </a:lnTo>
                <a:lnTo>
                  <a:pt x="341566" y="516318"/>
                </a:lnTo>
                <a:lnTo>
                  <a:pt x="312915" y="483654"/>
                </a:lnTo>
                <a:lnTo>
                  <a:pt x="275805" y="458419"/>
                </a:lnTo>
                <a:lnTo>
                  <a:pt x="232029" y="442150"/>
                </a:lnTo>
                <a:lnTo>
                  <a:pt x="183299" y="436384"/>
                </a:lnTo>
                <a:lnTo>
                  <a:pt x="134569" y="442150"/>
                </a:lnTo>
                <a:lnTo>
                  <a:pt x="90779" y="458419"/>
                </a:lnTo>
                <a:lnTo>
                  <a:pt x="53682" y="483654"/>
                </a:lnTo>
                <a:lnTo>
                  <a:pt x="25019" y="516318"/>
                </a:lnTo>
                <a:lnTo>
                  <a:pt x="6540" y="554875"/>
                </a:lnTo>
                <a:lnTo>
                  <a:pt x="0" y="597789"/>
                </a:lnTo>
                <a:lnTo>
                  <a:pt x="6540" y="640689"/>
                </a:lnTo>
                <a:lnTo>
                  <a:pt x="25019" y="679246"/>
                </a:lnTo>
                <a:lnTo>
                  <a:pt x="53682" y="711911"/>
                </a:lnTo>
                <a:lnTo>
                  <a:pt x="90779" y="737146"/>
                </a:lnTo>
                <a:lnTo>
                  <a:pt x="134569" y="753414"/>
                </a:lnTo>
                <a:lnTo>
                  <a:pt x="183299" y="759180"/>
                </a:lnTo>
                <a:lnTo>
                  <a:pt x="232029" y="753414"/>
                </a:lnTo>
                <a:lnTo>
                  <a:pt x="275805" y="737146"/>
                </a:lnTo>
                <a:lnTo>
                  <a:pt x="312915" y="711911"/>
                </a:lnTo>
                <a:lnTo>
                  <a:pt x="341566" y="679246"/>
                </a:lnTo>
                <a:lnTo>
                  <a:pt x="360045" y="640689"/>
                </a:lnTo>
                <a:lnTo>
                  <a:pt x="366598" y="597789"/>
                </a:lnTo>
                <a:close/>
              </a:path>
              <a:path w="866775" h="759460">
                <a:moveTo>
                  <a:pt x="366598" y="161391"/>
                </a:moveTo>
                <a:lnTo>
                  <a:pt x="360045" y="118491"/>
                </a:lnTo>
                <a:lnTo>
                  <a:pt x="341566" y="79933"/>
                </a:lnTo>
                <a:lnTo>
                  <a:pt x="312915" y="47269"/>
                </a:lnTo>
                <a:lnTo>
                  <a:pt x="275805" y="22034"/>
                </a:lnTo>
                <a:lnTo>
                  <a:pt x="232029" y="5765"/>
                </a:lnTo>
                <a:lnTo>
                  <a:pt x="183299" y="0"/>
                </a:lnTo>
                <a:lnTo>
                  <a:pt x="134569" y="5765"/>
                </a:lnTo>
                <a:lnTo>
                  <a:pt x="90779" y="22034"/>
                </a:lnTo>
                <a:lnTo>
                  <a:pt x="53682" y="47269"/>
                </a:lnTo>
                <a:lnTo>
                  <a:pt x="25019" y="79933"/>
                </a:lnTo>
                <a:lnTo>
                  <a:pt x="6540" y="118491"/>
                </a:lnTo>
                <a:lnTo>
                  <a:pt x="0" y="161391"/>
                </a:lnTo>
                <a:lnTo>
                  <a:pt x="6540" y="204304"/>
                </a:lnTo>
                <a:lnTo>
                  <a:pt x="25019" y="242862"/>
                </a:lnTo>
                <a:lnTo>
                  <a:pt x="53682" y="275526"/>
                </a:lnTo>
                <a:lnTo>
                  <a:pt x="90779" y="300761"/>
                </a:lnTo>
                <a:lnTo>
                  <a:pt x="134569" y="317030"/>
                </a:lnTo>
                <a:lnTo>
                  <a:pt x="183299" y="322795"/>
                </a:lnTo>
                <a:lnTo>
                  <a:pt x="232029" y="317030"/>
                </a:lnTo>
                <a:lnTo>
                  <a:pt x="275805" y="300761"/>
                </a:lnTo>
                <a:lnTo>
                  <a:pt x="312915" y="275526"/>
                </a:lnTo>
                <a:lnTo>
                  <a:pt x="341566" y="242862"/>
                </a:lnTo>
                <a:lnTo>
                  <a:pt x="360045" y="204304"/>
                </a:lnTo>
                <a:lnTo>
                  <a:pt x="366598" y="161391"/>
                </a:lnTo>
                <a:close/>
              </a:path>
              <a:path w="866775" h="759460">
                <a:moveTo>
                  <a:pt x="866571" y="597789"/>
                </a:moveTo>
                <a:lnTo>
                  <a:pt x="860018" y="554875"/>
                </a:lnTo>
                <a:lnTo>
                  <a:pt x="841552" y="516318"/>
                </a:lnTo>
                <a:lnTo>
                  <a:pt x="812888" y="483654"/>
                </a:lnTo>
                <a:lnTo>
                  <a:pt x="775792" y="458419"/>
                </a:lnTo>
                <a:lnTo>
                  <a:pt x="732002" y="442150"/>
                </a:lnTo>
                <a:lnTo>
                  <a:pt x="683272" y="436384"/>
                </a:lnTo>
                <a:lnTo>
                  <a:pt x="634542" y="442150"/>
                </a:lnTo>
                <a:lnTo>
                  <a:pt x="590753" y="458419"/>
                </a:lnTo>
                <a:lnTo>
                  <a:pt x="553656" y="483654"/>
                </a:lnTo>
                <a:lnTo>
                  <a:pt x="524992" y="516318"/>
                </a:lnTo>
                <a:lnTo>
                  <a:pt x="506514" y="554875"/>
                </a:lnTo>
                <a:lnTo>
                  <a:pt x="499973" y="597789"/>
                </a:lnTo>
                <a:lnTo>
                  <a:pt x="506514" y="640689"/>
                </a:lnTo>
                <a:lnTo>
                  <a:pt x="524992" y="679246"/>
                </a:lnTo>
                <a:lnTo>
                  <a:pt x="553656" y="711911"/>
                </a:lnTo>
                <a:lnTo>
                  <a:pt x="590753" y="737146"/>
                </a:lnTo>
                <a:lnTo>
                  <a:pt x="634542" y="753414"/>
                </a:lnTo>
                <a:lnTo>
                  <a:pt x="683272" y="759180"/>
                </a:lnTo>
                <a:lnTo>
                  <a:pt x="732002" y="753414"/>
                </a:lnTo>
                <a:lnTo>
                  <a:pt x="775792" y="737146"/>
                </a:lnTo>
                <a:lnTo>
                  <a:pt x="812888" y="711911"/>
                </a:lnTo>
                <a:lnTo>
                  <a:pt x="841552" y="679246"/>
                </a:lnTo>
                <a:lnTo>
                  <a:pt x="860018" y="640689"/>
                </a:lnTo>
                <a:lnTo>
                  <a:pt x="866571" y="597789"/>
                </a:lnTo>
                <a:close/>
              </a:path>
              <a:path w="866775" h="759460">
                <a:moveTo>
                  <a:pt x="866571" y="161391"/>
                </a:moveTo>
                <a:lnTo>
                  <a:pt x="860018" y="118491"/>
                </a:lnTo>
                <a:lnTo>
                  <a:pt x="841552" y="79933"/>
                </a:lnTo>
                <a:lnTo>
                  <a:pt x="812888" y="47269"/>
                </a:lnTo>
                <a:lnTo>
                  <a:pt x="775792" y="22034"/>
                </a:lnTo>
                <a:lnTo>
                  <a:pt x="732002" y="5765"/>
                </a:lnTo>
                <a:lnTo>
                  <a:pt x="683272" y="0"/>
                </a:lnTo>
                <a:lnTo>
                  <a:pt x="634542" y="5765"/>
                </a:lnTo>
                <a:lnTo>
                  <a:pt x="590753" y="22034"/>
                </a:lnTo>
                <a:lnTo>
                  <a:pt x="553656" y="47269"/>
                </a:lnTo>
                <a:lnTo>
                  <a:pt x="524992" y="79933"/>
                </a:lnTo>
                <a:lnTo>
                  <a:pt x="506514" y="118491"/>
                </a:lnTo>
                <a:lnTo>
                  <a:pt x="499973" y="161391"/>
                </a:lnTo>
                <a:lnTo>
                  <a:pt x="506514" y="204304"/>
                </a:lnTo>
                <a:lnTo>
                  <a:pt x="524992" y="242862"/>
                </a:lnTo>
                <a:lnTo>
                  <a:pt x="553656" y="275526"/>
                </a:lnTo>
                <a:lnTo>
                  <a:pt x="590753" y="300761"/>
                </a:lnTo>
                <a:lnTo>
                  <a:pt x="634542" y="317030"/>
                </a:lnTo>
                <a:lnTo>
                  <a:pt x="683272" y="322795"/>
                </a:lnTo>
                <a:lnTo>
                  <a:pt x="732002" y="317030"/>
                </a:lnTo>
                <a:lnTo>
                  <a:pt x="775792" y="300761"/>
                </a:lnTo>
                <a:lnTo>
                  <a:pt x="812888" y="275526"/>
                </a:lnTo>
                <a:lnTo>
                  <a:pt x="841552" y="242862"/>
                </a:lnTo>
                <a:lnTo>
                  <a:pt x="860018" y="204304"/>
                </a:lnTo>
                <a:lnTo>
                  <a:pt x="866571" y="161391"/>
                </a:lnTo>
                <a:close/>
              </a:path>
            </a:pathLst>
          </a:custGeom>
          <a:solidFill>
            <a:srgbClr val="FFC000"/>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31" name="object 31"/>
          <p:cNvSpPr txBox="1"/>
          <p:nvPr/>
        </p:nvSpPr>
        <p:spPr>
          <a:xfrm>
            <a:off x="9075483" y="4163108"/>
            <a:ext cx="667385" cy="197490"/>
          </a:xfrm>
          <a:prstGeom prst="rect">
            <a:avLst/>
          </a:prstGeom>
        </p:spPr>
        <p:txBody>
          <a:bodyPr vert="horz" wrap="square" lIns="0" tIns="12700" rIns="0" bIns="0" rtlCol="0">
            <a:spAutoFit/>
          </a:bodyPr>
          <a:lstStyle/>
          <a:p>
            <a:pPr defTabSz="914621">
              <a:spcBef>
                <a:spcPts val="100"/>
              </a:spcBef>
              <a:defRPr/>
            </a:pPr>
            <a:r>
              <a:rPr sz="1200">
                <a:solidFill>
                  <a:prstClr val="black"/>
                </a:solidFill>
                <a:latin typeface="IBM Plex Sans" panose="020B0503050203000203" pitchFamily="34" charset="0"/>
                <a:cs typeface="Overpass"/>
              </a:rPr>
              <a:t>SRE</a:t>
            </a:r>
            <a:r>
              <a:rPr sz="1200" spc="-25">
                <a:solidFill>
                  <a:prstClr val="black"/>
                </a:solidFill>
                <a:latin typeface="IBM Plex Sans" panose="020B0503050203000203" pitchFamily="34" charset="0"/>
                <a:cs typeface="Overpass"/>
              </a:rPr>
              <a:t> </a:t>
            </a:r>
            <a:r>
              <a:rPr sz="1200" spc="-20">
                <a:solidFill>
                  <a:prstClr val="black"/>
                </a:solidFill>
                <a:latin typeface="IBM Plex Sans" panose="020B0503050203000203" pitchFamily="34" charset="0"/>
                <a:cs typeface="Overpass"/>
              </a:rPr>
              <a:t>Lead</a:t>
            </a:r>
            <a:endParaRPr sz="1200">
              <a:solidFill>
                <a:prstClr val="black"/>
              </a:solidFill>
              <a:latin typeface="IBM Plex Sans" panose="020B0503050203000203" pitchFamily="34" charset="0"/>
              <a:cs typeface="Overpass"/>
            </a:endParaRPr>
          </a:p>
        </p:txBody>
      </p:sp>
      <p:sp>
        <p:nvSpPr>
          <p:cNvPr id="32" name="object 32"/>
          <p:cNvSpPr txBox="1"/>
          <p:nvPr/>
        </p:nvSpPr>
        <p:spPr>
          <a:xfrm>
            <a:off x="8932976" y="3066657"/>
            <a:ext cx="952500" cy="197490"/>
          </a:xfrm>
          <a:prstGeom prst="rect">
            <a:avLst/>
          </a:prstGeom>
        </p:spPr>
        <p:txBody>
          <a:bodyPr vert="horz" wrap="square" lIns="0" tIns="12700" rIns="0" bIns="0" rtlCol="0">
            <a:spAutoFit/>
          </a:bodyPr>
          <a:lstStyle/>
          <a:p>
            <a:pPr defTabSz="914621">
              <a:spcBef>
                <a:spcPts val="100"/>
              </a:spcBef>
              <a:defRPr/>
            </a:pPr>
            <a:r>
              <a:rPr sz="1200" spc="-11">
                <a:solidFill>
                  <a:prstClr val="black"/>
                </a:solidFill>
                <a:latin typeface="IBM Plex Sans" panose="020B0503050203000203" pitchFamily="34" charset="0"/>
                <a:cs typeface="Overpass"/>
              </a:rPr>
              <a:t>Product</a:t>
            </a:r>
            <a:r>
              <a:rPr sz="1200" spc="-31">
                <a:solidFill>
                  <a:prstClr val="black"/>
                </a:solidFill>
                <a:latin typeface="IBM Plex Sans" panose="020B0503050203000203" pitchFamily="34" charset="0"/>
                <a:cs typeface="Overpass"/>
              </a:rPr>
              <a:t> </a:t>
            </a:r>
            <a:r>
              <a:rPr sz="1200" spc="-20">
                <a:solidFill>
                  <a:prstClr val="black"/>
                </a:solidFill>
                <a:latin typeface="IBM Plex Sans" panose="020B0503050203000203" pitchFamily="34" charset="0"/>
                <a:cs typeface="Overpass"/>
              </a:rPr>
              <a:t>Team</a:t>
            </a:r>
            <a:endParaRPr sz="1200">
              <a:solidFill>
                <a:prstClr val="black"/>
              </a:solidFill>
              <a:latin typeface="IBM Plex Sans" panose="020B0503050203000203" pitchFamily="34" charset="0"/>
              <a:cs typeface="Overpass"/>
            </a:endParaRPr>
          </a:p>
        </p:txBody>
      </p:sp>
      <p:grpSp>
        <p:nvGrpSpPr>
          <p:cNvPr id="33" name="object 33"/>
          <p:cNvGrpSpPr/>
          <p:nvPr/>
        </p:nvGrpSpPr>
        <p:grpSpPr>
          <a:xfrm>
            <a:off x="9212983" y="3094486"/>
            <a:ext cx="1918157" cy="1604863"/>
            <a:chOff x="7959036" y="3477034"/>
            <a:chExt cx="1918158" cy="1604863"/>
          </a:xfrm>
          <a:solidFill>
            <a:schemeClr val="accent4"/>
          </a:solidFill>
        </p:grpSpPr>
        <p:sp>
          <p:nvSpPr>
            <p:cNvPr id="34" name="object 34"/>
            <p:cNvSpPr/>
            <p:nvPr/>
          </p:nvSpPr>
          <p:spPr>
            <a:xfrm>
              <a:off x="7959036" y="4758682"/>
              <a:ext cx="367030" cy="323215"/>
            </a:xfrm>
            <a:custGeom>
              <a:avLst/>
              <a:gdLst/>
              <a:ahLst/>
              <a:cxnLst/>
              <a:rect l="l" t="t" r="r" b="b"/>
              <a:pathLst>
                <a:path w="367029" h="323214">
                  <a:moveTo>
                    <a:pt x="183449" y="322799"/>
                  </a:moveTo>
                  <a:lnTo>
                    <a:pt x="134681" y="317034"/>
                  </a:lnTo>
                  <a:lnTo>
                    <a:pt x="90858" y="300764"/>
                  </a:lnTo>
                  <a:lnTo>
                    <a:pt x="53731" y="275527"/>
                  </a:lnTo>
                  <a:lnTo>
                    <a:pt x="25046" y="242861"/>
                  </a:lnTo>
                  <a:lnTo>
                    <a:pt x="6552" y="204306"/>
                  </a:lnTo>
                  <a:lnTo>
                    <a:pt x="0" y="161399"/>
                  </a:lnTo>
                  <a:lnTo>
                    <a:pt x="6552" y="118493"/>
                  </a:lnTo>
                  <a:lnTo>
                    <a:pt x="25046" y="79938"/>
                  </a:lnTo>
                  <a:lnTo>
                    <a:pt x="53731" y="47272"/>
                  </a:lnTo>
                  <a:lnTo>
                    <a:pt x="90858" y="22035"/>
                  </a:lnTo>
                  <a:lnTo>
                    <a:pt x="134681" y="5765"/>
                  </a:lnTo>
                  <a:lnTo>
                    <a:pt x="183449" y="0"/>
                  </a:lnTo>
                  <a:lnTo>
                    <a:pt x="232218" y="5765"/>
                  </a:lnTo>
                  <a:lnTo>
                    <a:pt x="276040" y="22035"/>
                  </a:lnTo>
                  <a:lnTo>
                    <a:pt x="313168" y="47272"/>
                  </a:lnTo>
                  <a:lnTo>
                    <a:pt x="341853" y="79938"/>
                  </a:lnTo>
                  <a:lnTo>
                    <a:pt x="360346" y="118493"/>
                  </a:lnTo>
                  <a:lnTo>
                    <a:pt x="366899" y="161399"/>
                  </a:lnTo>
                  <a:lnTo>
                    <a:pt x="360346" y="204306"/>
                  </a:lnTo>
                  <a:lnTo>
                    <a:pt x="341853" y="242861"/>
                  </a:lnTo>
                  <a:lnTo>
                    <a:pt x="313168" y="275527"/>
                  </a:lnTo>
                  <a:lnTo>
                    <a:pt x="276040" y="300764"/>
                  </a:lnTo>
                  <a:lnTo>
                    <a:pt x="232218" y="317034"/>
                  </a:lnTo>
                  <a:lnTo>
                    <a:pt x="183449" y="322799"/>
                  </a:lnTo>
                  <a:close/>
                </a:path>
              </a:pathLst>
            </a:custGeom>
            <a:solidFill>
              <a:srgbClr val="FFC000"/>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pic>
          <p:nvPicPr>
            <p:cNvPr id="35" name="object 35"/>
            <p:cNvPicPr/>
            <p:nvPr/>
          </p:nvPicPr>
          <p:blipFill>
            <a:blip r:embed="rId7" cstate="print"/>
            <a:stretch>
              <a:fillRect/>
            </a:stretch>
          </p:blipFill>
          <p:spPr>
            <a:xfrm>
              <a:off x="9510595" y="3477034"/>
              <a:ext cx="366599" cy="590989"/>
            </a:xfrm>
            <a:prstGeom prst="rect">
              <a:avLst/>
            </a:prstGeom>
            <a:noFill/>
          </p:spPr>
        </p:pic>
      </p:grpSp>
      <p:sp>
        <p:nvSpPr>
          <p:cNvPr id="36" name="object 36"/>
          <p:cNvSpPr/>
          <p:nvPr/>
        </p:nvSpPr>
        <p:spPr>
          <a:xfrm>
            <a:off x="7389989" y="6451589"/>
            <a:ext cx="254635" cy="260985"/>
          </a:xfrm>
          <a:custGeom>
            <a:avLst/>
            <a:gdLst/>
            <a:ahLst/>
            <a:cxnLst/>
            <a:rect l="l" t="t" r="r" b="b"/>
            <a:pathLst>
              <a:path w="254634" h="260984">
                <a:moveTo>
                  <a:pt x="127049" y="260399"/>
                </a:moveTo>
                <a:lnTo>
                  <a:pt x="77596" y="250168"/>
                </a:lnTo>
                <a:lnTo>
                  <a:pt x="37212" y="222265"/>
                </a:lnTo>
                <a:lnTo>
                  <a:pt x="9984" y="180879"/>
                </a:lnTo>
                <a:lnTo>
                  <a:pt x="0" y="130199"/>
                </a:lnTo>
                <a:lnTo>
                  <a:pt x="9984" y="79520"/>
                </a:lnTo>
                <a:lnTo>
                  <a:pt x="37212" y="38134"/>
                </a:lnTo>
                <a:lnTo>
                  <a:pt x="77596" y="10231"/>
                </a:lnTo>
                <a:lnTo>
                  <a:pt x="127049" y="0"/>
                </a:lnTo>
                <a:lnTo>
                  <a:pt x="151951" y="2524"/>
                </a:lnTo>
                <a:lnTo>
                  <a:pt x="197537" y="21875"/>
                </a:lnTo>
                <a:lnTo>
                  <a:pt x="232754" y="57965"/>
                </a:lnTo>
                <a:lnTo>
                  <a:pt x="251636" y="104680"/>
                </a:lnTo>
                <a:lnTo>
                  <a:pt x="254099" y="130199"/>
                </a:lnTo>
                <a:lnTo>
                  <a:pt x="244115" y="180879"/>
                </a:lnTo>
                <a:lnTo>
                  <a:pt x="216887" y="222265"/>
                </a:lnTo>
                <a:lnTo>
                  <a:pt x="176503" y="250168"/>
                </a:lnTo>
                <a:lnTo>
                  <a:pt x="127049" y="260399"/>
                </a:lnTo>
                <a:close/>
              </a:path>
            </a:pathLst>
          </a:custGeom>
          <a:solidFill>
            <a:srgbClr val="008EB5"/>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37" name="object 37"/>
          <p:cNvSpPr txBox="1"/>
          <p:nvPr/>
        </p:nvSpPr>
        <p:spPr>
          <a:xfrm>
            <a:off x="8661608" y="6453137"/>
            <a:ext cx="621031" cy="212879"/>
          </a:xfrm>
          <a:prstGeom prst="rect">
            <a:avLst/>
          </a:prstGeom>
        </p:spPr>
        <p:txBody>
          <a:bodyPr vert="horz" wrap="square" lIns="0" tIns="12700" rIns="0" bIns="0" rtlCol="0">
            <a:spAutoFit/>
          </a:bodyPr>
          <a:lstStyle/>
          <a:p>
            <a:pPr marL="12700" defTabSz="914621">
              <a:spcBef>
                <a:spcPts val="100"/>
              </a:spcBef>
              <a:defRPr/>
            </a:pPr>
            <a:r>
              <a:rPr sz="1300">
                <a:solidFill>
                  <a:prstClr val="black"/>
                </a:solidFill>
                <a:latin typeface="IBM Plex Sans" panose="020B0503050203000203" pitchFamily="34" charset="0"/>
                <a:cs typeface="Red Hat Text"/>
              </a:rPr>
              <a:t>Red</a:t>
            </a:r>
            <a:r>
              <a:rPr sz="1300" spc="-51">
                <a:solidFill>
                  <a:prstClr val="black"/>
                </a:solidFill>
                <a:latin typeface="IBM Plex Sans" panose="020B0503050203000203" pitchFamily="34" charset="0"/>
                <a:cs typeface="Red Hat Text"/>
              </a:rPr>
              <a:t> </a:t>
            </a:r>
            <a:r>
              <a:rPr sz="1300" spc="-25">
                <a:solidFill>
                  <a:prstClr val="black"/>
                </a:solidFill>
                <a:latin typeface="IBM Plex Sans" panose="020B0503050203000203" pitchFamily="34" charset="0"/>
                <a:cs typeface="Red Hat Text"/>
              </a:rPr>
              <a:t>Hat</a:t>
            </a:r>
            <a:endParaRPr sz="1300">
              <a:solidFill>
                <a:prstClr val="black"/>
              </a:solidFill>
              <a:latin typeface="IBM Plex Sans" panose="020B0503050203000203" pitchFamily="34" charset="0"/>
              <a:cs typeface="Red Hat Text"/>
            </a:endParaRPr>
          </a:p>
        </p:txBody>
      </p:sp>
      <p:sp>
        <p:nvSpPr>
          <p:cNvPr id="38" name="object 38"/>
          <p:cNvSpPr/>
          <p:nvPr/>
        </p:nvSpPr>
        <p:spPr>
          <a:xfrm>
            <a:off x="8292733" y="6451138"/>
            <a:ext cx="254635" cy="260985"/>
          </a:xfrm>
          <a:custGeom>
            <a:avLst/>
            <a:gdLst/>
            <a:ahLst/>
            <a:cxnLst/>
            <a:rect l="l" t="t" r="r" b="b"/>
            <a:pathLst>
              <a:path w="254634" h="260984">
                <a:moveTo>
                  <a:pt x="127049" y="260399"/>
                </a:moveTo>
                <a:lnTo>
                  <a:pt x="77596" y="250168"/>
                </a:lnTo>
                <a:lnTo>
                  <a:pt x="37211" y="222265"/>
                </a:lnTo>
                <a:lnTo>
                  <a:pt x="9984" y="180879"/>
                </a:lnTo>
                <a:lnTo>
                  <a:pt x="0" y="130199"/>
                </a:lnTo>
                <a:lnTo>
                  <a:pt x="9984" y="79520"/>
                </a:lnTo>
                <a:lnTo>
                  <a:pt x="37212" y="38134"/>
                </a:lnTo>
                <a:lnTo>
                  <a:pt x="77596" y="10231"/>
                </a:lnTo>
                <a:lnTo>
                  <a:pt x="127049" y="0"/>
                </a:lnTo>
                <a:lnTo>
                  <a:pt x="151951" y="2524"/>
                </a:lnTo>
                <a:lnTo>
                  <a:pt x="197536" y="21874"/>
                </a:lnTo>
                <a:lnTo>
                  <a:pt x="232753" y="57964"/>
                </a:lnTo>
                <a:lnTo>
                  <a:pt x="251636" y="104680"/>
                </a:lnTo>
                <a:lnTo>
                  <a:pt x="254099" y="130199"/>
                </a:lnTo>
                <a:lnTo>
                  <a:pt x="244115" y="180879"/>
                </a:lnTo>
                <a:lnTo>
                  <a:pt x="216887" y="222265"/>
                </a:lnTo>
                <a:lnTo>
                  <a:pt x="176503" y="250168"/>
                </a:lnTo>
                <a:lnTo>
                  <a:pt x="127049" y="260399"/>
                </a:lnTo>
                <a:close/>
              </a:path>
            </a:pathLst>
          </a:custGeom>
          <a:solidFill>
            <a:srgbClr val="CC0000"/>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39" name="object 39"/>
          <p:cNvSpPr txBox="1"/>
          <p:nvPr/>
        </p:nvSpPr>
        <p:spPr>
          <a:xfrm>
            <a:off x="7763272" y="6453585"/>
            <a:ext cx="753745" cy="212879"/>
          </a:xfrm>
          <a:prstGeom prst="rect">
            <a:avLst/>
          </a:prstGeom>
        </p:spPr>
        <p:txBody>
          <a:bodyPr vert="horz" wrap="square" lIns="0" tIns="12700" rIns="0" bIns="0" rtlCol="0">
            <a:spAutoFit/>
          </a:bodyPr>
          <a:lstStyle/>
          <a:p>
            <a:pPr marL="12700" defTabSz="914621">
              <a:spcBef>
                <a:spcPts val="100"/>
              </a:spcBef>
              <a:defRPr/>
            </a:pPr>
            <a:r>
              <a:rPr lang="en-US" sz="1300" spc="-11">
                <a:solidFill>
                  <a:prstClr val="black"/>
                </a:solidFill>
                <a:latin typeface="IBM Plex Sans" panose="020B0503050203000203" pitchFamily="34" charset="0"/>
                <a:cs typeface="Red Hat Text"/>
              </a:rPr>
              <a:t>IBM</a:t>
            </a:r>
            <a:endParaRPr sz="1300">
              <a:solidFill>
                <a:prstClr val="black"/>
              </a:solidFill>
              <a:latin typeface="IBM Plex Sans" panose="020B0503050203000203" pitchFamily="34" charset="0"/>
              <a:cs typeface="Red Hat Text"/>
            </a:endParaRPr>
          </a:p>
        </p:txBody>
      </p:sp>
      <p:sp>
        <p:nvSpPr>
          <p:cNvPr id="40" name="object 40"/>
          <p:cNvSpPr txBox="1"/>
          <p:nvPr/>
        </p:nvSpPr>
        <p:spPr>
          <a:xfrm>
            <a:off x="10514807" y="3748998"/>
            <a:ext cx="866067" cy="551433"/>
          </a:xfrm>
          <a:prstGeom prst="rect">
            <a:avLst/>
          </a:prstGeom>
        </p:spPr>
        <p:txBody>
          <a:bodyPr vert="horz" wrap="square" lIns="0" tIns="12700" rIns="0" bIns="0" rtlCol="0">
            <a:spAutoFit/>
          </a:bodyPr>
          <a:lstStyle/>
          <a:p>
            <a:pPr marR="5715" algn="ctr" defTabSz="914621">
              <a:lnSpc>
                <a:spcPts val="1431"/>
              </a:lnSpc>
              <a:spcBef>
                <a:spcPts val="100"/>
              </a:spcBef>
              <a:defRPr/>
            </a:pPr>
            <a:r>
              <a:rPr sz="1200" b="1" spc="-20">
                <a:solidFill>
                  <a:srgbClr val="4F81BD"/>
                </a:solidFill>
                <a:latin typeface="IBM Plex Sans" panose="020B0503050203000203" pitchFamily="34" charset="0"/>
                <a:cs typeface="Red Hat Display Black"/>
              </a:rPr>
              <a:t>App.</a:t>
            </a:r>
            <a:endParaRPr sz="1200">
              <a:solidFill>
                <a:srgbClr val="4F81BD"/>
              </a:solidFill>
              <a:latin typeface="IBM Plex Sans" panose="020B0503050203000203" pitchFamily="34" charset="0"/>
              <a:cs typeface="Red Hat Display Medium"/>
            </a:endParaRPr>
          </a:p>
          <a:p>
            <a:pPr marR="5080" algn="ctr" defTabSz="914621">
              <a:lnSpc>
                <a:spcPts val="1431"/>
              </a:lnSpc>
              <a:spcBef>
                <a:spcPts val="45"/>
              </a:spcBef>
              <a:defRPr/>
            </a:pPr>
            <a:r>
              <a:rPr sz="1200" b="1" spc="-11">
                <a:solidFill>
                  <a:srgbClr val="4F81BD"/>
                </a:solidFill>
                <a:latin typeface="IBM Plex Sans" panose="020B0503050203000203" pitchFamily="34" charset="0"/>
                <a:cs typeface="Red Hat Display Black"/>
              </a:rPr>
              <a:t>Consultant (Squad)</a:t>
            </a:r>
            <a:endParaRPr sz="1200">
              <a:solidFill>
                <a:srgbClr val="4F81BD"/>
              </a:solidFill>
              <a:latin typeface="IBM Plex Sans" panose="020B0503050203000203" pitchFamily="34" charset="0"/>
              <a:cs typeface="Red Hat Display Medium"/>
            </a:endParaRPr>
          </a:p>
        </p:txBody>
      </p:sp>
      <p:sp>
        <p:nvSpPr>
          <p:cNvPr id="41" name="object 41"/>
          <p:cNvSpPr txBox="1"/>
          <p:nvPr/>
        </p:nvSpPr>
        <p:spPr>
          <a:xfrm>
            <a:off x="172824" y="6390571"/>
            <a:ext cx="6517640" cy="425758"/>
          </a:xfrm>
          <a:prstGeom prst="rect">
            <a:avLst/>
          </a:prstGeom>
        </p:spPr>
        <p:txBody>
          <a:bodyPr vert="horz" wrap="square" lIns="0" tIns="30480" rIns="0" bIns="0" rtlCol="0">
            <a:spAutoFit/>
          </a:bodyPr>
          <a:lstStyle/>
          <a:p>
            <a:pPr marL="12700" defTabSz="914621">
              <a:spcBef>
                <a:spcPts val="240"/>
              </a:spcBef>
              <a:defRPr/>
            </a:pPr>
            <a:r>
              <a:rPr sz="800">
                <a:solidFill>
                  <a:prstClr val="black"/>
                </a:solidFill>
                <a:latin typeface="IBM Plex Sans" panose="020B0503050203000203" pitchFamily="34" charset="0"/>
                <a:cs typeface="Red Hat Text"/>
              </a:rPr>
              <a:t>*</a:t>
            </a:r>
            <a:r>
              <a:rPr sz="800" spc="160">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We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assume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that</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one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squad</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will</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exist</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per</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Application</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to</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be</a:t>
            </a:r>
            <a:r>
              <a:rPr sz="800" spc="-11">
                <a:solidFill>
                  <a:prstClr val="black"/>
                </a:solidFill>
                <a:latin typeface="IBM Plex Sans" panose="020B0503050203000203" pitchFamily="34" charset="0"/>
                <a:cs typeface="Red Hat Text"/>
              </a:rPr>
              <a:t> migrated.</a:t>
            </a:r>
            <a:endParaRPr sz="800">
              <a:solidFill>
                <a:prstClr val="black"/>
              </a:solidFill>
              <a:latin typeface="IBM Plex Sans" panose="020B0503050203000203" pitchFamily="34" charset="0"/>
              <a:cs typeface="Red Hat Text"/>
            </a:endParaRPr>
          </a:p>
          <a:p>
            <a:pPr marL="12700" defTabSz="914621">
              <a:spcBef>
                <a:spcPts val="145"/>
              </a:spcBef>
              <a:defRPr/>
            </a:pPr>
            <a:r>
              <a:rPr sz="800">
                <a:solidFill>
                  <a:prstClr val="black"/>
                </a:solidFill>
                <a:latin typeface="IBM Plex Sans" panose="020B0503050203000203" pitchFamily="34" charset="0"/>
                <a:cs typeface="Red Hat Text"/>
              </a:rPr>
              <a:t>**</a:t>
            </a:r>
            <a:r>
              <a:rPr sz="800" spc="-15">
                <a:solidFill>
                  <a:prstClr val="black"/>
                </a:solidFill>
                <a:latin typeface="IBM Plex Sans" panose="020B0503050203000203" pitchFamily="34" charset="0"/>
                <a:cs typeface="Red Hat Text"/>
              </a:rPr>
              <a:t> </a:t>
            </a:r>
            <a:r>
              <a:rPr sz="800" spc="-11">
                <a:solidFill>
                  <a:prstClr val="black"/>
                </a:solidFill>
                <a:latin typeface="IBM Plex Sans" panose="020B0503050203000203" pitchFamily="34" charset="0"/>
                <a:cs typeface="Red Hat Text"/>
              </a:rPr>
              <a:t>Process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is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designed</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for</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the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Core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Migration</a:t>
            </a:r>
            <a:r>
              <a:rPr sz="800" spc="-15">
                <a:solidFill>
                  <a:prstClr val="black"/>
                </a:solidFill>
                <a:latin typeface="IBM Plex Sans" panose="020B0503050203000203" pitchFamily="34" charset="0"/>
                <a:cs typeface="Red Hat Text"/>
              </a:rPr>
              <a:t> </a:t>
            </a:r>
            <a:r>
              <a:rPr sz="800" spc="-20">
                <a:solidFill>
                  <a:prstClr val="black"/>
                </a:solidFill>
                <a:latin typeface="IBM Plex Sans" panose="020B0503050203000203" pitchFamily="34" charset="0"/>
                <a:cs typeface="Red Hat Text"/>
              </a:rPr>
              <a:t>Team</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to</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support</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multiple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squads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migrating</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applications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at</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the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same</a:t>
            </a:r>
            <a:r>
              <a:rPr sz="800" spc="-15">
                <a:solidFill>
                  <a:prstClr val="black"/>
                </a:solidFill>
                <a:latin typeface="IBM Plex Sans" panose="020B0503050203000203" pitchFamily="34" charset="0"/>
                <a:cs typeface="Red Hat Text"/>
              </a:rPr>
              <a:t> </a:t>
            </a:r>
            <a:r>
              <a:rPr sz="800" spc="-11">
                <a:solidFill>
                  <a:prstClr val="black"/>
                </a:solidFill>
                <a:latin typeface="IBM Plex Sans" panose="020B0503050203000203" pitchFamily="34" charset="0"/>
                <a:cs typeface="Red Hat Text"/>
              </a:rPr>
              <a:t>time.</a:t>
            </a:r>
            <a:endParaRPr sz="800">
              <a:solidFill>
                <a:prstClr val="black"/>
              </a:solidFill>
              <a:latin typeface="IBM Plex Sans" panose="020B0503050203000203" pitchFamily="34" charset="0"/>
              <a:cs typeface="Red Hat Text"/>
            </a:endParaRPr>
          </a:p>
          <a:p>
            <a:pPr marL="12700" defTabSz="914621">
              <a:spcBef>
                <a:spcPts val="145"/>
              </a:spcBef>
              <a:defRPr/>
            </a:pPr>
            <a:r>
              <a:rPr sz="800">
                <a:solidFill>
                  <a:prstClr val="black"/>
                </a:solidFill>
                <a:latin typeface="IBM Plex Sans" panose="020B0503050203000203" pitchFamily="34" charset="0"/>
                <a:cs typeface="Red Hat Text"/>
              </a:rPr>
              <a:t>***</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App.</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Consultant</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(Squad)</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will</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move</a:t>
            </a:r>
            <a:r>
              <a:rPr sz="800" spc="-15">
                <a:solidFill>
                  <a:prstClr val="black"/>
                </a:solidFill>
                <a:latin typeface="IBM Plex Sans" panose="020B0503050203000203" pitchFamily="34" charset="0"/>
                <a:cs typeface="Red Hat Text"/>
              </a:rPr>
              <a:t> </a:t>
            </a:r>
            <a:r>
              <a:rPr sz="800" spc="-11">
                <a:solidFill>
                  <a:prstClr val="black"/>
                </a:solidFill>
                <a:latin typeface="IBM Plex Sans" panose="020B0503050203000203" pitchFamily="34" charset="0"/>
                <a:cs typeface="Red Hat Text"/>
              </a:rPr>
              <a:t>between</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Product</a:t>
            </a:r>
            <a:r>
              <a:rPr sz="800" spc="-11">
                <a:solidFill>
                  <a:prstClr val="black"/>
                </a:solidFill>
                <a:latin typeface="IBM Plex Sans" panose="020B0503050203000203" pitchFamily="34" charset="0"/>
                <a:cs typeface="Red Hat Text"/>
              </a:rPr>
              <a:t> </a:t>
            </a:r>
            <a:r>
              <a:rPr sz="800" spc="-20">
                <a:solidFill>
                  <a:prstClr val="black"/>
                </a:solidFill>
                <a:latin typeface="IBM Plex Sans" panose="020B0503050203000203" pitchFamily="34" charset="0"/>
                <a:cs typeface="Red Hat Text"/>
              </a:rPr>
              <a:t>Teams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(applications)</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as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they</a:t>
            </a:r>
            <a:r>
              <a:rPr sz="800" spc="-11">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finish</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the</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migration</a:t>
            </a:r>
            <a:r>
              <a:rPr sz="800" spc="-11">
                <a:solidFill>
                  <a:prstClr val="black"/>
                </a:solidFill>
                <a:latin typeface="IBM Plex Sans" panose="020B0503050203000203" pitchFamily="34" charset="0"/>
                <a:cs typeface="Red Hat Text"/>
              </a:rPr>
              <a:t> process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for</a:t>
            </a:r>
            <a:r>
              <a:rPr sz="800" spc="-11">
                <a:solidFill>
                  <a:prstClr val="black"/>
                </a:solidFill>
                <a:latin typeface="IBM Plex Sans" panose="020B0503050203000203" pitchFamily="34" charset="0"/>
                <a:cs typeface="Red Hat Text"/>
              </a:rPr>
              <a:t> previous</a:t>
            </a:r>
            <a:r>
              <a:rPr sz="800" spc="-15">
                <a:solidFill>
                  <a:prstClr val="black"/>
                </a:solidFill>
                <a:latin typeface="IBM Plex Sans" panose="020B0503050203000203" pitchFamily="34" charset="0"/>
                <a:cs typeface="Red Hat Text"/>
              </a:rPr>
              <a:t> </a:t>
            </a:r>
            <a:r>
              <a:rPr sz="800">
                <a:solidFill>
                  <a:prstClr val="black"/>
                </a:solidFill>
                <a:latin typeface="IBM Plex Sans" panose="020B0503050203000203" pitchFamily="34" charset="0"/>
                <a:cs typeface="Red Hat Text"/>
              </a:rPr>
              <a:t>workloads</a:t>
            </a:r>
            <a:r>
              <a:rPr sz="800" spc="-11">
                <a:solidFill>
                  <a:prstClr val="black"/>
                </a:solidFill>
                <a:latin typeface="IBM Plex Sans" panose="020B0503050203000203" pitchFamily="34" charset="0"/>
                <a:cs typeface="Red Hat Text"/>
              </a:rPr>
              <a:t> (apps).</a:t>
            </a:r>
            <a:endParaRPr sz="800">
              <a:solidFill>
                <a:prstClr val="black"/>
              </a:solidFill>
              <a:latin typeface="IBM Plex Sans" panose="020B0503050203000203" pitchFamily="34" charset="0"/>
              <a:cs typeface="Red Hat Text"/>
            </a:endParaRPr>
          </a:p>
        </p:txBody>
      </p:sp>
      <p:grpSp>
        <p:nvGrpSpPr>
          <p:cNvPr id="2" name="Group 1">
            <a:extLst>
              <a:ext uri="{FF2B5EF4-FFF2-40B4-BE49-F238E27FC236}">
                <a16:creationId xmlns:a16="http://schemas.microsoft.com/office/drawing/2014/main" id="{190AFC6A-9E41-7D21-0BC1-C8023B4AFB2B}"/>
              </a:ext>
            </a:extLst>
          </p:cNvPr>
          <p:cNvGrpSpPr/>
          <p:nvPr/>
        </p:nvGrpSpPr>
        <p:grpSpPr>
          <a:xfrm>
            <a:off x="10684167" y="6427529"/>
            <a:ext cx="1078998" cy="260987"/>
            <a:chOff x="9831446" y="6427599"/>
            <a:chExt cx="1078998" cy="260987"/>
          </a:xfrm>
        </p:grpSpPr>
        <p:sp>
          <p:nvSpPr>
            <p:cNvPr id="42" name="object 69">
              <a:extLst>
                <a:ext uri="{FF2B5EF4-FFF2-40B4-BE49-F238E27FC236}">
                  <a16:creationId xmlns:a16="http://schemas.microsoft.com/office/drawing/2014/main" id="{CC7543DA-A231-6C3B-1F17-2EB4175E5D42}"/>
                </a:ext>
              </a:extLst>
            </p:cNvPr>
            <p:cNvSpPr/>
            <p:nvPr/>
          </p:nvSpPr>
          <p:spPr>
            <a:xfrm>
              <a:off x="9831446" y="6427599"/>
              <a:ext cx="264853" cy="260987"/>
            </a:xfrm>
            <a:custGeom>
              <a:avLst/>
              <a:gdLst/>
              <a:ahLst/>
              <a:cxnLst/>
              <a:rect l="l" t="t" r="r" b="b"/>
              <a:pathLst>
                <a:path w="367030" h="323214">
                  <a:moveTo>
                    <a:pt x="183449" y="322799"/>
                  </a:moveTo>
                  <a:lnTo>
                    <a:pt x="134681" y="317034"/>
                  </a:lnTo>
                  <a:lnTo>
                    <a:pt x="90859" y="300764"/>
                  </a:lnTo>
                  <a:lnTo>
                    <a:pt x="53731" y="275527"/>
                  </a:lnTo>
                  <a:lnTo>
                    <a:pt x="25046" y="242861"/>
                  </a:lnTo>
                  <a:lnTo>
                    <a:pt x="6553" y="204306"/>
                  </a:lnTo>
                  <a:lnTo>
                    <a:pt x="0" y="161399"/>
                  </a:lnTo>
                  <a:lnTo>
                    <a:pt x="6553" y="118493"/>
                  </a:lnTo>
                  <a:lnTo>
                    <a:pt x="25046" y="79938"/>
                  </a:lnTo>
                  <a:lnTo>
                    <a:pt x="53731" y="47272"/>
                  </a:lnTo>
                  <a:lnTo>
                    <a:pt x="90859" y="22035"/>
                  </a:lnTo>
                  <a:lnTo>
                    <a:pt x="134681" y="5765"/>
                  </a:lnTo>
                  <a:lnTo>
                    <a:pt x="183449" y="0"/>
                  </a:lnTo>
                  <a:lnTo>
                    <a:pt x="232218" y="5765"/>
                  </a:lnTo>
                  <a:lnTo>
                    <a:pt x="276040" y="22035"/>
                  </a:lnTo>
                  <a:lnTo>
                    <a:pt x="313168" y="47272"/>
                  </a:lnTo>
                  <a:lnTo>
                    <a:pt x="341853" y="79938"/>
                  </a:lnTo>
                  <a:lnTo>
                    <a:pt x="360346" y="118493"/>
                  </a:lnTo>
                  <a:lnTo>
                    <a:pt x="366899" y="161399"/>
                  </a:lnTo>
                  <a:lnTo>
                    <a:pt x="360346" y="204306"/>
                  </a:lnTo>
                  <a:lnTo>
                    <a:pt x="341853" y="242861"/>
                  </a:lnTo>
                  <a:lnTo>
                    <a:pt x="313168" y="275527"/>
                  </a:lnTo>
                  <a:lnTo>
                    <a:pt x="276040" y="300764"/>
                  </a:lnTo>
                  <a:lnTo>
                    <a:pt x="232218" y="317034"/>
                  </a:lnTo>
                  <a:lnTo>
                    <a:pt x="183449" y="322799"/>
                  </a:lnTo>
                  <a:close/>
                </a:path>
              </a:pathLst>
            </a:custGeom>
            <a:solidFill>
              <a:srgbClr val="FFC000"/>
            </a:solidFill>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43" name="object 101">
              <a:extLst>
                <a:ext uri="{FF2B5EF4-FFF2-40B4-BE49-F238E27FC236}">
                  <a16:creationId xmlns:a16="http://schemas.microsoft.com/office/drawing/2014/main" id="{0D803EE5-8AE7-E70B-06B8-18FEBC4C11C9}"/>
                </a:ext>
              </a:extLst>
            </p:cNvPr>
            <p:cNvSpPr txBox="1"/>
            <p:nvPr/>
          </p:nvSpPr>
          <p:spPr>
            <a:xfrm>
              <a:off x="10149852" y="6434929"/>
              <a:ext cx="760592" cy="212879"/>
            </a:xfrm>
            <a:prstGeom prst="rect">
              <a:avLst/>
            </a:prstGeom>
          </p:spPr>
          <p:txBody>
            <a:bodyPr vert="horz" wrap="square" lIns="0" tIns="12700" rIns="0" bIns="0" rtlCol="0">
              <a:spAutoFit/>
            </a:bodyPr>
            <a:lstStyle/>
            <a:p>
              <a:pPr marL="12700" defTabSz="914377">
                <a:spcBef>
                  <a:spcPts val="100"/>
                </a:spcBef>
                <a:defRPr/>
              </a:pPr>
              <a:r>
                <a:rPr lang="en-US" sz="1300" kern="0">
                  <a:solidFill>
                    <a:sysClr val="windowText" lastClr="000000"/>
                  </a:solidFill>
                  <a:latin typeface="IBM Plex Sans" panose="020B0503050203000203" pitchFamily="34" charset="0"/>
                  <a:cs typeface="Red Hat Text"/>
                </a:rPr>
                <a:t>Customer</a:t>
              </a:r>
              <a:endParaRPr sz="1300" kern="0">
                <a:solidFill>
                  <a:sysClr val="windowText" lastClr="000000"/>
                </a:solidFill>
                <a:latin typeface="IBM Plex Sans" panose="020B0503050203000203" pitchFamily="34" charset="0"/>
                <a:cs typeface="Red Hat Text"/>
              </a:endParaRPr>
            </a:p>
          </p:txBody>
        </p:sp>
      </p:grpSp>
      <p:sp>
        <p:nvSpPr>
          <p:cNvPr id="3" name="object 37">
            <a:extLst>
              <a:ext uri="{FF2B5EF4-FFF2-40B4-BE49-F238E27FC236}">
                <a16:creationId xmlns:a16="http://schemas.microsoft.com/office/drawing/2014/main" id="{674A071C-E157-2247-319E-37DEA2EB4087}"/>
              </a:ext>
            </a:extLst>
          </p:cNvPr>
          <p:cNvSpPr txBox="1"/>
          <p:nvPr/>
        </p:nvSpPr>
        <p:spPr>
          <a:xfrm>
            <a:off x="9777469" y="6451584"/>
            <a:ext cx="621031" cy="212879"/>
          </a:xfrm>
          <a:prstGeom prst="rect">
            <a:avLst/>
          </a:prstGeom>
        </p:spPr>
        <p:txBody>
          <a:bodyPr vert="horz" wrap="square" lIns="0" tIns="12700" rIns="0" bIns="0" rtlCol="0">
            <a:spAutoFit/>
          </a:bodyPr>
          <a:lstStyle/>
          <a:p>
            <a:pPr marL="12700" defTabSz="914621">
              <a:spcBef>
                <a:spcPts val="100"/>
              </a:spcBef>
              <a:defRPr/>
            </a:pPr>
            <a:r>
              <a:rPr lang="en-US" sz="1300">
                <a:solidFill>
                  <a:prstClr val="black"/>
                </a:solidFill>
                <a:latin typeface="IBM Plex Sans" panose="020B0503050203000203" pitchFamily="34" charset="0"/>
                <a:cs typeface="Red Hat Text"/>
              </a:rPr>
              <a:t>IBM/RH</a:t>
            </a:r>
            <a:endParaRPr sz="1300">
              <a:solidFill>
                <a:prstClr val="black"/>
              </a:solidFill>
              <a:latin typeface="IBM Plex Sans" panose="020B0503050203000203" pitchFamily="34" charset="0"/>
              <a:cs typeface="Red Hat Text"/>
            </a:endParaRPr>
          </a:p>
        </p:txBody>
      </p:sp>
      <p:sp>
        <p:nvSpPr>
          <p:cNvPr id="4" name="object 38">
            <a:extLst>
              <a:ext uri="{FF2B5EF4-FFF2-40B4-BE49-F238E27FC236}">
                <a16:creationId xmlns:a16="http://schemas.microsoft.com/office/drawing/2014/main" id="{01DECDE4-AFEC-7009-D556-36D31EBCA368}"/>
              </a:ext>
            </a:extLst>
          </p:cNvPr>
          <p:cNvSpPr/>
          <p:nvPr/>
        </p:nvSpPr>
        <p:spPr>
          <a:xfrm>
            <a:off x="9488450" y="6449585"/>
            <a:ext cx="254635" cy="260985"/>
          </a:xfrm>
          <a:custGeom>
            <a:avLst/>
            <a:gdLst/>
            <a:ahLst/>
            <a:cxnLst/>
            <a:rect l="l" t="t" r="r" b="b"/>
            <a:pathLst>
              <a:path w="254634" h="260984">
                <a:moveTo>
                  <a:pt x="127049" y="260399"/>
                </a:moveTo>
                <a:lnTo>
                  <a:pt x="77596" y="250168"/>
                </a:lnTo>
                <a:lnTo>
                  <a:pt x="37211" y="222265"/>
                </a:lnTo>
                <a:lnTo>
                  <a:pt x="9984" y="180879"/>
                </a:lnTo>
                <a:lnTo>
                  <a:pt x="0" y="130199"/>
                </a:lnTo>
                <a:lnTo>
                  <a:pt x="9984" y="79520"/>
                </a:lnTo>
                <a:lnTo>
                  <a:pt x="37212" y="38134"/>
                </a:lnTo>
                <a:lnTo>
                  <a:pt x="77596" y="10231"/>
                </a:lnTo>
                <a:lnTo>
                  <a:pt x="127049" y="0"/>
                </a:lnTo>
                <a:lnTo>
                  <a:pt x="151951" y="2524"/>
                </a:lnTo>
                <a:lnTo>
                  <a:pt x="197536" y="21874"/>
                </a:lnTo>
                <a:lnTo>
                  <a:pt x="232753" y="57964"/>
                </a:lnTo>
                <a:lnTo>
                  <a:pt x="251636" y="104680"/>
                </a:lnTo>
                <a:lnTo>
                  <a:pt x="254099" y="130199"/>
                </a:lnTo>
                <a:lnTo>
                  <a:pt x="244115" y="180879"/>
                </a:lnTo>
                <a:lnTo>
                  <a:pt x="216887" y="222265"/>
                </a:lnTo>
                <a:lnTo>
                  <a:pt x="176503" y="250168"/>
                </a:lnTo>
                <a:lnTo>
                  <a:pt x="127049" y="260399"/>
                </a:lnTo>
                <a:close/>
              </a:path>
            </a:pathLst>
          </a:custGeom>
          <a:solidFill>
            <a:srgbClr val="7030A0"/>
          </a:solidFill>
        </p:spPr>
        <p:txBody>
          <a:bodyPr wrap="square" lIns="0" tIns="0" rIns="0" bIns="0" rtlCol="0"/>
          <a:lstStyle/>
          <a:p>
            <a:pPr defTabSz="914621">
              <a:defRPr/>
            </a:pPr>
            <a:endParaRPr sz="1351">
              <a:solidFill>
                <a:prstClr val="black"/>
              </a:solidFill>
              <a:latin typeface="IBM Plex Sans" panose="020B0503050203000203" pitchFamily="34" charset="0"/>
            </a:endParaRPr>
          </a:p>
        </p:txBody>
      </p:sp>
      <p:sp>
        <p:nvSpPr>
          <p:cNvPr id="45" name="object 21">
            <a:extLst>
              <a:ext uri="{FF2B5EF4-FFF2-40B4-BE49-F238E27FC236}">
                <a16:creationId xmlns:a16="http://schemas.microsoft.com/office/drawing/2014/main" id="{D9D5D0DA-E97E-A04F-B07B-4844BC11FFC6}"/>
              </a:ext>
            </a:extLst>
          </p:cNvPr>
          <p:cNvSpPr txBox="1"/>
          <p:nvPr/>
        </p:nvSpPr>
        <p:spPr>
          <a:xfrm>
            <a:off x="555959" y="4466196"/>
            <a:ext cx="976544" cy="378950"/>
          </a:xfrm>
          <a:prstGeom prst="rect">
            <a:avLst/>
          </a:prstGeom>
        </p:spPr>
        <p:txBody>
          <a:bodyPr vert="horz" wrap="square" lIns="0" tIns="19685" rIns="0" bIns="0" rtlCol="0">
            <a:spAutoFit/>
          </a:bodyPr>
          <a:lstStyle/>
          <a:p>
            <a:pPr marL="46354" marR="5080" indent="-34290" defTabSz="914621">
              <a:lnSpc>
                <a:spcPts val="1431"/>
              </a:lnSpc>
              <a:spcBef>
                <a:spcPts val="155"/>
              </a:spcBef>
              <a:defRPr/>
            </a:pPr>
            <a:r>
              <a:rPr sz="1200" b="1" spc="-11">
                <a:solidFill>
                  <a:srgbClr val="7030A0"/>
                </a:solidFill>
                <a:latin typeface="IBM Plex Sans" panose="020B0503050203000203" pitchFamily="34" charset="0"/>
                <a:cs typeface="Red Hat Display Black"/>
              </a:rPr>
              <a:t>Automation Consultant</a:t>
            </a:r>
            <a:endParaRPr sz="1200">
              <a:solidFill>
                <a:srgbClr val="7030A0"/>
              </a:solidFill>
              <a:latin typeface="IBM Plex Sans" panose="020B0503050203000203" pitchFamily="34" charset="0"/>
              <a:cs typeface="Red Hat Display Medium"/>
            </a:endParaRPr>
          </a:p>
        </p:txBody>
      </p:sp>
      <p:grpSp>
        <p:nvGrpSpPr>
          <p:cNvPr id="46" name="object 22">
            <a:extLst>
              <a:ext uri="{FF2B5EF4-FFF2-40B4-BE49-F238E27FC236}">
                <a16:creationId xmlns:a16="http://schemas.microsoft.com/office/drawing/2014/main" id="{E0EF7273-BC6C-C827-7675-1273CB9D5886}"/>
              </a:ext>
            </a:extLst>
          </p:cNvPr>
          <p:cNvGrpSpPr/>
          <p:nvPr/>
        </p:nvGrpSpPr>
        <p:grpSpPr>
          <a:xfrm>
            <a:off x="873982" y="3881809"/>
            <a:ext cx="1643380" cy="539115"/>
            <a:chOff x="3261406" y="3895613"/>
            <a:chExt cx="1643380" cy="539115"/>
          </a:xfrm>
        </p:grpSpPr>
        <p:pic>
          <p:nvPicPr>
            <p:cNvPr id="47" name="object 23">
              <a:extLst>
                <a:ext uri="{FF2B5EF4-FFF2-40B4-BE49-F238E27FC236}">
                  <a16:creationId xmlns:a16="http://schemas.microsoft.com/office/drawing/2014/main" id="{56B1FB3D-1834-915A-5F0C-2E39A1B4585C}"/>
                </a:ext>
              </a:extLst>
            </p:cNvPr>
            <p:cNvPicPr/>
            <p:nvPr/>
          </p:nvPicPr>
          <p:blipFill>
            <a:blip r:embed="rId5" cstate="print"/>
            <a:stretch>
              <a:fillRect/>
            </a:stretch>
          </p:blipFill>
          <p:spPr>
            <a:xfrm>
              <a:off x="3261406" y="3895623"/>
              <a:ext cx="340499" cy="538950"/>
            </a:xfrm>
            <a:prstGeom prst="rect">
              <a:avLst/>
            </a:prstGeom>
          </p:spPr>
        </p:pic>
        <p:pic>
          <p:nvPicPr>
            <p:cNvPr id="48" name="object 24">
              <a:extLst>
                <a:ext uri="{FF2B5EF4-FFF2-40B4-BE49-F238E27FC236}">
                  <a16:creationId xmlns:a16="http://schemas.microsoft.com/office/drawing/2014/main" id="{4329852B-0BE5-4E97-587F-579065826832}"/>
                </a:ext>
              </a:extLst>
            </p:cNvPr>
            <p:cNvPicPr/>
            <p:nvPr/>
          </p:nvPicPr>
          <p:blipFill>
            <a:blip r:embed="rId6" cstate="print"/>
            <a:stretch>
              <a:fillRect/>
            </a:stretch>
          </p:blipFill>
          <p:spPr>
            <a:xfrm>
              <a:off x="4564051" y="3895613"/>
              <a:ext cx="340500" cy="538426"/>
            </a:xfrm>
            <a:prstGeom prst="rect">
              <a:avLst/>
            </a:prstGeom>
          </p:spPr>
        </p:pic>
      </p:grpSp>
      <p:sp>
        <p:nvSpPr>
          <p:cNvPr id="49" name="object 25">
            <a:extLst>
              <a:ext uri="{FF2B5EF4-FFF2-40B4-BE49-F238E27FC236}">
                <a16:creationId xmlns:a16="http://schemas.microsoft.com/office/drawing/2014/main" id="{5B6911B9-FFBD-6205-8148-66B78D23830A}"/>
              </a:ext>
            </a:extLst>
          </p:cNvPr>
          <p:cNvSpPr txBox="1"/>
          <p:nvPr/>
        </p:nvSpPr>
        <p:spPr>
          <a:xfrm>
            <a:off x="1906583" y="4466196"/>
            <a:ext cx="880587" cy="378950"/>
          </a:xfrm>
          <a:prstGeom prst="rect">
            <a:avLst/>
          </a:prstGeom>
        </p:spPr>
        <p:txBody>
          <a:bodyPr vert="horz" wrap="square" lIns="0" tIns="19685" rIns="0" bIns="0" rtlCol="0">
            <a:spAutoFit/>
          </a:bodyPr>
          <a:lstStyle/>
          <a:p>
            <a:pPr marL="12700" marR="5080" indent="74293" defTabSz="914621">
              <a:lnSpc>
                <a:spcPts val="1431"/>
              </a:lnSpc>
              <a:spcBef>
                <a:spcPts val="155"/>
              </a:spcBef>
              <a:defRPr/>
            </a:pPr>
            <a:r>
              <a:rPr sz="1200" b="1" spc="-11">
                <a:solidFill>
                  <a:srgbClr val="7030A0"/>
                </a:solidFill>
                <a:latin typeface="IBM Plex Sans" panose="020B0503050203000203" pitchFamily="34" charset="0"/>
                <a:cs typeface="Red Hat Display Black"/>
              </a:rPr>
              <a:t>Platform Consultant</a:t>
            </a:r>
            <a:endParaRPr sz="1200">
              <a:solidFill>
                <a:srgbClr val="7030A0"/>
              </a:solidFill>
              <a:latin typeface="IBM Plex Sans" panose="020B0503050203000203" pitchFamily="34" charset="0"/>
              <a:cs typeface="Red Hat Display Medium"/>
            </a:endParaRPr>
          </a:p>
        </p:txBody>
      </p:sp>
      <p:sp>
        <p:nvSpPr>
          <p:cNvPr id="50" name="object 14">
            <a:extLst>
              <a:ext uri="{FF2B5EF4-FFF2-40B4-BE49-F238E27FC236}">
                <a16:creationId xmlns:a16="http://schemas.microsoft.com/office/drawing/2014/main" id="{0172D764-EAFE-9CD6-114E-7D06397A2A6E}"/>
              </a:ext>
            </a:extLst>
          </p:cNvPr>
          <p:cNvSpPr txBox="1"/>
          <p:nvPr/>
        </p:nvSpPr>
        <p:spPr>
          <a:xfrm>
            <a:off x="1849589" y="3378406"/>
            <a:ext cx="1049229" cy="380232"/>
          </a:xfrm>
          <a:prstGeom prst="rect">
            <a:avLst/>
          </a:prstGeom>
        </p:spPr>
        <p:txBody>
          <a:bodyPr vert="horz" wrap="square" lIns="0" tIns="20955" rIns="0" bIns="0" rtlCol="0">
            <a:spAutoFit/>
          </a:bodyPr>
          <a:lstStyle/>
          <a:p>
            <a:pPr marL="12700" marR="5080" indent="-635" algn="ctr" defTabSz="914621">
              <a:lnSpc>
                <a:spcPts val="1420"/>
              </a:lnSpc>
              <a:spcBef>
                <a:spcPts val="165"/>
              </a:spcBef>
              <a:defRPr/>
            </a:pPr>
            <a:r>
              <a:rPr sz="1200" b="1" spc="-20">
                <a:solidFill>
                  <a:srgbClr val="4F81BD"/>
                </a:solidFill>
                <a:latin typeface="IBM Plex Sans" panose="020B0503050203000203" pitchFamily="34" charset="0"/>
                <a:cs typeface="Red Hat Display Black"/>
              </a:rPr>
              <a:t>Lead </a:t>
            </a:r>
            <a:r>
              <a:rPr sz="1200" b="1" spc="-11">
                <a:solidFill>
                  <a:srgbClr val="4F81BD"/>
                </a:solidFill>
                <a:latin typeface="IBM Plex Sans" panose="020B0503050203000203" pitchFamily="34" charset="0"/>
                <a:cs typeface="Red Hat Display Black"/>
              </a:rPr>
              <a:t>Program Architect</a:t>
            </a:r>
            <a:endParaRPr sz="1200">
              <a:solidFill>
                <a:srgbClr val="4F81BD"/>
              </a:solidFill>
              <a:latin typeface="IBM Plex Sans" panose="020B0503050203000203" pitchFamily="34" charset="0"/>
              <a:cs typeface="Red Hat Display Medium"/>
            </a:endParaRPr>
          </a:p>
        </p:txBody>
      </p:sp>
      <p:grpSp>
        <p:nvGrpSpPr>
          <p:cNvPr id="51" name="object 15">
            <a:extLst>
              <a:ext uri="{FF2B5EF4-FFF2-40B4-BE49-F238E27FC236}">
                <a16:creationId xmlns:a16="http://schemas.microsoft.com/office/drawing/2014/main" id="{F96E28A0-7A7C-A7EE-DDC8-7F77EACD3F4B}"/>
              </a:ext>
            </a:extLst>
          </p:cNvPr>
          <p:cNvGrpSpPr/>
          <p:nvPr/>
        </p:nvGrpSpPr>
        <p:grpSpPr>
          <a:xfrm>
            <a:off x="823423" y="2753075"/>
            <a:ext cx="1721485" cy="539115"/>
            <a:chOff x="2583213" y="2625775"/>
            <a:chExt cx="1721485" cy="539115"/>
          </a:xfrm>
        </p:grpSpPr>
        <p:pic>
          <p:nvPicPr>
            <p:cNvPr id="52" name="object 16">
              <a:extLst>
                <a:ext uri="{FF2B5EF4-FFF2-40B4-BE49-F238E27FC236}">
                  <a16:creationId xmlns:a16="http://schemas.microsoft.com/office/drawing/2014/main" id="{CF87DE28-6C92-9F6A-8BE4-D0E1E8D90C52}"/>
                </a:ext>
              </a:extLst>
            </p:cNvPr>
            <p:cNvPicPr/>
            <p:nvPr/>
          </p:nvPicPr>
          <p:blipFill>
            <a:blip r:embed="rId2" cstate="print"/>
            <a:stretch>
              <a:fillRect/>
            </a:stretch>
          </p:blipFill>
          <p:spPr>
            <a:xfrm>
              <a:off x="2583213" y="2625778"/>
              <a:ext cx="340511" cy="538799"/>
            </a:xfrm>
            <a:prstGeom prst="rect">
              <a:avLst/>
            </a:prstGeom>
          </p:spPr>
        </p:pic>
        <p:pic>
          <p:nvPicPr>
            <p:cNvPr id="53" name="object 17">
              <a:extLst>
                <a:ext uri="{FF2B5EF4-FFF2-40B4-BE49-F238E27FC236}">
                  <a16:creationId xmlns:a16="http://schemas.microsoft.com/office/drawing/2014/main" id="{72F99478-F35D-7BC5-BA8E-B3CB1B700B6F}"/>
                </a:ext>
              </a:extLst>
            </p:cNvPr>
            <p:cNvPicPr/>
            <p:nvPr/>
          </p:nvPicPr>
          <p:blipFill>
            <a:blip r:embed="rId3" cstate="print"/>
            <a:stretch>
              <a:fillRect/>
            </a:stretch>
          </p:blipFill>
          <p:spPr>
            <a:xfrm>
              <a:off x="3963745" y="2625775"/>
              <a:ext cx="340499" cy="538427"/>
            </a:xfrm>
            <a:prstGeom prst="rect">
              <a:avLst/>
            </a:prstGeom>
          </p:spPr>
        </p:pic>
      </p:grpSp>
      <p:sp>
        <p:nvSpPr>
          <p:cNvPr id="54" name="object 18">
            <a:extLst>
              <a:ext uri="{FF2B5EF4-FFF2-40B4-BE49-F238E27FC236}">
                <a16:creationId xmlns:a16="http://schemas.microsoft.com/office/drawing/2014/main" id="{30AEEAAB-CFBE-BD4B-082B-9A0D71EDBDAE}"/>
              </a:ext>
            </a:extLst>
          </p:cNvPr>
          <p:cNvSpPr txBox="1"/>
          <p:nvPr/>
        </p:nvSpPr>
        <p:spPr>
          <a:xfrm>
            <a:off x="661261" y="3374129"/>
            <a:ext cx="840337" cy="378950"/>
          </a:xfrm>
          <a:prstGeom prst="rect">
            <a:avLst/>
          </a:prstGeom>
        </p:spPr>
        <p:txBody>
          <a:bodyPr vert="horz" wrap="square" lIns="0" tIns="19685" rIns="0" bIns="0" rtlCol="0">
            <a:spAutoFit/>
          </a:bodyPr>
          <a:lstStyle/>
          <a:p>
            <a:pPr marL="12700" marR="5080" indent="1905" defTabSz="914621">
              <a:lnSpc>
                <a:spcPts val="1431"/>
              </a:lnSpc>
              <a:spcBef>
                <a:spcPts val="155"/>
              </a:spcBef>
              <a:defRPr/>
            </a:pPr>
            <a:r>
              <a:rPr sz="1200" b="1" spc="-11">
                <a:solidFill>
                  <a:srgbClr val="4F81BD"/>
                </a:solidFill>
                <a:latin typeface="IBM Plex Sans" panose="020B0503050203000203" pitchFamily="34" charset="0"/>
                <a:cs typeface="Red Hat Display Black"/>
              </a:rPr>
              <a:t>Program Manager</a:t>
            </a:r>
            <a:endParaRPr sz="1200">
              <a:solidFill>
                <a:srgbClr val="4F81BD"/>
              </a:solidFill>
              <a:latin typeface="IBM Plex Sans" panose="020B0503050203000203" pitchFamily="34" charset="0"/>
              <a:cs typeface="Red Hat Display Medium"/>
            </a:endParaRPr>
          </a:p>
        </p:txBody>
      </p:sp>
      <p:sp>
        <p:nvSpPr>
          <p:cNvPr id="55" name="object 11">
            <a:extLst>
              <a:ext uri="{FF2B5EF4-FFF2-40B4-BE49-F238E27FC236}">
                <a16:creationId xmlns:a16="http://schemas.microsoft.com/office/drawing/2014/main" id="{C3274288-6680-D394-CA28-5EB0258391A9}"/>
              </a:ext>
            </a:extLst>
          </p:cNvPr>
          <p:cNvSpPr txBox="1"/>
          <p:nvPr/>
        </p:nvSpPr>
        <p:spPr>
          <a:xfrm>
            <a:off x="531098" y="2423638"/>
            <a:ext cx="2308225" cy="305212"/>
          </a:xfrm>
          <a:prstGeom prst="rect">
            <a:avLst/>
          </a:prstGeom>
        </p:spPr>
        <p:txBody>
          <a:bodyPr vert="horz" wrap="square" lIns="0" tIns="12700" rIns="0" bIns="0" rtlCol="0">
            <a:spAutoFit/>
          </a:bodyPr>
          <a:lstStyle/>
          <a:p>
            <a:pPr marL="12700" algn="ctr" defTabSz="914621">
              <a:spcBef>
                <a:spcPts val="100"/>
              </a:spcBef>
              <a:defRPr/>
            </a:pPr>
            <a:r>
              <a:rPr lang="en-US" sz="1900" spc="-11">
                <a:solidFill>
                  <a:prstClr val="black"/>
                </a:solidFill>
                <a:latin typeface="IBM Plex Sans" panose="020B0503050203000203" pitchFamily="34" charset="0"/>
                <a:cs typeface="Red Hat Display Medium"/>
              </a:rPr>
              <a:t>Optional PoC</a:t>
            </a:r>
            <a:endParaRPr sz="1900">
              <a:solidFill>
                <a:prstClr val="black"/>
              </a:solidFill>
              <a:latin typeface="IBM Plex Sans" panose="020B0503050203000203" pitchFamily="34" charset="0"/>
              <a:cs typeface="Red Hat Display Medium"/>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91AB5AB-47BB-E542-F2AE-A8792D25E0BB}"/>
              </a:ext>
            </a:extLst>
          </p:cNvPr>
          <p:cNvSpPr>
            <a:spLocks noGrp="1"/>
          </p:cNvSpPr>
          <p:nvPr>
            <p:ph type="title"/>
          </p:nvPr>
        </p:nvSpPr>
        <p:spPr>
          <a:xfrm>
            <a:off x="315468" y="411603"/>
            <a:ext cx="5780532" cy="1589697"/>
          </a:xfrm>
        </p:spPr>
        <p:txBody>
          <a:bodyPr>
            <a:normAutofit fontScale="90000"/>
          </a:bodyPr>
          <a:lstStyle/>
          <a:p>
            <a:r>
              <a:rPr lang="en-US" sz="2800" b="1">
                <a:solidFill>
                  <a:srgbClr val="004144"/>
                </a:solidFill>
                <a:latin typeface="IBM Plex Sans" panose="020B0503050203000203" pitchFamily="34" charset="0"/>
                <a:ea typeface="Open Sans"/>
                <a:cs typeface="Open Sans"/>
              </a:rPr>
              <a:t>Client Success</a:t>
            </a:r>
            <a:br>
              <a:rPr lang="en-US" sz="2800" b="1">
                <a:latin typeface="IBM Plex Sans" panose="020B0503050203000203" pitchFamily="34" charset="0"/>
              </a:rPr>
            </a:br>
            <a:br>
              <a:rPr lang="en-US" sz="2800" b="1">
                <a:latin typeface="IBM Plex Sans" panose="020B0503050203000203" pitchFamily="34" charset="0"/>
              </a:rPr>
            </a:br>
            <a:br>
              <a:rPr lang="en-US" sz="2800" b="1">
                <a:latin typeface="IBM Plex Sans" panose="020B0503050203000203" pitchFamily="34" charset="0"/>
              </a:rPr>
            </a:br>
            <a:r>
              <a:rPr lang="en-US" sz="2200">
                <a:solidFill>
                  <a:srgbClr val="004144"/>
                </a:solidFill>
                <a:latin typeface="IBM Plex Sans" panose="020B0503050203000203" pitchFamily="34" charset="0"/>
                <a:ea typeface="Open Sans"/>
                <a:cs typeface="Open Sans"/>
              </a:rPr>
              <a:t>DevOps Transformation &amp; Platform Enablement</a:t>
            </a:r>
            <a:endParaRPr lang="en-US" sz="2800" b="1">
              <a:solidFill>
                <a:srgbClr val="004144"/>
              </a:solidFill>
              <a:latin typeface="IBM Plex Sans" panose="020B0503050203000203" pitchFamily="34" charset="0"/>
            </a:endParaRPr>
          </a:p>
        </p:txBody>
      </p:sp>
      <p:sp>
        <p:nvSpPr>
          <p:cNvPr id="7" name="Text Placeholder 27">
            <a:extLst>
              <a:ext uri="{FF2B5EF4-FFF2-40B4-BE49-F238E27FC236}">
                <a16:creationId xmlns:a16="http://schemas.microsoft.com/office/drawing/2014/main" id="{8D66A3BC-B2B5-55CB-A1F0-9C33C1348FC2}"/>
              </a:ext>
            </a:extLst>
          </p:cNvPr>
          <p:cNvSpPr txBox="1">
            <a:spLocks/>
          </p:cNvSpPr>
          <p:nvPr/>
        </p:nvSpPr>
        <p:spPr>
          <a:xfrm>
            <a:off x="315468" y="2307347"/>
            <a:ext cx="5231357" cy="4137968"/>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rgbClr val="2DCCD3"/>
              </a:buClr>
              <a:buFont typeface="Wingdings"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Clr>
                <a:srgbClr val="2DCCD3"/>
              </a:buClr>
              <a:buFont typeface="Wingdings" pitchFamily="2" charset="2"/>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Clr>
                <a:srgbClr val="2DCCD3"/>
              </a:buClr>
              <a:buFont typeface="Wingdings" pitchFamily="2" charset="2"/>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Clr>
                <a:srgbClr val="2DCCD3"/>
              </a:buClr>
              <a:buFont typeface="Wingdings" pitchFamily="2" charset="2"/>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Clr>
                <a:srgbClr val="2DCCD3"/>
              </a:buClr>
              <a:buFont typeface="Wingdings" pitchFamily="2" charset="2"/>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Elevance Medicare IT had a decentralized DevOps and SDLC approach which had resulted in toolchain creep and a lack of standardization.</a:t>
            </a:r>
            <a:b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b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endParaRP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Developers lacked the appropriate tooling across the org, with rampant “</a:t>
            </a:r>
            <a:r>
              <a:rPr kumimoji="0" lang="en-US" sz="1600" b="1"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shadow IT</a:t>
            </a: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a:t>
            </a: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ndParaRP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ndParaRP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Elevance had </a:t>
            </a:r>
            <a:r>
              <a:rPr kumimoji="0" lang="en-US" sz="1600" b="1"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acquired numerous tools </a:t>
            </a: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and platforms but </a:t>
            </a:r>
            <a:r>
              <a:rPr kumimoji="0" lang="en-US" sz="1600" b="1"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lacked the enablement </a:t>
            </a:r>
            <a:r>
              <a:rPr kumimoji="0" lang="en-US" sz="1600" b="0" i="0" u="none" strike="noStrike" kern="1200" cap="none" spc="0" normalizeH="0" baseline="0" noProof="0">
                <a:ln>
                  <a:noFill/>
                </a:ln>
                <a:solidFill>
                  <a:prstClr val="black"/>
                </a:solidFill>
                <a:effectLst/>
                <a:uLnTx/>
                <a:uFillTx/>
                <a:latin typeface="IBM Plex Sans" panose="020B0503050203000203" pitchFamily="34" charset="0"/>
                <a:ea typeface="Open Sans"/>
                <a:cs typeface="Open Sans"/>
              </a:rPr>
              <a:t>to use effectively.</a:t>
            </a: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ndParaRP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r>
              <a:rPr lang="en-US" sz="1600">
                <a:solidFill>
                  <a:prstClr val="black"/>
                </a:solidFill>
                <a:latin typeface="IBM Plex Sans" panose="020B0503050203000203" pitchFamily="34" charset="0"/>
                <a:ea typeface="Open Sans"/>
                <a:cs typeface="Open Sans"/>
              </a:rPr>
              <a:t>The existing DevOps landscape was hindering their adoption of cloud native solutions.</a:t>
            </a: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ndParaRPr>
          </a:p>
          <a:p>
            <a:pPr marL="342900" marR="0" lvl="0" indent="-342900" algn="l" defTabSz="914400" rtl="0" eaLnBrk="1" fontAlgn="auto" latinLnBrk="0" hangingPunct="1">
              <a:lnSpc>
                <a:spcPct val="90000"/>
              </a:lnSpc>
              <a:spcBef>
                <a:spcPts val="1000"/>
              </a:spcBef>
              <a:spcAft>
                <a:spcPts val="0"/>
              </a:spcAft>
              <a:buClr>
                <a:srgbClr val="2DCCD3"/>
              </a:buClr>
              <a:buSzTx/>
              <a:buFont typeface="Arial" pitchFamily="2" charset="2"/>
              <a:buChar char="•"/>
              <a:tabLst/>
              <a:defRPr/>
            </a:pPr>
            <a:endParaRPr kumimoji="0" lang="en-US" sz="1600" b="0" i="0" u="none" strike="noStrike" kern="1200" cap="none" spc="0" normalizeH="0" baseline="0" noProof="0">
              <a:ln>
                <a:noFill/>
              </a:ln>
              <a:solidFill>
                <a:prstClr val="black"/>
              </a:solidFill>
              <a:effectLst/>
              <a:uLnTx/>
              <a:uFillTx/>
              <a:latin typeface="IBM Plex Sans" panose="020B0503050203000203" pitchFamily="34" charset="0"/>
            </a:endParaRPr>
          </a:p>
        </p:txBody>
      </p:sp>
      <p:sp>
        <p:nvSpPr>
          <p:cNvPr id="10" name="TextBox 9">
            <a:extLst>
              <a:ext uri="{FF2B5EF4-FFF2-40B4-BE49-F238E27FC236}">
                <a16:creationId xmlns:a16="http://schemas.microsoft.com/office/drawing/2014/main" id="{69D843E0-6A8A-B519-89C1-A5E0523910A0}"/>
              </a:ext>
            </a:extLst>
          </p:cNvPr>
          <p:cNvSpPr txBox="1"/>
          <p:nvPr/>
        </p:nvSpPr>
        <p:spPr>
          <a:xfrm>
            <a:off x="6095407" y="397559"/>
            <a:ext cx="3187700" cy="1754326"/>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b="1" u="none" strike="noStrike" kern="1200" cap="none" spc="0" normalizeH="0" baseline="0" noProof="0">
                <a:ln>
                  <a:noFill/>
                </a:ln>
                <a:solidFill>
                  <a:prstClr val="white"/>
                </a:solidFill>
                <a:effectLst/>
                <a:uLnTx/>
                <a:uFillTx/>
                <a:latin typeface="IBM Plex Sans" panose="020B0503050203000203" pitchFamily="34" charset="0"/>
              </a:rPr>
            </a:br>
            <a:r>
              <a:rPr kumimoji="0" lang="en-US" b="1" u="none" strike="noStrike" kern="1200" cap="none" spc="0" normalizeH="0" baseline="0" noProof="0">
                <a:ln>
                  <a:noFill/>
                </a:ln>
                <a:solidFill>
                  <a:prstClr val="white"/>
                </a:solidFill>
                <a:effectLst/>
                <a:uLnTx/>
                <a:uFillTx/>
                <a:latin typeface="IBM Plex Sans" panose="020B0503050203000203" pitchFamily="34" charset="0"/>
              </a:rPr>
              <a:t>Business Challenges</a:t>
            </a:r>
          </a:p>
          <a:p>
            <a:pPr marL="800100" marR="0" lvl="1" indent="-34290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600" u="none" strike="noStrike" kern="1200" cap="none" spc="0" normalizeH="0" baseline="0" noProof="0">
              <a:ln>
                <a:noFill/>
              </a:ln>
              <a:solidFill>
                <a:prstClr val="white"/>
              </a:solidFill>
              <a:effectLst/>
              <a:uLnTx/>
              <a:uFillTx/>
              <a:latin typeface="IBM Plex Sans" panose="020B050305020300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kumimoji="0" lang="en-US" sz="1400" u="none" strike="noStrike" kern="1200" cap="none" spc="0" normalizeH="0" baseline="0" noProof="0">
                <a:ln>
                  <a:noFill/>
                </a:ln>
                <a:solidFill>
                  <a:prstClr val="white"/>
                </a:solidFill>
                <a:effectLst/>
                <a:uLnTx/>
                <a:uFillTx/>
                <a:latin typeface="IBM Plex Sans" panose="020B0503050203000203" pitchFamily="34" charset="0"/>
              </a:rPr>
              <a:t>Lack of toolchain or practice standardization</a:t>
            </a: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lang="en-US" sz="1400">
                <a:solidFill>
                  <a:prstClr val="white"/>
                </a:solidFill>
                <a:latin typeface="IBM Plex Sans" panose="020B0503050203000203" pitchFamily="34" charset="0"/>
                <a:cs typeface="Calibri"/>
              </a:rPr>
              <a:t>Underutilized tools and missing capabilities</a:t>
            </a:r>
            <a:endParaRPr kumimoji="0" lang="en-US" sz="1400" u="none" strike="noStrike" kern="1200" cap="none" spc="0" normalizeH="0" baseline="0" noProof="0">
              <a:ln>
                <a:noFill/>
              </a:ln>
              <a:solidFill>
                <a:prstClr val="white"/>
              </a:solidFill>
              <a:effectLst/>
              <a:uLnTx/>
              <a:uFillTx/>
              <a:latin typeface="IBM Plex Sans" panose="020B0503050203000203" pitchFamily="34" charset="0"/>
              <a:cs typeface="Calibri"/>
            </a:endParaRPr>
          </a:p>
        </p:txBody>
      </p:sp>
      <p:sp>
        <p:nvSpPr>
          <p:cNvPr id="12" name="TextBox 11">
            <a:extLst>
              <a:ext uri="{FF2B5EF4-FFF2-40B4-BE49-F238E27FC236}">
                <a16:creationId xmlns:a16="http://schemas.microsoft.com/office/drawing/2014/main" id="{E8AFB41F-B6D2-EFCF-4328-F3DF0005D341}"/>
              </a:ext>
            </a:extLst>
          </p:cNvPr>
          <p:cNvSpPr txBox="1"/>
          <p:nvPr/>
        </p:nvSpPr>
        <p:spPr>
          <a:xfrm>
            <a:off x="9121648" y="397559"/>
            <a:ext cx="3070352" cy="200054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b="1" u="none" strike="noStrike" kern="1200" cap="none" spc="0" normalizeH="0" baseline="0" noProof="0">
                <a:ln>
                  <a:noFill/>
                </a:ln>
                <a:solidFill>
                  <a:srgbClr val="9BCBEB"/>
                </a:solidFill>
                <a:effectLst/>
                <a:uLnTx/>
                <a:uFillTx/>
                <a:latin typeface="IBM Plex Sans" panose="020B0503050203000203" pitchFamily="34" charset="0"/>
              </a:rPr>
            </a:br>
            <a:r>
              <a:rPr kumimoji="0" lang="en-US" b="1" u="none" strike="noStrike" kern="1200" cap="none" spc="0" normalizeH="0" baseline="0" noProof="0">
                <a:ln>
                  <a:noFill/>
                </a:ln>
                <a:solidFill>
                  <a:srgbClr val="9BCBEB"/>
                </a:solidFill>
                <a:effectLst/>
                <a:uLnTx/>
                <a:uFillTx/>
                <a:latin typeface="IBM Plex Sans" panose="020B0503050203000203" pitchFamily="34" charset="0"/>
              </a:rPr>
              <a:t>The Solution</a:t>
            </a:r>
          </a:p>
          <a:p>
            <a:pPr marL="800100" marR="0" lvl="1" indent="-342900" algn="l" defTabSz="914400" rtl="0" eaLnBrk="1" fontAlgn="auto" latinLnBrk="0" hangingPunct="1">
              <a:lnSpc>
                <a:spcPct val="100000"/>
              </a:lnSpc>
              <a:spcBef>
                <a:spcPts val="0"/>
              </a:spcBef>
              <a:spcAft>
                <a:spcPts val="0"/>
              </a:spcAft>
              <a:buClrTx/>
              <a:buSzTx/>
              <a:buFont typeface="Arial" pitchFamily="2" charset="2"/>
              <a:buChar char="•"/>
              <a:tabLst/>
              <a:defRPr/>
            </a:pPr>
            <a:endParaRPr kumimoji="0" lang="en-US" sz="1600" u="none" strike="noStrike" kern="1200" cap="none" spc="0" normalizeH="0" baseline="0" noProof="0">
              <a:ln>
                <a:noFill/>
              </a:ln>
              <a:solidFill>
                <a:srgbClr val="9BCBEB"/>
              </a:solidFill>
              <a:effectLst/>
              <a:uLnTx/>
              <a:uFillTx/>
              <a:latin typeface="IBM Plex Sans" panose="020B050305020300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kumimoji="0" lang="en-US" sz="1400" u="none" strike="noStrike" kern="1200" cap="none" spc="0" normalizeH="0" baseline="0" noProof="0">
                <a:ln>
                  <a:noFill/>
                </a:ln>
                <a:solidFill>
                  <a:srgbClr val="9BCBEB"/>
                </a:solidFill>
                <a:effectLst/>
                <a:uLnTx/>
                <a:uFillTx/>
                <a:latin typeface="IBM Plex Sans" panose="020B0503050203000203" pitchFamily="34" charset="0"/>
              </a:rPr>
              <a:t>Pilot program rollout</a:t>
            </a: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kumimoji="0" lang="en-US" sz="1400" u="none" strike="noStrike" kern="1200" cap="none" spc="0" normalizeH="0" baseline="0" noProof="0">
                <a:ln>
                  <a:noFill/>
                </a:ln>
                <a:solidFill>
                  <a:srgbClr val="9BCBEB"/>
                </a:solidFill>
                <a:effectLst/>
                <a:uLnTx/>
                <a:uFillTx/>
                <a:latin typeface="IBM Plex Sans" panose="020B0503050203000203" pitchFamily="34" charset="0"/>
              </a:rPr>
              <a:t>Standardization behind single set of tools</a:t>
            </a: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kumimoji="0" lang="en-US" sz="1400" u="none" strike="noStrike" kern="1200" cap="none" spc="0" normalizeH="0" baseline="0" noProof="0">
                <a:ln>
                  <a:noFill/>
                </a:ln>
                <a:solidFill>
                  <a:srgbClr val="9BCBEB"/>
                </a:solidFill>
                <a:effectLst/>
                <a:uLnTx/>
                <a:uFillTx/>
                <a:latin typeface="IBM Plex Sans" panose="020B0503050203000203" pitchFamily="34" charset="0"/>
              </a:rPr>
              <a:t>Development of DevOps CoE</a:t>
            </a: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endParaRPr kumimoji="0" lang="en-US" sz="1600" u="none" strike="noStrike" kern="1200" cap="none" spc="0" normalizeH="0" baseline="0" noProof="0">
              <a:ln>
                <a:noFill/>
              </a:ln>
              <a:solidFill>
                <a:srgbClr val="9BCBEB"/>
              </a:solidFill>
              <a:effectLst/>
              <a:uLnTx/>
              <a:uFillTx/>
              <a:latin typeface="IBM Plex Sans" panose="020B0503050203000203" pitchFamily="34" charset="0"/>
            </a:endParaRPr>
          </a:p>
        </p:txBody>
      </p:sp>
      <p:sp>
        <p:nvSpPr>
          <p:cNvPr id="14" name="TextBox 13">
            <a:extLst>
              <a:ext uri="{FF2B5EF4-FFF2-40B4-BE49-F238E27FC236}">
                <a16:creationId xmlns:a16="http://schemas.microsoft.com/office/drawing/2014/main" id="{6E6641B2-057A-E2D8-1F7F-429AC7337111}"/>
              </a:ext>
            </a:extLst>
          </p:cNvPr>
          <p:cNvSpPr txBox="1"/>
          <p:nvPr/>
        </p:nvSpPr>
        <p:spPr>
          <a:xfrm>
            <a:off x="6256865" y="2708172"/>
            <a:ext cx="5799669" cy="357020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solidFill>
                  <a:srgbClr val="2DCCD3"/>
                </a:solidFill>
                <a:effectLst/>
                <a:uLnTx/>
                <a:uFillTx/>
                <a:latin typeface="IBM Plex Sans" panose="020B0503050203000203" pitchFamily="34" charset="0"/>
              </a:rPr>
              <a:t>Value Delivered</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2DCCD3"/>
              </a:solidFill>
              <a:effectLst/>
              <a:uLnTx/>
              <a:uFillTx/>
              <a:latin typeface="IBM Plex Sans" panose="020B0503050203000203" pitchFamily="34" charset="0"/>
            </a:endParaRPr>
          </a:p>
          <a:p>
            <a:r>
              <a:rPr kumimoji="0" lang="en-US" sz="1400" b="0" i="0" u="sng" strike="noStrike" kern="1200" cap="none" spc="0" normalizeH="0" baseline="0" noProof="0">
                <a:ln>
                  <a:noFill/>
                </a:ln>
                <a:solidFill>
                  <a:srgbClr val="2DCCD3"/>
                </a:solidFill>
                <a:effectLst/>
                <a:uLnTx/>
                <a:uFillTx/>
                <a:latin typeface="IBM Plex Sans" panose="020B0503050203000203" pitchFamily="34" charset="0"/>
              </a:rPr>
              <a:t>Workload &amp; Workflow Automation</a:t>
            </a:r>
            <a:r>
              <a:rPr kumimoji="0" lang="en-US" sz="1400" b="0" i="0" strike="noStrike" kern="1200" cap="none" spc="0" normalizeH="0" baseline="0" noProof="0">
                <a:ln>
                  <a:noFill/>
                </a:ln>
                <a:solidFill>
                  <a:srgbClr val="2DCCD3"/>
                </a:solidFill>
                <a:effectLst/>
                <a:uLnTx/>
                <a:uFillTx/>
                <a:latin typeface="IBM Plex Sans" panose="020B0503050203000203" pitchFamily="34" charset="0"/>
              </a:rPr>
              <a:t>: </a:t>
            </a:r>
          </a:p>
          <a:p>
            <a:pPr marL="342900" indent="-342900">
              <a:buFont typeface="Arial" pitchFamily="2" charset="2"/>
              <a:buChar char="•"/>
            </a:pPr>
            <a:r>
              <a:rPr lang="en-US" sz="1200">
                <a:solidFill>
                  <a:schemeClr val="bg1"/>
                </a:solidFill>
                <a:latin typeface="IBM Plex Sans" panose="020B0503050203000203" pitchFamily="34" charset="0"/>
              </a:rPr>
              <a:t>Developed automation for containerized workloads based on industry best-practices for optimal efficiency.</a:t>
            </a:r>
          </a:p>
          <a:p>
            <a:pPr marL="342900" indent="-342900">
              <a:buFont typeface="Arial" pitchFamily="2" charset="2"/>
              <a:buChar char="•"/>
            </a:pPr>
            <a:r>
              <a:rPr lang="en-US" sz="1200">
                <a:solidFill>
                  <a:schemeClr val="bg1"/>
                </a:solidFill>
                <a:latin typeface="IBM Plex Sans" panose="020B0503050203000203" pitchFamily="34" charset="0"/>
              </a:rPr>
              <a:t>Reduced TTD from </a:t>
            </a:r>
            <a:r>
              <a:rPr lang="en-US" sz="1200" b="1">
                <a:solidFill>
                  <a:schemeClr val="bg1"/>
                </a:solidFill>
                <a:latin typeface="IBM Plex Sans" panose="020B0503050203000203" pitchFamily="34" charset="0"/>
              </a:rPr>
              <a:t>3 days </a:t>
            </a:r>
            <a:r>
              <a:rPr lang="en-US" sz="1200">
                <a:solidFill>
                  <a:schemeClr val="bg1"/>
                </a:solidFill>
                <a:latin typeface="IBM Plex Sans" panose="020B0503050203000203" pitchFamily="34" charset="0"/>
              </a:rPr>
              <a:t>to </a:t>
            </a:r>
            <a:r>
              <a:rPr lang="en-US" sz="1200" b="1" u="sng">
                <a:solidFill>
                  <a:schemeClr val="bg1"/>
                </a:solidFill>
                <a:latin typeface="IBM Plex Sans" panose="020B0503050203000203" pitchFamily="34" charset="0"/>
              </a:rPr>
              <a:t>16 minutes and 37 seconds</a:t>
            </a:r>
          </a:p>
          <a:p>
            <a:endParaRPr lang="en-US" sz="1200" b="1" u="sng">
              <a:solidFill>
                <a:schemeClr val="bg1"/>
              </a:solidFill>
              <a:latin typeface="IBM Plex Sans" panose="020B0503050203000203" pitchFamily="34" charset="0"/>
            </a:endParaRPr>
          </a:p>
          <a:p>
            <a:r>
              <a:rPr kumimoji="0" lang="en-US" sz="1400" b="0" i="0" u="sng" strike="noStrike" kern="1200" cap="none" spc="0" normalizeH="0" baseline="0" noProof="0">
                <a:ln>
                  <a:noFill/>
                </a:ln>
                <a:solidFill>
                  <a:srgbClr val="2DCCD3"/>
                </a:solidFill>
                <a:effectLst/>
                <a:uLnTx/>
                <a:uFillTx/>
                <a:latin typeface="IBM Plex Sans" panose="020B0503050203000203" pitchFamily="34" charset="0"/>
              </a:rPr>
              <a:t>Guidance &amp; Extensibility</a:t>
            </a:r>
            <a:r>
              <a:rPr kumimoji="0" lang="en-US" sz="1400" b="0" i="0" strike="noStrike" kern="1200" cap="none" spc="0" normalizeH="0" baseline="0" noProof="0">
                <a:ln>
                  <a:noFill/>
                </a:ln>
                <a:solidFill>
                  <a:srgbClr val="2DCCD3"/>
                </a:solidFill>
                <a:effectLst/>
                <a:uLnTx/>
                <a:uFillTx/>
                <a:latin typeface="IBM Plex Sans" panose="020B0503050203000203" pitchFamily="34" charset="0"/>
              </a:rPr>
              <a:t>: </a:t>
            </a:r>
          </a:p>
          <a:p>
            <a:pPr marL="342900" indent="-342900">
              <a:buFont typeface="Arial" pitchFamily="2" charset="2"/>
              <a:buChar char="•"/>
            </a:pPr>
            <a:r>
              <a:rPr lang="en-US" sz="1200">
                <a:solidFill>
                  <a:schemeClr val="bg1"/>
                </a:solidFill>
                <a:latin typeface="IBM Plex Sans" panose="020B0503050203000203" pitchFamily="34" charset="0"/>
              </a:rPr>
              <a:t>Fostered a DevOps culture centered on best practices.</a:t>
            </a:r>
          </a:p>
          <a:p>
            <a:pPr marL="342900" indent="-342900">
              <a:buFont typeface="Arial" pitchFamily="2" charset="2"/>
              <a:buChar char="•"/>
            </a:pPr>
            <a:r>
              <a:rPr lang="en-US" sz="1200">
                <a:solidFill>
                  <a:schemeClr val="bg1"/>
                </a:solidFill>
                <a:latin typeface="IBM Plex Sans" panose="020B0503050203000203" pitchFamily="34" charset="0"/>
              </a:rPr>
              <a:t>Architected and implemented reusable and extensible frameworks, simplifying future integrations.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sng" strike="noStrike" kern="1200" cap="none" spc="0" normalizeH="0" baseline="0" noProof="0">
              <a:ln>
                <a:noFill/>
              </a:ln>
              <a:solidFill>
                <a:srgbClr val="2DCCD3"/>
              </a:solidFill>
              <a:effectLst/>
              <a:uLnTx/>
              <a:uFillTx/>
              <a:latin typeface="IBM Plex Sans" panose="020B050305020300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2DCCD3"/>
                </a:solidFill>
                <a:effectLst/>
                <a:uLnTx/>
                <a:uFillTx/>
                <a:latin typeface="IBM Plex Sans" panose="020B0503050203000203" pitchFamily="34" charset="0"/>
                <a:ea typeface="+mn-ea"/>
                <a:cs typeface="+mn-cs"/>
              </a:rPr>
              <a:t>Expansion</a:t>
            </a:r>
            <a:r>
              <a:rPr kumimoji="0" lang="en-US" sz="1400" b="0" i="0" u="none" strike="noStrike" kern="1200" cap="none" spc="0" normalizeH="0" baseline="0" noProof="0">
                <a:ln>
                  <a:noFill/>
                </a:ln>
                <a:solidFill>
                  <a:srgbClr val="2DCCD3"/>
                </a:solidFill>
                <a:effectLst/>
                <a:uLnTx/>
                <a:uFillTx/>
                <a:latin typeface="IBM Plex Sans" panose="020B0503050203000203" pitchFamily="34" charset="0"/>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r>
              <a:rPr kumimoji="0" lang="en-US" sz="1200" b="0" i="0" u="none" strike="noStrike" kern="1200" cap="none" spc="0" normalizeH="0" baseline="0" noProof="0">
                <a:ln>
                  <a:noFill/>
                </a:ln>
                <a:solidFill>
                  <a:prstClr val="white"/>
                </a:solidFill>
                <a:effectLst/>
                <a:uLnTx/>
                <a:uFillTx/>
                <a:latin typeface="IBM Plex Sans" panose="020B0503050203000203" pitchFamily="34" charset="0"/>
                <a:ea typeface="+mn-ea"/>
                <a:cs typeface="+mn-cs"/>
              </a:rPr>
              <a:t>Scaled transformation from initial PoC to cross-org modernization effort.</a:t>
            </a:r>
          </a:p>
          <a:p>
            <a:endParaRPr lang="en-US" sz="1400">
              <a:solidFill>
                <a:schemeClr val="bg1"/>
              </a:solidFill>
              <a:latin typeface="IBM Plex Sans" panose="020B050305020300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endParaRPr kumimoji="0" lang="en-US" sz="1400" b="0" i="0" u="sng" strike="noStrike" kern="1200" cap="none" spc="0" normalizeH="0" baseline="0" noProof="0">
              <a:ln>
                <a:noFill/>
              </a:ln>
              <a:solidFill>
                <a:srgbClr val="2DCCD3"/>
              </a:solidFill>
              <a:effectLst/>
              <a:uLnTx/>
              <a:uFillTx/>
              <a:latin typeface="IBM Plex Sans" panose="020B0503050203000203"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itchFamily="2" charset="2"/>
              <a:buChar char="•"/>
              <a:tabLst/>
              <a:defRPr/>
            </a:pPr>
            <a:endParaRPr kumimoji="0" lang="en-US" sz="1400" b="0" i="0" u="none" strike="noStrike" kern="1200" cap="none" spc="0" normalizeH="0" baseline="0" noProof="0">
              <a:ln>
                <a:noFill/>
              </a:ln>
              <a:solidFill>
                <a:srgbClr val="2DCCD3"/>
              </a:solidFill>
              <a:effectLst/>
              <a:uLnTx/>
              <a:uFillTx/>
              <a:latin typeface="IBM Plex Sans" panose="020B0503050203000203" pitchFamily="34" charset="0"/>
            </a:endParaRPr>
          </a:p>
        </p:txBody>
      </p:sp>
      <p:pic>
        <p:nvPicPr>
          <p:cNvPr id="5" name="Graphic 4">
            <a:extLst>
              <a:ext uri="{FF2B5EF4-FFF2-40B4-BE49-F238E27FC236}">
                <a16:creationId xmlns:a16="http://schemas.microsoft.com/office/drawing/2014/main" id="{3226E176-7377-3F33-40E6-A7D1C1273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7700" y="27984"/>
            <a:ext cx="2607254" cy="1108398"/>
          </a:xfrm>
          <a:prstGeom prst="rect">
            <a:avLst/>
          </a:prstGeom>
        </p:spPr>
      </p:pic>
      <p:sp>
        <p:nvSpPr>
          <p:cNvPr id="8" name="Rectangle 7">
            <a:extLst>
              <a:ext uri="{FF2B5EF4-FFF2-40B4-BE49-F238E27FC236}">
                <a16:creationId xmlns:a16="http://schemas.microsoft.com/office/drawing/2014/main" id="{EA6B5154-D103-EFCF-9BC7-A58BD52492AB}"/>
              </a:ext>
            </a:extLst>
          </p:cNvPr>
          <p:cNvSpPr/>
          <p:nvPr/>
        </p:nvSpPr>
        <p:spPr>
          <a:xfrm>
            <a:off x="10590041" y="259663"/>
            <a:ext cx="1390124" cy="276999"/>
          </a:xfrm>
          <a:prstGeom prst="rect">
            <a:avLst/>
          </a:prstGeom>
          <a:solidFill>
            <a:srgbClr val="FA4D56"/>
          </a:solidFill>
        </p:spPr>
        <p:txBody>
          <a:bodyPr wrap="none">
            <a:spAutoFit/>
          </a:bodyPr>
          <a:lstStyle/>
          <a:p>
            <a:pPr algn="r" defTabSz="914354"/>
            <a:r>
              <a:rPr lang="en-US" sz="1200" b="1">
                <a:solidFill>
                  <a:srgbClr val="FFFFFF"/>
                </a:solidFill>
                <a:latin typeface="IBM Plex Sans" panose="020B0503050203000203" pitchFamily="34" charset="0"/>
              </a:rPr>
              <a:t>INTERNAL ONLY</a:t>
            </a:r>
          </a:p>
        </p:txBody>
      </p:sp>
    </p:spTree>
    <p:extLst>
      <p:ext uri="{BB962C8B-B14F-4D97-AF65-F5344CB8AC3E}">
        <p14:creationId xmlns:p14="http://schemas.microsoft.com/office/powerpoint/2010/main" val="3727489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91AB5AB-47BB-E542-F2AE-A8792D25E0BB}"/>
              </a:ext>
            </a:extLst>
          </p:cNvPr>
          <p:cNvSpPr>
            <a:spLocks noGrp="1"/>
          </p:cNvSpPr>
          <p:nvPr>
            <p:ph type="title"/>
          </p:nvPr>
        </p:nvSpPr>
        <p:spPr>
          <a:xfrm>
            <a:off x="176320" y="423181"/>
            <a:ext cx="6213348" cy="1589697"/>
          </a:xfrm>
        </p:spPr>
        <p:txBody>
          <a:bodyPr>
            <a:normAutofit fontScale="90000"/>
          </a:bodyPr>
          <a:lstStyle/>
          <a:p>
            <a:r>
              <a:rPr lang="en-US" sz="2800" b="1" dirty="0">
                <a:solidFill>
                  <a:srgbClr val="004144"/>
                </a:solidFill>
                <a:latin typeface="IBM Plex Sans"/>
              </a:rPr>
              <a:t>Client Success</a:t>
            </a:r>
            <a:br>
              <a:rPr lang="en-US" sz="2800" b="1" dirty="0">
                <a:latin typeface="IBM Plex Sans"/>
              </a:rPr>
            </a:br>
            <a:br>
              <a:rPr lang="en-US" sz="2800" b="1" dirty="0">
                <a:latin typeface="IBM Plex Sans"/>
              </a:rPr>
            </a:br>
            <a:br>
              <a:rPr lang="en-US" sz="2800" b="1" dirty="0"/>
            </a:br>
            <a:r>
              <a:rPr lang="en-US" sz="2700" b="1" dirty="0">
                <a:solidFill>
                  <a:srgbClr val="004144"/>
                </a:solidFill>
                <a:latin typeface="IBM Plex Sans"/>
              </a:rPr>
              <a:t>Modernizing the VMware Estate with OpenShift Virtualization</a:t>
            </a:r>
            <a:endParaRPr lang="en-US" sz="2800" b="1" dirty="0">
              <a:solidFill>
                <a:srgbClr val="004144"/>
              </a:solidFill>
              <a:latin typeface="IBM Plex Sans"/>
            </a:endParaRPr>
          </a:p>
        </p:txBody>
      </p:sp>
      <p:sp>
        <p:nvSpPr>
          <p:cNvPr id="10" name="TextBox 9">
            <a:extLst>
              <a:ext uri="{FF2B5EF4-FFF2-40B4-BE49-F238E27FC236}">
                <a16:creationId xmlns:a16="http://schemas.microsoft.com/office/drawing/2014/main" id="{69D843E0-6A8A-B519-89C1-A5E0523910A0}"/>
              </a:ext>
            </a:extLst>
          </p:cNvPr>
          <p:cNvSpPr txBox="1"/>
          <p:nvPr/>
        </p:nvSpPr>
        <p:spPr>
          <a:xfrm>
            <a:off x="6096000" y="236019"/>
            <a:ext cx="3070352" cy="236988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dirty="0">
                <a:ln>
                  <a:noFill/>
                </a:ln>
                <a:solidFill>
                  <a:prstClr val="white"/>
                </a:solidFill>
                <a:effectLst/>
                <a:uLnTx/>
                <a:uFillTx/>
                <a:latin typeface="IBM Plex Sans"/>
                <a:ea typeface="+mn-ea"/>
                <a:cs typeface="+mn-cs"/>
              </a:rPr>
            </a:br>
            <a:r>
              <a:rPr kumimoji="0" lang="en-US" sz="1800" b="1" i="0" u="none" strike="noStrike" kern="1200" cap="none" spc="0" normalizeH="0" baseline="0" noProof="0" dirty="0">
                <a:ln>
                  <a:noFill/>
                </a:ln>
                <a:solidFill>
                  <a:prstClr val="white"/>
                </a:solidFill>
                <a:effectLst/>
                <a:uLnTx/>
                <a:uFillTx/>
                <a:latin typeface="IBM Plex Sans"/>
                <a:ea typeface="+mn-ea"/>
                <a:cs typeface="+mn-cs"/>
              </a:rPr>
              <a:t>Business Challenges</a:t>
            </a:r>
          </a:p>
          <a:p>
            <a:pPr marL="800100" marR="0" lvl="1" indent="-342900" algn="l" defTabSz="914400" rtl="0" eaLnBrk="1" fontAlgn="auto" latinLnBrk="0" hangingPunct="1">
              <a:lnSpc>
                <a:spcPct val="100000"/>
              </a:lnSpc>
              <a:spcBef>
                <a:spcPts val="0"/>
              </a:spcBef>
              <a:spcAft>
                <a:spcPts val="0"/>
              </a:spcAft>
              <a:buClrTx/>
              <a:buSzTx/>
              <a:buFont typeface="Arial,Sans-Serif"/>
              <a:buChar char="•"/>
              <a:tabLst/>
              <a:defRPr/>
            </a:pPr>
            <a:endParaRPr kumimoji="0" lang="en-US" sz="1600" b="0" i="0" u="none" strike="noStrike" kern="1200" cap="none" spc="0" normalizeH="0" baseline="0" noProof="0" dirty="0">
              <a:ln>
                <a:noFill/>
              </a:ln>
              <a:solidFill>
                <a:prstClr val="white"/>
              </a:solidFill>
              <a:effectLst/>
              <a:uLnTx/>
              <a:uFillTx/>
              <a:latin typeface="IBM Plex Sans"/>
              <a:ea typeface="+mn-ea"/>
              <a:cs typeface="+mn-cs"/>
            </a:endParaRPr>
          </a:p>
          <a:p>
            <a:pPr marL="501343" marR="0" lvl="0" indent="-501343" algn="l" defTabSz="1824594" rtl="0" eaLnBrk="1" fontAlgn="auto" latinLnBrk="0" hangingPunct="1">
              <a:lnSpc>
                <a:spcPct val="100000"/>
              </a:lnSpc>
              <a:spcBef>
                <a:spcPts val="0"/>
              </a:spcBef>
              <a:spcAft>
                <a:spcPts val="0"/>
              </a:spcAft>
              <a:buClrTx/>
              <a:buSzTx/>
              <a:buFont typeface="Arial" pitchFamily="2" charset="2"/>
              <a:buChar char="•"/>
              <a:tabLst/>
              <a:defRPr/>
            </a:pPr>
            <a:r>
              <a:rPr kumimoji="0" lang="en-US" sz="1600" b="0" i="0" u="none" strike="noStrike" kern="1200" cap="none" spc="0" normalizeH="0" baseline="0" noProof="0" dirty="0">
                <a:ln>
                  <a:noFill/>
                </a:ln>
                <a:solidFill>
                  <a:prstClr val="white"/>
                </a:solidFill>
                <a:effectLst/>
                <a:uLnTx/>
                <a:uFillTx/>
                <a:latin typeface="IBM Plex Sans Light" panose="020B0403050203000203" pitchFamily="34" charset="0"/>
                <a:ea typeface="+mn-ea"/>
                <a:cs typeface="+mn-cs"/>
              </a:rPr>
              <a:t>Pricing increases from Broadcom</a:t>
            </a:r>
          </a:p>
          <a:p>
            <a:pPr marL="501343" marR="0" lvl="0" indent="-501343" algn="l" defTabSz="1824594" rtl="0" eaLnBrk="1" fontAlgn="auto" latinLnBrk="0" hangingPunct="1">
              <a:lnSpc>
                <a:spcPct val="100000"/>
              </a:lnSpc>
              <a:spcBef>
                <a:spcPts val="0"/>
              </a:spcBef>
              <a:spcAft>
                <a:spcPts val="0"/>
              </a:spcAft>
              <a:buClrTx/>
              <a:buSzTx/>
              <a:buFont typeface="Arial" pitchFamily="2" charset="2"/>
              <a:buChar char="•"/>
              <a:tabLst/>
              <a:defRPr/>
            </a:pPr>
            <a:r>
              <a:rPr kumimoji="0" lang="en-US" sz="1600" b="0" i="0" u="none" strike="noStrike" kern="1200" cap="none" spc="0" normalizeH="0" baseline="0" noProof="0" dirty="0">
                <a:ln>
                  <a:noFill/>
                </a:ln>
                <a:solidFill>
                  <a:prstClr val="white"/>
                </a:solidFill>
                <a:effectLst/>
                <a:uLnTx/>
                <a:uFillTx/>
                <a:latin typeface="IBM Plex Sans Light" panose="020B0403050203000203" pitchFamily="34" charset="0"/>
                <a:ea typeface="+mn-ea"/>
                <a:cs typeface="Calibri"/>
              </a:rPr>
              <a:t>Inconsistency across various environments</a:t>
            </a:r>
          </a:p>
          <a:p>
            <a:pPr marL="501343" marR="0" lvl="0" indent="-501343" algn="l" defTabSz="1824594" rtl="0" eaLnBrk="1" fontAlgn="auto" latinLnBrk="0" hangingPunct="1">
              <a:lnSpc>
                <a:spcPct val="100000"/>
              </a:lnSpc>
              <a:spcBef>
                <a:spcPts val="0"/>
              </a:spcBef>
              <a:spcAft>
                <a:spcPts val="0"/>
              </a:spcAft>
              <a:buClrTx/>
              <a:buSzTx/>
              <a:buFont typeface="Arial" pitchFamily="2" charset="2"/>
              <a:buChar char="•"/>
              <a:tabLst/>
              <a:defRPr/>
            </a:pPr>
            <a:r>
              <a:rPr kumimoji="0" lang="en-US" sz="1600" b="0" i="0" u="none" strike="noStrike" kern="1200" cap="none" spc="0" normalizeH="0" baseline="0" noProof="0" dirty="0">
                <a:ln>
                  <a:noFill/>
                </a:ln>
                <a:solidFill>
                  <a:prstClr val="white"/>
                </a:solidFill>
                <a:effectLst/>
                <a:uLnTx/>
                <a:uFillTx/>
                <a:latin typeface="IBM Plex Sans Light" panose="020B0403050203000203" pitchFamily="34" charset="0"/>
                <a:ea typeface="+mn-ea"/>
                <a:cs typeface="Calibri"/>
              </a:rPr>
              <a:t>Fear of further vendor lock-in</a:t>
            </a:r>
          </a:p>
        </p:txBody>
      </p:sp>
      <p:sp>
        <p:nvSpPr>
          <p:cNvPr id="12" name="TextBox 11">
            <a:extLst>
              <a:ext uri="{FF2B5EF4-FFF2-40B4-BE49-F238E27FC236}">
                <a16:creationId xmlns:a16="http://schemas.microsoft.com/office/drawing/2014/main" id="{E8AFB41F-B6D2-EFCF-4328-F3DF0005D341}"/>
              </a:ext>
            </a:extLst>
          </p:cNvPr>
          <p:cNvSpPr txBox="1"/>
          <p:nvPr/>
        </p:nvSpPr>
        <p:spPr>
          <a:xfrm>
            <a:off x="9121648" y="236019"/>
            <a:ext cx="3070352"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1" i="0" u="none" strike="noStrike" kern="1200" cap="none" spc="0" normalizeH="0" baseline="0" noProof="0" dirty="0">
                <a:ln>
                  <a:noFill/>
                </a:ln>
                <a:solidFill>
                  <a:srgbClr val="9BCBEB"/>
                </a:solidFill>
                <a:effectLst/>
                <a:uLnTx/>
                <a:uFillTx/>
                <a:latin typeface="IBM Plex Sans"/>
                <a:ea typeface="+mn-ea"/>
                <a:cs typeface="+mn-cs"/>
              </a:rPr>
            </a:br>
            <a:r>
              <a:rPr kumimoji="0" lang="en-US" sz="1800" b="1" i="0" u="none" strike="noStrike" kern="1200" cap="none" spc="0" normalizeH="0" baseline="0" noProof="0" dirty="0">
                <a:ln>
                  <a:noFill/>
                </a:ln>
                <a:solidFill>
                  <a:srgbClr val="9BCBEB"/>
                </a:solidFill>
                <a:effectLst/>
                <a:uLnTx/>
                <a:uFillTx/>
                <a:latin typeface="IBM Plex Sans"/>
                <a:ea typeface="+mn-ea"/>
                <a:cs typeface="+mn-cs"/>
              </a:rPr>
              <a:t>The Solution</a:t>
            </a:r>
          </a:p>
          <a:p>
            <a:pPr marL="800100" marR="0" lvl="1" indent="-342900" algn="l" defTabSz="914400" rtl="0" eaLnBrk="1" fontAlgn="auto" latinLnBrk="0" hangingPunct="1">
              <a:lnSpc>
                <a:spcPct val="100000"/>
              </a:lnSpc>
              <a:spcBef>
                <a:spcPts val="0"/>
              </a:spcBef>
              <a:spcAft>
                <a:spcPts val="0"/>
              </a:spcAft>
              <a:buClrTx/>
              <a:buSzTx/>
              <a:buFont typeface="Arial" pitchFamily="2" charset="2"/>
              <a:buChar char="•"/>
              <a:tabLst/>
              <a:defRPr/>
            </a:pPr>
            <a:endParaRPr kumimoji="0" lang="en-US" sz="1600" b="0" i="0" u="none" strike="noStrike" kern="1200" cap="none" spc="0" normalizeH="0" baseline="0" noProof="0" dirty="0">
              <a:ln>
                <a:noFill/>
              </a:ln>
              <a:solidFill>
                <a:srgbClr val="9BCBEB"/>
              </a:solidFill>
              <a:effectLst/>
              <a:uLnTx/>
              <a:uFillTx/>
              <a:latin typeface="IBM Plex Sans"/>
              <a:ea typeface="+mn-ea"/>
              <a:cs typeface="+mn-cs"/>
            </a:endParaRPr>
          </a:p>
          <a:p>
            <a:pPr marL="501343" marR="0" lvl="0" indent="-501343" algn="l" defTabSz="1824594" rtl="0" eaLnBrk="1" fontAlgn="auto" latinLnBrk="0" hangingPunct="1">
              <a:lnSpc>
                <a:spcPct val="100000"/>
              </a:lnSpc>
              <a:spcBef>
                <a:spcPts val="0"/>
              </a:spcBef>
              <a:spcAft>
                <a:spcPts val="0"/>
              </a:spcAft>
              <a:buClrTx/>
              <a:buSzTx/>
              <a:buFont typeface="Arial" pitchFamily="2" charset="2"/>
              <a:buChar char="•"/>
              <a:tabLst/>
              <a:defRPr/>
            </a:pPr>
            <a:r>
              <a:rPr kumimoji="0" lang="en-US" sz="1600" b="0" i="0" u="none" strike="noStrike" kern="1200" cap="none" spc="0" normalizeH="0" baseline="0" noProof="0" dirty="0">
                <a:ln>
                  <a:noFill/>
                </a:ln>
                <a:solidFill>
                  <a:srgbClr val="9BCBEB"/>
                </a:solidFill>
                <a:effectLst/>
                <a:uLnTx/>
                <a:uFillTx/>
                <a:latin typeface="IBM Plex Sans Light" panose="020B0403050203000203" pitchFamily="34" charset="0"/>
                <a:ea typeface="+mn-ea"/>
                <a:cs typeface="+mn-cs"/>
              </a:rPr>
              <a:t>Adopt OpenShift as the single platform of choice for all environments.</a:t>
            </a:r>
          </a:p>
          <a:p>
            <a:pPr marL="501343" marR="0" lvl="0" indent="-501343" algn="l" defTabSz="1824594" rtl="0" eaLnBrk="1" fontAlgn="auto" latinLnBrk="0" hangingPunct="1">
              <a:lnSpc>
                <a:spcPct val="100000"/>
              </a:lnSpc>
              <a:spcBef>
                <a:spcPts val="0"/>
              </a:spcBef>
              <a:spcAft>
                <a:spcPts val="0"/>
              </a:spcAft>
              <a:buClrTx/>
              <a:buSzTx/>
              <a:buFont typeface="Arial" pitchFamily="2" charset="2"/>
              <a:buChar char="•"/>
              <a:tabLst/>
              <a:defRPr/>
            </a:pPr>
            <a:r>
              <a:rPr kumimoji="0" lang="en-US" sz="1600" b="0" i="0" u="none" strike="noStrike" kern="1200" cap="none" spc="0" normalizeH="0" baseline="0" noProof="0" dirty="0">
                <a:ln>
                  <a:noFill/>
                </a:ln>
                <a:solidFill>
                  <a:srgbClr val="9BCBEB"/>
                </a:solidFill>
                <a:effectLst/>
                <a:uLnTx/>
                <a:uFillTx/>
                <a:latin typeface="IBM Plex Sans Light" panose="020B0403050203000203" pitchFamily="34" charset="0"/>
                <a:ea typeface="+mn-ea"/>
                <a:cs typeface="+mn-cs"/>
              </a:rPr>
              <a:t>Packaged solution to meet all business needs included: RHOV, AAP, Terraform, ACM-V, and Dev Hub (RHDH).</a:t>
            </a:r>
          </a:p>
        </p:txBody>
      </p:sp>
      <p:sp>
        <p:nvSpPr>
          <p:cNvPr id="14" name="TextBox 13">
            <a:extLst>
              <a:ext uri="{FF2B5EF4-FFF2-40B4-BE49-F238E27FC236}">
                <a16:creationId xmlns:a16="http://schemas.microsoft.com/office/drawing/2014/main" id="{6E6641B2-057A-E2D8-1F7F-429AC7337111}"/>
              </a:ext>
            </a:extLst>
          </p:cNvPr>
          <p:cNvSpPr txBox="1"/>
          <p:nvPr/>
        </p:nvSpPr>
        <p:spPr>
          <a:xfrm>
            <a:off x="6174596" y="3105591"/>
            <a:ext cx="5894104" cy="3354765"/>
          </a:xfrm>
          <a:prstGeom prst="rect">
            <a:avLst/>
          </a:prstGeom>
          <a:noFill/>
          <a:ln>
            <a:noFill/>
          </a:ln>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DCCD3"/>
                </a:solidFill>
                <a:effectLst/>
                <a:uLnTx/>
                <a:uFillTx/>
                <a:latin typeface="IBM Plex Sans"/>
                <a:ea typeface="+mn-ea"/>
                <a:cs typeface="+mn-cs"/>
              </a:rPr>
              <a:t>Value Delivered</a:t>
            </a:r>
          </a:p>
          <a:p>
            <a:pPr marL="0" marR="0" lvl="0" indent="0" algn="l" defTabSz="1824594"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srgbClr val="2DCCD3"/>
              </a:solidFill>
              <a:effectLst/>
              <a:uLnTx/>
              <a:uFillTx/>
              <a:latin typeface="IBM Plex Sans" panose="020B0503050203000203" pitchFamily="34" charset="0"/>
              <a:ea typeface="+mn-ea"/>
              <a:cs typeface="+mn-cs"/>
            </a:endParaRPr>
          </a:p>
          <a:p>
            <a:pPr marL="0" marR="0" lvl="0" indent="0" algn="l" defTabSz="1824594" rtl="0" eaLnBrk="1" fontAlgn="auto" latinLnBrk="0" hangingPunct="1">
              <a:lnSpc>
                <a:spcPct val="100000"/>
              </a:lnSpc>
              <a:spcBef>
                <a:spcPts val="0"/>
              </a:spcBef>
              <a:spcAft>
                <a:spcPts val="0"/>
              </a:spcAft>
              <a:buClrTx/>
              <a:buSzTx/>
              <a:buFontTx/>
              <a:buNone/>
              <a:tabLst/>
              <a:defRPr/>
            </a:pPr>
            <a:r>
              <a:rPr kumimoji="0" lang="en-US" sz="1600" b="0" i="0" u="sng" strike="noStrike" kern="1200" cap="none" spc="0" normalizeH="0" baseline="0" noProof="0" dirty="0">
                <a:ln>
                  <a:noFill/>
                </a:ln>
                <a:solidFill>
                  <a:srgbClr val="2DCCD3"/>
                </a:solidFill>
                <a:effectLst/>
                <a:uLnTx/>
                <a:uFillTx/>
                <a:latin typeface="IBM Plex Sans" panose="020B0503050203000203" pitchFamily="34" charset="0"/>
                <a:ea typeface="+mn-ea"/>
                <a:cs typeface="+mn-cs"/>
              </a:rPr>
              <a:t>VMware Exit</a:t>
            </a:r>
            <a:r>
              <a:rPr kumimoji="0" lang="en-US" sz="1600" b="0" i="0" u="none" strike="noStrike" kern="1200" cap="none" spc="0" normalizeH="0" baseline="0" noProof="0" dirty="0">
                <a:ln>
                  <a:noFill/>
                </a:ln>
                <a:solidFill>
                  <a:srgbClr val="2DCCD3"/>
                </a:solidFill>
                <a:effectLst/>
                <a:uLnTx/>
                <a:uFillTx/>
                <a:latin typeface="IBM Plex Sans" panose="020B0503050203000203" pitchFamily="34" charset="0"/>
                <a:ea typeface="+mn-ea"/>
                <a:cs typeface="+mn-cs"/>
              </a:rPr>
              <a:t>: </a:t>
            </a:r>
            <a:r>
              <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The client was a large virtualization user but had no immediate interest in containers or microservices. However, a mix of concerns with the current market, lack of modernization potential, and increasing prices led to the search for a new virtualization solution. </a:t>
            </a:r>
          </a:p>
          <a:p>
            <a:pPr marL="0" marR="0" lvl="0" indent="0" algn="l" defTabSz="182459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endParaRPr>
          </a:p>
          <a:p>
            <a:pPr marL="0" marR="0" lvl="0" indent="0" algn="l" defTabSz="182459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RHOV enabled the client with a pure-virtualization solution while also enabling a standardized hybrid cloud-ready app platform. </a:t>
            </a:r>
          </a:p>
          <a:p>
            <a:pPr marL="0" marR="0" lvl="0" indent="0" algn="l" defTabSz="1824594"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endParaRPr>
          </a:p>
          <a:p>
            <a:pPr marL="0" marR="0" lvl="0" indent="0" algn="l" defTabSz="1824594"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dirty="0">
                <a:ln>
                  <a:noFill/>
                </a:ln>
                <a:solidFill>
                  <a:srgbClr val="2CCCD3"/>
                </a:solidFill>
                <a:effectLst/>
                <a:uLnTx/>
                <a:uFillTx/>
                <a:latin typeface="IBM Plex Sans" panose="020B0503050203000203" pitchFamily="34" charset="0"/>
                <a:ea typeface="+mn-ea"/>
                <a:cs typeface="+mn-cs"/>
              </a:rPr>
              <a:t>TCO Business Case</a:t>
            </a:r>
            <a:r>
              <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 To combat rising </a:t>
            </a:r>
            <a:r>
              <a:rPr kumimoji="0" lang="en-US" sz="1400" b="0" i="0" u="none" strike="noStrike" kern="1200" cap="none" spc="0" normalizeH="0" baseline="0" noProof="0" dirty="0" err="1">
                <a:ln>
                  <a:noFill/>
                </a:ln>
                <a:solidFill>
                  <a:prstClr val="white"/>
                </a:solidFill>
                <a:effectLst/>
                <a:uLnTx/>
                <a:uFillTx/>
                <a:latin typeface="IBM Plex Sans" panose="020B0503050203000203" pitchFamily="34" charset="0"/>
                <a:ea typeface="+mn-ea"/>
                <a:cs typeface="+mn-cs"/>
              </a:rPr>
              <a:t>OpEx</a:t>
            </a:r>
            <a:r>
              <a:rPr kumimoji="0" lang="en-US" sz="1400" b="0" i="0" u="none" strike="noStrike" kern="1200" cap="none" spc="0" normalizeH="0" baseline="0" noProof="0" dirty="0">
                <a:ln>
                  <a:noFill/>
                </a:ln>
                <a:solidFill>
                  <a:prstClr val="white"/>
                </a:solidFill>
                <a:effectLst/>
                <a:uLnTx/>
                <a:uFillTx/>
                <a:latin typeface="IBM Plex Sans" panose="020B0503050203000203" pitchFamily="34" charset="0"/>
                <a:ea typeface="+mn-ea"/>
                <a:cs typeface="+mn-cs"/>
              </a:rPr>
              <a:t>, RHOV was positioned to reduce TCO and YoY expenses. IBM presented business case to cut annual expenses by 50-75% with an immediate reduction in spend, even when accounting for services.</a:t>
            </a:r>
          </a:p>
        </p:txBody>
      </p:sp>
      <p:sp>
        <p:nvSpPr>
          <p:cNvPr id="3" name="Footer Placeholder 6">
            <a:extLst>
              <a:ext uri="{FF2B5EF4-FFF2-40B4-BE49-F238E27FC236}">
                <a16:creationId xmlns:a16="http://schemas.microsoft.com/office/drawing/2014/main" id="{DD259035-35AC-0FDF-DE39-05EC829FC17A}"/>
              </a:ext>
            </a:extLst>
          </p:cNvPr>
          <p:cNvSpPr txBox="1">
            <a:spLocks/>
          </p:cNvSpPr>
          <p:nvPr/>
        </p:nvSpPr>
        <p:spPr>
          <a:xfrm>
            <a:off x="217566" y="6554777"/>
            <a:ext cx="2108192" cy="250031"/>
          </a:xfrm>
          <a:prstGeom prst="rect">
            <a:avLst/>
          </a:prstGeom>
        </p:spPr>
        <p:txBody>
          <a:bodyPr vert="horz" lIns="91440" tIns="45720" rIns="91440" bIns="45720" rtlCol="0" anchor="ctr">
            <a:normAutofit fontScale="55000" lnSpcReduction="20000"/>
          </a:bodyPr>
          <a:lstStyle>
            <a:lvl1pPr marL="0" indent="0" algn="l" defTabSz="914400" rtl="0" eaLnBrk="1" latinLnBrk="0" hangingPunct="1">
              <a:lnSpc>
                <a:spcPct val="90000"/>
              </a:lnSpc>
              <a:spcBef>
                <a:spcPts val="1000"/>
              </a:spcBef>
              <a:buClr>
                <a:srgbClr val="2DCCD3"/>
              </a:buClr>
              <a:buFont typeface="Wingdings" pitchFamily="2" charset="2"/>
              <a:buNone/>
              <a:defRPr sz="2400" b="0" kern="1200">
                <a:solidFill>
                  <a:schemeClr val="accent4"/>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Clr>
                <a:srgbClr val="2DCCD3"/>
              </a:buClr>
              <a:buFont typeface="Wingdings" pitchFamily="2" charset="2"/>
              <a:buNone/>
              <a:defRPr sz="20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Clr>
                <a:srgbClr val="2DCCD3"/>
              </a:buClr>
              <a:buFont typeface="Wingdings" pitchFamily="2" charset="2"/>
              <a:buNone/>
              <a:defRPr sz="18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Clr>
                <a:srgbClr val="2DCCD3"/>
              </a:buClr>
              <a:buFont typeface="Wingdings" pitchFamily="2" charset="2"/>
              <a:buNone/>
              <a:defRPr sz="16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Clr>
                <a:srgbClr val="2DCCD3"/>
              </a:buClr>
              <a:buFont typeface="Wingdings" pitchFamily="2" charset="2"/>
              <a:buNone/>
              <a:defRPr sz="1600" b="1"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2DCCD3"/>
              </a:buClr>
              <a:buSzTx/>
              <a:buFont typeface="Wingdings" pitchFamily="2" charset="2"/>
              <a:buNone/>
              <a:tabLst/>
              <a:defRPr/>
            </a:pPr>
            <a:r>
              <a:rPr kumimoji="0" lang="en-US" sz="2400" b="0" i="0" u="none" strike="noStrike" kern="1200" cap="none" spc="0" normalizeH="0" baseline="0" noProof="0" dirty="0">
                <a:ln>
                  <a:noFill/>
                </a:ln>
                <a:solidFill>
                  <a:srgbClr val="FFC000"/>
                </a:solidFill>
                <a:effectLst/>
                <a:uLnTx/>
                <a:uFillTx/>
                <a:latin typeface="Open Sans" panose="020B0606030504020204" pitchFamily="34" charset="0"/>
                <a:ea typeface="Open Sans" panose="020B0606030504020204" pitchFamily="34" charset="0"/>
                <a:cs typeface="Open Sans" panose="020B0606030504020204" pitchFamily="34" charset="0"/>
              </a:rPr>
              <a:t>IBM Confidential</a:t>
            </a:r>
          </a:p>
        </p:txBody>
      </p:sp>
      <p:pic>
        <p:nvPicPr>
          <p:cNvPr id="2" name="Graphic 1">
            <a:extLst>
              <a:ext uri="{FF2B5EF4-FFF2-40B4-BE49-F238E27FC236}">
                <a16:creationId xmlns:a16="http://schemas.microsoft.com/office/drawing/2014/main" id="{741CA627-14D1-B2A8-3549-3C80E9B906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64020" y="336089"/>
            <a:ext cx="2529540" cy="398594"/>
          </a:xfrm>
          <a:prstGeom prst="rect">
            <a:avLst/>
          </a:prstGeom>
        </p:spPr>
      </p:pic>
      <p:sp>
        <p:nvSpPr>
          <p:cNvPr id="4" name="Text Placeholder 27">
            <a:extLst>
              <a:ext uri="{FF2B5EF4-FFF2-40B4-BE49-F238E27FC236}">
                <a16:creationId xmlns:a16="http://schemas.microsoft.com/office/drawing/2014/main" id="{32D4302A-0524-9C74-465D-C376F83F4486}"/>
              </a:ext>
            </a:extLst>
          </p:cNvPr>
          <p:cNvSpPr txBox="1">
            <a:spLocks/>
          </p:cNvSpPr>
          <p:nvPr/>
        </p:nvSpPr>
        <p:spPr>
          <a:xfrm>
            <a:off x="176320" y="2528577"/>
            <a:ext cx="5717240" cy="3906242"/>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Clr>
                <a:srgbClr val="2DCCD3"/>
              </a:buClr>
              <a:buFont typeface="Wingdings"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Clr>
                <a:srgbClr val="2DCCD3"/>
              </a:buClr>
              <a:buFont typeface="Wingdings" pitchFamily="2" charset="2"/>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Clr>
                <a:srgbClr val="2DCCD3"/>
              </a:buClr>
              <a:buFont typeface="Wingdings" pitchFamily="2" charset="2"/>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Clr>
                <a:srgbClr val="2DCCD3"/>
              </a:buClr>
              <a:buFont typeface="Wingdings" pitchFamily="2" charset="2"/>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Clr>
                <a:srgbClr val="2DCCD3"/>
              </a:buClr>
              <a:buFont typeface="Wingdings" pitchFamily="2" charset="2"/>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1343" marR="0" lvl="0" indent="-501343" algn="l" defTabSz="1824594" rtl="0" eaLnBrk="1" fontAlgn="auto" latinLnBrk="0" hangingPunct="1">
              <a:lnSpc>
                <a:spcPct val="90000"/>
              </a:lnSpc>
              <a:spcBef>
                <a:spcPts val="1995"/>
              </a:spcBef>
              <a:spcAft>
                <a:spcPts val="0"/>
              </a:spcAft>
              <a:buClr>
                <a:srgbClr val="2DCCD3"/>
              </a:buClr>
              <a:buSzTx/>
              <a:buFont typeface="Arial" pitchFamily="2" charset="2"/>
              <a:buChar char="•"/>
              <a:tabLst/>
              <a:defRPr/>
            </a:pP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Recent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Broadcom pricing changes </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for VMware and other product lines led client to look for alternative solutions.</a:t>
            </a:r>
          </a:p>
          <a:p>
            <a:pPr marL="501343" marR="0" lvl="0" indent="-501343" algn="l" defTabSz="1824594" rtl="0" eaLnBrk="1" fontAlgn="auto" latinLnBrk="0" hangingPunct="1">
              <a:lnSpc>
                <a:spcPct val="90000"/>
              </a:lnSpc>
              <a:spcBef>
                <a:spcPts val="1995"/>
              </a:spcBef>
              <a:spcAft>
                <a:spcPts val="0"/>
              </a:spcAft>
              <a:buClr>
                <a:srgbClr val="2DCCD3"/>
              </a:buClr>
              <a:buSzTx/>
              <a:buFont typeface="Arial" pitchFamily="2" charset="2"/>
              <a:buChar char="•"/>
              <a:tabLst/>
              <a:defRPr/>
            </a:pP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Growing concerns with existing virtualized platforms and related 3</a:t>
            </a:r>
            <a:r>
              <a:rPr kumimoji="0" lang="en-US" sz="1600" b="0" i="0" u="none" strike="noStrike" kern="1200" cap="none" spc="0" normalizeH="0" baseline="30000" noProof="0" dirty="0">
                <a:ln>
                  <a:noFill/>
                </a:ln>
                <a:solidFill>
                  <a:prstClr val="black"/>
                </a:solidFill>
                <a:effectLst/>
                <a:uLnTx/>
                <a:uFillTx/>
                <a:latin typeface="IBM Plex Sans" panose="020B0503050203000203" pitchFamily="34" charset="0"/>
                <a:ea typeface="Open Sans"/>
                <a:cs typeface="Open Sans"/>
              </a:rPr>
              <a:t>rd</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party tooling, including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inconsistency</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across environments, resulted in the search for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platform parity</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a:t>
            </a:r>
          </a:p>
          <a:p>
            <a:pPr marL="501343" marR="0" lvl="0" indent="-501343" algn="l" defTabSz="1824594" rtl="0" eaLnBrk="1" fontAlgn="auto" latinLnBrk="0" hangingPunct="1">
              <a:lnSpc>
                <a:spcPct val="90000"/>
              </a:lnSpc>
              <a:spcBef>
                <a:spcPts val="1995"/>
              </a:spcBef>
              <a:spcAft>
                <a:spcPts val="0"/>
              </a:spcAft>
              <a:buClr>
                <a:srgbClr val="2DCCD3"/>
              </a:buClr>
              <a:buSzTx/>
              <a:buFont typeface="Arial" pitchFamily="2" charset="2"/>
              <a:buChar char="•"/>
              <a:tabLst/>
              <a:defRPr/>
            </a:pP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Primarily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virtualization-focused</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landscape of vendor-supplied apps, with disparate containerized apps</a:t>
            </a:r>
          </a:p>
          <a:p>
            <a:pPr marL="501343" marR="0" lvl="0" indent="-501343" algn="l" defTabSz="1824594" rtl="0" eaLnBrk="1" fontAlgn="auto" latinLnBrk="0" hangingPunct="1">
              <a:lnSpc>
                <a:spcPct val="90000"/>
              </a:lnSpc>
              <a:spcBef>
                <a:spcPts val="1995"/>
              </a:spcBef>
              <a:spcAft>
                <a:spcPts val="0"/>
              </a:spcAft>
              <a:buClr>
                <a:srgbClr val="2DCCD3"/>
              </a:buClr>
              <a:buSzTx/>
              <a:buFont typeface="Arial" pitchFamily="2" charset="2"/>
              <a:buChar char="•"/>
              <a:tabLst/>
              <a:defRPr/>
            </a:pP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Client chose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OpenShift</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as their target platform of choice,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consolidating</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VM-based workloads from VMware to OpenShift Virt (RHOV) environments </a:t>
            </a:r>
            <a:r>
              <a:rPr kumimoji="0" lang="en-US" sz="1600" b="1"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on-prem</a:t>
            </a:r>
            <a:r>
              <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a:cs typeface="Open Sans"/>
              </a:rPr>
              <a:t> and in the cloud.</a:t>
            </a:r>
            <a:endParaRPr kumimoji="0" lang="en-US" sz="1600" b="0" i="0" u="none" strike="noStrike" kern="1200" cap="none" spc="0" normalizeH="0" baseline="0" noProof="0" dirty="0">
              <a:ln>
                <a:noFill/>
              </a:ln>
              <a:solidFill>
                <a:prstClr val="black"/>
              </a:solidFill>
              <a:effectLst/>
              <a:uLnTx/>
              <a:uFillTx/>
              <a:latin typeface="IBM Plex Sans" panose="020B0503050203000203"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885783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38B3043-13F7-78AC-1F73-485A5DE40BB3}"/>
              </a:ext>
            </a:extLst>
          </p:cNvPr>
          <p:cNvSpPr>
            <a:spLocks noGrp="1"/>
          </p:cNvSpPr>
          <p:nvPr>
            <p:ph type="title"/>
          </p:nvPr>
        </p:nvSpPr>
        <p:spPr>
          <a:xfrm>
            <a:off x="278965" y="903533"/>
            <a:ext cx="5533609" cy="762695"/>
          </a:xfrm>
        </p:spPr>
        <p:txBody>
          <a:bodyPr/>
          <a:lstStyle/>
          <a:p>
            <a:r>
              <a:rPr lang="en-US" sz="1200" spc="150" dirty="0">
                <a:solidFill>
                  <a:schemeClr val="accent1"/>
                </a:solidFill>
                <a:latin typeface="IBM Plex Sans" panose="020B0503050203000203" pitchFamily="34" charset="0"/>
              </a:rPr>
              <a:t>JOURNEY</a:t>
            </a:r>
            <a:br>
              <a:rPr lang="en-US" sz="1200" dirty="0">
                <a:solidFill>
                  <a:schemeClr val="tx1"/>
                </a:solidFill>
                <a:latin typeface="+mn-lt"/>
              </a:rPr>
            </a:br>
            <a:r>
              <a:rPr lang="en-US" sz="1200" dirty="0">
                <a:solidFill>
                  <a:schemeClr val="tx1"/>
                </a:solidFill>
                <a:latin typeface="+mn-lt"/>
              </a:rPr>
              <a:t>Accelerate Application Modernization, increase Business Agility and Reduce Platform operations costs with a container-first, Unified Multi-cloud Hybrid platform with end-to-end automation.</a:t>
            </a:r>
            <a:endParaRPr lang="en-RO" sz="1200" dirty="0"/>
          </a:p>
        </p:txBody>
      </p:sp>
      <p:cxnSp>
        <p:nvCxnSpPr>
          <p:cNvPr id="27" name="Straight Connector 26" descr="Horizontal row divider line">
            <a:extLst>
              <a:ext uri="{FF2B5EF4-FFF2-40B4-BE49-F238E27FC236}">
                <a16:creationId xmlns:a16="http://schemas.microsoft.com/office/drawing/2014/main" id="{8672A0D1-604D-17F6-4FD0-49495AD02C7A}"/>
              </a:ext>
            </a:extLst>
          </p:cNvPr>
          <p:cNvCxnSpPr>
            <a:cxnSpLocks/>
          </p:cNvCxnSpPr>
          <p:nvPr/>
        </p:nvCxnSpPr>
        <p:spPr bwMode="auto">
          <a:xfrm flipH="1">
            <a:off x="284126" y="1741771"/>
            <a:ext cx="5524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38A95303-E122-7097-79F1-000DFFEEEC9F}"/>
              </a:ext>
            </a:extLst>
          </p:cNvPr>
          <p:cNvSpPr>
            <a:spLocks noGrp="1"/>
          </p:cNvSpPr>
          <p:nvPr>
            <p:ph type="body" sz="quarter" idx="11"/>
          </p:nvPr>
        </p:nvSpPr>
        <p:spPr>
          <a:xfrm>
            <a:off x="287999" y="1955648"/>
            <a:ext cx="2753255" cy="1125545"/>
          </a:xfrm>
        </p:spPr>
        <p:txBody>
          <a:bodyPr/>
          <a:lstStyle/>
          <a:p>
            <a:pPr>
              <a:lnSpc>
                <a:spcPct val="100000"/>
              </a:lnSpc>
            </a:pPr>
            <a:r>
              <a:rPr lang="en-GB" sz="2200" dirty="0">
                <a:solidFill>
                  <a:srgbClr val="0F62FE"/>
                </a:solidFill>
                <a:latin typeface="IBM Plex Sans Light"/>
              </a:rPr>
              <a:t>Client</a:t>
            </a:r>
          </a:p>
        </p:txBody>
      </p:sp>
      <p:sp>
        <p:nvSpPr>
          <p:cNvPr id="31" name="Text Placeholder 18">
            <a:extLst>
              <a:ext uri="{FF2B5EF4-FFF2-40B4-BE49-F238E27FC236}">
                <a16:creationId xmlns:a16="http://schemas.microsoft.com/office/drawing/2014/main" id="{24F2E870-DA91-BAF4-1183-BC937750FBF9}"/>
              </a:ext>
            </a:extLst>
          </p:cNvPr>
          <p:cNvSpPr txBox="1">
            <a:spLocks/>
          </p:cNvSpPr>
          <p:nvPr/>
        </p:nvSpPr>
        <p:spPr>
          <a:xfrm>
            <a:off x="1917546" y="1921769"/>
            <a:ext cx="3947336" cy="7946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Cleveland Clinic (CCF) is one of the largest, best healthcare systems, with 82K caregivers, 23 hospitals, 280 facilities globally. $16B Annual revenue, HQ in Cleveland, Ohio. </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Current IBM Technology account (new win for IBM C)</a:t>
            </a:r>
            <a:endParaRPr kumimoji="0" lang="en-GB"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p:txBody>
      </p:sp>
      <p:cxnSp>
        <p:nvCxnSpPr>
          <p:cNvPr id="12" name="Straight Connector 11" descr="Horizontal row divider line">
            <a:extLst>
              <a:ext uri="{FF2B5EF4-FFF2-40B4-BE49-F238E27FC236}">
                <a16:creationId xmlns:a16="http://schemas.microsoft.com/office/drawing/2014/main" id="{3AD3B563-DC55-2323-A581-891CE95D0022}"/>
              </a:ext>
            </a:extLst>
          </p:cNvPr>
          <p:cNvCxnSpPr>
            <a:cxnSpLocks/>
          </p:cNvCxnSpPr>
          <p:nvPr/>
        </p:nvCxnSpPr>
        <p:spPr bwMode="auto">
          <a:xfrm flipH="1">
            <a:off x="287999" y="2750311"/>
            <a:ext cx="5524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2" name="Text Placeholder 12">
            <a:extLst>
              <a:ext uri="{FF2B5EF4-FFF2-40B4-BE49-F238E27FC236}">
                <a16:creationId xmlns:a16="http://schemas.microsoft.com/office/drawing/2014/main" id="{C47A2D46-C835-9C37-1F1D-E6FD3132578C}"/>
              </a:ext>
            </a:extLst>
          </p:cNvPr>
          <p:cNvSpPr txBox="1">
            <a:spLocks/>
          </p:cNvSpPr>
          <p:nvPr/>
        </p:nvSpPr>
        <p:spPr>
          <a:xfrm>
            <a:off x="284126" y="4992280"/>
            <a:ext cx="2477765" cy="11044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2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Target state</a:t>
            </a:r>
          </a:p>
        </p:txBody>
      </p:sp>
      <p:sp>
        <p:nvSpPr>
          <p:cNvPr id="32" name="Text Placeholder 18">
            <a:extLst>
              <a:ext uri="{FF2B5EF4-FFF2-40B4-BE49-F238E27FC236}">
                <a16:creationId xmlns:a16="http://schemas.microsoft.com/office/drawing/2014/main" id="{C108F0AD-3D9D-6426-765D-2DA30781CB91}"/>
              </a:ext>
            </a:extLst>
          </p:cNvPr>
          <p:cNvSpPr txBox="1">
            <a:spLocks/>
          </p:cNvSpPr>
          <p:nvPr/>
        </p:nvSpPr>
        <p:spPr>
          <a:xfrm>
            <a:off x="327373" y="5367792"/>
            <a:ext cx="5554291" cy="13377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IBM Consulting chosen as the Transformation journey partner for this initiative. </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RH OpenShift Container Platform chosen as the Unified Hybrid Multi-cloud management platform for both the monolith VMware VMs and cloud native containers, on-prem and in cloud. Enterprise open-source ML Ops Platform for AI.</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 future proof Next Generation platform to accelerate CCF’s App modernization initiative and protects their Platform, Infra and Cloud services investments.</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Standardization, advanced automation and better Developer experience.</a:t>
            </a:r>
          </a:p>
          <a:p>
            <a:pPr marL="0" marR="0" lvl="1" indent="0" algn="l" defTabSz="1218956" rtl="0" eaLnBrk="1" fontAlgn="auto" latinLnBrk="0" hangingPunct="1">
              <a:lnSpc>
                <a:spcPct val="110000"/>
              </a:lnSpc>
              <a:spcBef>
                <a:spcPts val="0"/>
              </a:spcBef>
              <a:spcAft>
                <a:spcPts val="0"/>
              </a:spcAft>
              <a:buClrTx/>
              <a:buSzPct val="100000"/>
              <a:buFontTx/>
              <a:buNone/>
              <a:tabLst/>
              <a:defRPr/>
            </a:pPr>
            <a:endParaRPr kumimoji="0" lang="en-US" sz="105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1" indent="0" algn="l" defTabSz="1218956" rtl="0" eaLnBrk="1" fontAlgn="auto" latinLnBrk="0" hangingPunct="1">
              <a:lnSpc>
                <a:spcPct val="110000"/>
              </a:lnSpc>
              <a:spcBef>
                <a:spcPts val="0"/>
              </a:spcBef>
              <a:spcAft>
                <a:spcPts val="0"/>
              </a:spcAft>
              <a:buClrTx/>
              <a:buSzPct val="100000"/>
              <a:buFontTx/>
              <a:buNone/>
              <a:tabLst/>
              <a:defRPr/>
            </a:pPr>
            <a:endParaRPr kumimoji="0" lang="en-GB" sz="105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 name="Rectangle 1" descr="Vertical half slide background in blue 10">
            <a:extLst>
              <a:ext uri="{FF2B5EF4-FFF2-40B4-BE49-F238E27FC236}">
                <a16:creationId xmlns:a16="http://schemas.microsoft.com/office/drawing/2014/main" id="{8740FD69-456A-8114-0BA2-16216F637AD7}"/>
              </a:ext>
            </a:extLst>
          </p:cNvPr>
          <p:cNvSpPr/>
          <p:nvPr/>
        </p:nvSpPr>
        <p:spPr bwMode="auto">
          <a:xfrm>
            <a:off x="6096000" y="893"/>
            <a:ext cx="6096794" cy="6857107"/>
          </a:xfrm>
          <a:prstGeom prst="rect">
            <a:avLst/>
          </a:prstGeom>
          <a:solidFill>
            <a:srgbClr val="E5F6FF"/>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4" tIns="45714" rIns="45714" bIns="45714" numCol="1" rtlCol="0" anchor="t" anchorCtr="0" compatLnSpc="1">
            <a:prstTxWarp prst="textNoShape">
              <a:avLst/>
            </a:prstTxWarp>
          </a:bodyPr>
          <a:lstStyle/>
          <a:p>
            <a:pPr marL="0" marR="0" lvl="0" indent="0" algn="l" defTabSz="457109" rtl="0" eaLnBrk="1" fontAlgn="base" latinLnBrk="0" hangingPunct="1">
              <a:lnSpc>
                <a:spcPct val="100000"/>
              </a:lnSpc>
              <a:spcBef>
                <a:spcPct val="0"/>
              </a:spcBef>
              <a:spcAft>
                <a:spcPct val="0"/>
              </a:spcAft>
              <a:buClrTx/>
              <a:buSzTx/>
              <a:buFontTx/>
              <a:buNone/>
              <a:tabLst/>
              <a:defRPr/>
            </a:pPr>
            <a:endParaRPr kumimoji="0" lang="en-RO" sz="700" b="0" i="0" u="none" strike="noStrike" kern="1200" cap="none" spc="0" normalizeH="0" baseline="0" noProof="0" dirty="0">
              <a:ln>
                <a:noFill/>
              </a:ln>
              <a:solidFill>
                <a:srgbClr val="FFFFFF"/>
              </a:solidFill>
              <a:effectLst/>
              <a:uLnTx/>
              <a:uFillTx/>
              <a:latin typeface="IBM Plex Sans Light"/>
              <a:ea typeface="+mn-ea"/>
              <a:cs typeface="+mn-cs"/>
            </a:endParaRPr>
          </a:p>
        </p:txBody>
      </p:sp>
      <p:sp>
        <p:nvSpPr>
          <p:cNvPr id="23" name="Title 10">
            <a:extLst>
              <a:ext uri="{FF2B5EF4-FFF2-40B4-BE49-F238E27FC236}">
                <a16:creationId xmlns:a16="http://schemas.microsoft.com/office/drawing/2014/main" id="{A1C0F050-BB87-C399-3BEB-329F053AFE33}"/>
              </a:ext>
            </a:extLst>
          </p:cNvPr>
          <p:cNvSpPr txBox="1">
            <a:spLocks/>
          </p:cNvSpPr>
          <p:nvPr/>
        </p:nvSpPr>
        <p:spPr>
          <a:xfrm>
            <a:off x="6363580" y="579222"/>
            <a:ext cx="5046005" cy="383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Our approach/ Solution</a:t>
            </a:r>
            <a:endParaRPr kumimoji="0" lang="en-RO" sz="22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p:txBody>
      </p:sp>
      <p:cxnSp>
        <p:nvCxnSpPr>
          <p:cNvPr id="8" name="Straight Connector 7" descr="Horizontal row divider line">
            <a:extLst>
              <a:ext uri="{FF2B5EF4-FFF2-40B4-BE49-F238E27FC236}">
                <a16:creationId xmlns:a16="http://schemas.microsoft.com/office/drawing/2014/main" id="{4EF0A842-45BB-9C0C-6303-07500A876365}"/>
              </a:ext>
            </a:extLst>
          </p:cNvPr>
          <p:cNvCxnSpPr>
            <a:cxnSpLocks/>
          </p:cNvCxnSpPr>
          <p:nvPr/>
        </p:nvCxnSpPr>
        <p:spPr bwMode="auto">
          <a:xfrm flipH="1">
            <a:off x="6363580" y="1053279"/>
            <a:ext cx="55237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18">
            <a:extLst>
              <a:ext uri="{FF2B5EF4-FFF2-40B4-BE49-F238E27FC236}">
                <a16:creationId xmlns:a16="http://schemas.microsoft.com/office/drawing/2014/main" id="{35B979FB-B77F-43BA-CBC1-99745DB44217}"/>
              </a:ext>
            </a:extLst>
          </p:cNvPr>
          <p:cNvSpPr>
            <a:spLocks noGrp="1"/>
          </p:cNvSpPr>
          <p:nvPr>
            <p:ph type="body" sz="quarter" idx="12"/>
          </p:nvPr>
        </p:nvSpPr>
        <p:spPr>
          <a:xfrm>
            <a:off x="6181326" y="1111898"/>
            <a:ext cx="5905571" cy="3759623"/>
          </a:xfrm>
        </p:spPr>
        <p:txBody>
          <a:bodyPr/>
          <a:lstStyle/>
          <a:p>
            <a:pPr marL="127990" lvl="1" indent="-127990">
              <a:defRPr/>
            </a:pPr>
            <a:r>
              <a:rPr lang="en-US" sz="1100" b="1" kern="1200" dirty="0">
                <a:latin typeface="+mn-lt"/>
              </a:rPr>
              <a:t>VMware to RH OpenShift Migration and Transformation journey by IBM Consulting</a:t>
            </a:r>
          </a:p>
          <a:p>
            <a:pPr marL="292549" lvl="2" indent="-127990">
              <a:defRPr/>
            </a:pPr>
            <a:r>
              <a:rPr lang="en-US" sz="1100" kern="1200" dirty="0">
                <a:latin typeface="+mn-lt"/>
              </a:rPr>
              <a:t>IBM C Phase-1 Signed: $800K services (670 VMs Tier 3/4 Apps) IBM C’s VM Migration Factory. RHOCP software + DELL Apex: $1.7M. Plus Red Hat ACM-V and RHDH (DevHub).</a:t>
            </a:r>
          </a:p>
          <a:p>
            <a:pPr marL="292549" lvl="2" indent="-127990">
              <a:defRPr/>
            </a:pPr>
            <a:r>
              <a:rPr lang="en-US" sz="1100" kern="1200" dirty="0">
                <a:latin typeface="+mn-lt"/>
              </a:rPr>
              <a:t>Pipe-2H: Ph-2 Scaled Migration by IBM-C $2M (1200 VMs), RHOVE $420K, Ansible $370K</a:t>
            </a:r>
          </a:p>
          <a:p>
            <a:pPr marL="127990" lvl="1" indent="-127990">
              <a:defRPr/>
            </a:pPr>
            <a:r>
              <a:rPr lang="en-US" sz="1100" b="1" kern="1200" dirty="0">
                <a:latin typeface="+mn-lt"/>
              </a:rPr>
              <a:t>Pull-in wins for IBM and Red Hat</a:t>
            </a:r>
            <a:r>
              <a:rPr lang="en-US" sz="1100" kern="1200" dirty="0">
                <a:latin typeface="+mn-lt"/>
              </a:rPr>
              <a:t>: New Automation platform (Ansible + Terraform based) to replace VMware ARIA, other related tools. IBM Cloud for RHOCP, VM, DR and Turbonomics.</a:t>
            </a:r>
          </a:p>
          <a:p>
            <a:pPr marL="127990" lvl="1" indent="-127990">
              <a:defRPr/>
            </a:pPr>
            <a:r>
              <a:rPr lang="en-GB" sz="1100" b="1" kern="1200" dirty="0">
                <a:latin typeface="+mn-lt"/>
              </a:rPr>
              <a:t>Competition:</a:t>
            </a:r>
            <a:r>
              <a:rPr lang="en-GB" sz="1100" kern="1200" dirty="0">
                <a:latin typeface="+mn-lt"/>
              </a:rPr>
              <a:t> Current client Vendors- Accenture (did VMware assessment), Tech Mahindra manages current IT infrastructure. Platform competition from MS Azure HCI and Nutanix.</a:t>
            </a:r>
          </a:p>
          <a:p>
            <a:pPr marL="127990" lvl="1" indent="-127990">
              <a:defRPr/>
            </a:pPr>
            <a:r>
              <a:rPr lang="en-GB" sz="1100" b="1" kern="1200" dirty="0">
                <a:latin typeface="+mn-lt"/>
              </a:rPr>
              <a:t>Why We Won: </a:t>
            </a:r>
          </a:p>
          <a:p>
            <a:pPr marL="292549" lvl="2" indent="-127990">
              <a:defRPr/>
            </a:pPr>
            <a:r>
              <a:rPr lang="en-GB" sz="1100" b="1" kern="1200" dirty="0">
                <a:latin typeface="+mn-lt"/>
              </a:rPr>
              <a:t>Superior</a:t>
            </a:r>
            <a:r>
              <a:rPr lang="en-GB" sz="1100" kern="1200" dirty="0">
                <a:latin typeface="+mn-lt"/>
              </a:rPr>
              <a:t> </a:t>
            </a:r>
            <a:r>
              <a:rPr lang="en-GB" sz="1100" b="1" i="1" kern="1200" dirty="0">
                <a:latin typeface="+mn-lt"/>
              </a:rPr>
              <a:t>client engagement</a:t>
            </a:r>
            <a:r>
              <a:rPr lang="en-GB" sz="1100" kern="1200" dirty="0">
                <a:latin typeface="+mn-lt"/>
              </a:rPr>
              <a:t>, client-first approach and closed-loop feedback from client</a:t>
            </a:r>
          </a:p>
          <a:p>
            <a:pPr marL="292549" lvl="2" indent="-127990">
              <a:defRPr/>
            </a:pPr>
            <a:r>
              <a:rPr lang="en-GB" sz="1100" b="1" i="1" kern="1200" dirty="0">
                <a:latin typeface="+mn-lt"/>
              </a:rPr>
              <a:t>‘One-IBM</a:t>
            </a:r>
            <a:r>
              <a:rPr lang="en-GB" sz="1100" kern="1200" dirty="0">
                <a:latin typeface="+mn-lt"/>
              </a:rPr>
              <a:t>’ collaboration between IBM C, IBM T and RH and current vendor Dell.</a:t>
            </a:r>
          </a:p>
          <a:p>
            <a:pPr marL="292549" lvl="2" indent="-127990">
              <a:defRPr/>
            </a:pPr>
            <a:r>
              <a:rPr lang="en-GB" sz="1100" b="1" i="1" kern="1200" dirty="0">
                <a:latin typeface="+mn-lt"/>
              </a:rPr>
              <a:t>’IBM Consulting-led’ </a:t>
            </a:r>
            <a:r>
              <a:rPr lang="en-GB" sz="1100" kern="1200" dirty="0">
                <a:latin typeface="+mn-lt"/>
              </a:rPr>
              <a:t>Successful POC by our RH SMEs (Nick Miethe, Toure Dunnon, team). POC scoping, execution &amp; post POC Exec demo. Leveraged funding via IBM -RH’s OSE campaign. This resulted in Technical win Vs competition, built IBM C’s trust &amp; credibility.</a:t>
            </a:r>
          </a:p>
          <a:p>
            <a:pPr marL="292549" lvl="2" indent="-127990">
              <a:defRPr/>
            </a:pPr>
            <a:r>
              <a:rPr lang="en-US" sz="1100" kern="1200" dirty="0">
                <a:latin typeface="+mn-lt"/>
              </a:rPr>
              <a:t>CCF has been a VMware customer of 20 years. VMware admin/ platform team was resistant to change &amp; needed a new Cloud Native skills transformation model. Leveraging this experiential POC, we built RHOCP Platform familiarity and demonstrated key Business value props that resonated with their Platform Ops, CTO office &amp; cloud teams. We focused on Apps Transformation journey, better Developer experience, Business ROI, Cost optimization by running a Hybrid Platform for VMs &amp; containers for a common CI/CD.</a:t>
            </a:r>
            <a:endParaRPr lang="en-GB" sz="1050" dirty="0">
              <a:latin typeface="IBM Plex Sans" panose="020B0503050203000203" pitchFamily="34" charset="0"/>
            </a:endParaRPr>
          </a:p>
          <a:p>
            <a:pPr marL="127990" lvl="1" indent="-127990"/>
            <a:endParaRPr lang="en-GB" sz="1050" dirty="0">
              <a:latin typeface="IBM Plex Sans" panose="020B0503050203000203" pitchFamily="34" charset="0"/>
            </a:endParaRPr>
          </a:p>
          <a:p>
            <a:pPr marL="127990" indent="-127990"/>
            <a:endParaRPr lang="en-GB" sz="1050" dirty="0">
              <a:latin typeface="IBM Plex Sans" panose="020B0503050203000203" pitchFamily="34" charset="0"/>
            </a:endParaRPr>
          </a:p>
          <a:p>
            <a:pPr marL="127990" indent="-127990"/>
            <a:endParaRPr lang="en-RO" sz="1050" dirty="0">
              <a:latin typeface="IBM Plex Sans" panose="020B0503050203000203" pitchFamily="34" charset="0"/>
            </a:endParaRPr>
          </a:p>
        </p:txBody>
      </p:sp>
      <p:cxnSp>
        <p:nvCxnSpPr>
          <p:cNvPr id="5" name="Straight Connector 4" descr="Horizontal row divider line">
            <a:extLst>
              <a:ext uri="{FF2B5EF4-FFF2-40B4-BE49-F238E27FC236}">
                <a16:creationId xmlns:a16="http://schemas.microsoft.com/office/drawing/2014/main" id="{218EB20D-5A3B-1206-FA33-81D36B29D4BC}"/>
              </a:ext>
            </a:extLst>
          </p:cNvPr>
          <p:cNvCxnSpPr>
            <a:cxnSpLocks/>
          </p:cNvCxnSpPr>
          <p:nvPr/>
        </p:nvCxnSpPr>
        <p:spPr bwMode="auto">
          <a:xfrm flipH="1">
            <a:off x="6380919" y="4904452"/>
            <a:ext cx="5523781"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Footer Placeholder 3">
            <a:extLst>
              <a:ext uri="{FF2B5EF4-FFF2-40B4-BE49-F238E27FC236}">
                <a16:creationId xmlns:a16="http://schemas.microsoft.com/office/drawing/2014/main" id="{0E228955-E819-5A64-5C86-AFB181B64141}"/>
              </a:ext>
            </a:extLst>
          </p:cNvPr>
          <p:cNvSpPr>
            <a:spLocks noGrp="1"/>
          </p:cNvSpPr>
          <p:nvPr>
            <p:ph type="ftr" sz="quarter" idx="13"/>
          </p:nvPr>
        </p:nvSpPr>
        <p:spPr>
          <a:xfrm>
            <a:off x="11002143" y="118923"/>
            <a:ext cx="2477765" cy="190500"/>
          </a:xfrm>
        </p:spPr>
        <p:txBody>
          <a:bodyPr/>
          <a:lstStyle/>
          <a:p>
            <a:pPr marL="0" marR="0" lvl="0" indent="0" algn="l" defTabSz="91450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0000"/>
                </a:solidFill>
                <a:effectLst/>
                <a:uLnTx/>
                <a:uFillTx/>
                <a:latin typeface="IBM Plex Sans" panose="020B0503050203000203" pitchFamily="34" charset="0"/>
                <a:ea typeface="+mn-ea"/>
                <a:cs typeface="+mn-cs"/>
              </a:rPr>
              <a:t>Internal use only</a:t>
            </a:r>
          </a:p>
        </p:txBody>
      </p:sp>
      <p:sp>
        <p:nvSpPr>
          <p:cNvPr id="4" name="Text Placeholder 4">
            <a:extLst>
              <a:ext uri="{FF2B5EF4-FFF2-40B4-BE49-F238E27FC236}">
                <a16:creationId xmlns:a16="http://schemas.microsoft.com/office/drawing/2014/main" id="{5F6EF0A2-8B54-995E-CC8D-DDD2D7AC6BBA}"/>
              </a:ext>
            </a:extLst>
          </p:cNvPr>
          <p:cNvSpPr txBox="1">
            <a:spLocks/>
          </p:cNvSpPr>
          <p:nvPr/>
        </p:nvSpPr>
        <p:spPr>
          <a:xfrm>
            <a:off x="7758579" y="5361136"/>
            <a:ext cx="1230069" cy="13549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Faster</a:t>
            </a: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Arial"/>
                <a:sym typeface="IBM Plex Sans Light"/>
              </a:rPr>
              <a:t>Time to market for new Apps &amp; services. Remove VMware lock-in &amp; freeing up the monolith VMs for modernization and containerization</a:t>
            </a:r>
          </a:p>
        </p:txBody>
      </p:sp>
      <p:sp>
        <p:nvSpPr>
          <p:cNvPr id="6" name="Text Placeholder 4">
            <a:extLst>
              <a:ext uri="{FF2B5EF4-FFF2-40B4-BE49-F238E27FC236}">
                <a16:creationId xmlns:a16="http://schemas.microsoft.com/office/drawing/2014/main" id="{C39611D4-3FE1-6325-E953-8C07188F2200}"/>
              </a:ext>
            </a:extLst>
          </p:cNvPr>
          <p:cNvSpPr txBox="1">
            <a:spLocks/>
          </p:cNvSpPr>
          <p:nvPr/>
        </p:nvSpPr>
        <p:spPr>
          <a:xfrm>
            <a:off x="6288275" y="5361136"/>
            <a:ext cx="1317380" cy="11111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Lower</a:t>
            </a:r>
          </a:p>
          <a:p>
            <a:pPr marL="0" marR="0" lvl="2" indent="0" algn="l" defTabSz="1218956" rtl="0" eaLnBrk="1" fontAlgn="auto" latinLnBrk="0" hangingPunct="1">
              <a:lnSpc>
                <a:spcPct val="110000"/>
              </a:lnSpc>
              <a:spcBef>
                <a:spcPts val="0"/>
              </a:spcBef>
              <a:spcAft>
                <a:spcPts val="0"/>
              </a:spcAft>
              <a:buClrTx/>
              <a:buSzPct val="100000"/>
              <a:buFontTx/>
              <a:buNone/>
              <a:tabLst/>
              <a:defRPr/>
            </a:pPr>
            <a:r>
              <a:rPr kumimoji="0" lang="en-US"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Cost of Platform operations due to standardization, better workload management &amp; optimal support costs</a:t>
            </a:r>
            <a:endParaRPr kumimoji="0" lang="en-GB" sz="9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RO" sz="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14" name="Title 10">
            <a:extLst>
              <a:ext uri="{FF2B5EF4-FFF2-40B4-BE49-F238E27FC236}">
                <a16:creationId xmlns:a16="http://schemas.microsoft.com/office/drawing/2014/main" id="{D5E16081-9657-FA85-B805-2D3F35A6624F}"/>
              </a:ext>
            </a:extLst>
          </p:cNvPr>
          <p:cNvSpPr txBox="1">
            <a:spLocks/>
          </p:cNvSpPr>
          <p:nvPr/>
        </p:nvSpPr>
        <p:spPr>
          <a:xfrm>
            <a:off x="6288275" y="4972490"/>
            <a:ext cx="5046005" cy="3835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latinLnBrk="0">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US" altLang="zh-CN" sz="2200" b="0" i="0" u="none" strike="noStrike" kern="1200" cap="none" spc="0" normalizeH="0" baseline="0" noProof="0" dirty="0">
                <a:ln>
                  <a:noFill/>
                </a:ln>
                <a:solidFill>
                  <a:srgbClr val="0F62FE"/>
                </a:solidFill>
                <a:effectLst/>
                <a:uLnTx/>
                <a:uFillTx/>
                <a:latin typeface="IBM Plex Sans Light"/>
                <a:ea typeface="+mj-ea"/>
                <a:cs typeface="+mj-cs"/>
                <a:sym typeface="IBM Plex Sans Light"/>
              </a:rPr>
              <a:t>Client Outcomes</a:t>
            </a:r>
            <a:endParaRPr kumimoji="0" lang="en-RO" sz="2200" b="0" i="0" u="none" strike="noStrike" kern="0" cap="none" spc="0" normalizeH="0" baseline="0" noProof="0" dirty="0">
              <a:ln>
                <a:noFill/>
              </a:ln>
              <a:solidFill>
                <a:srgbClr val="0F62FE"/>
              </a:solidFill>
              <a:effectLst/>
              <a:uLnTx/>
              <a:uFillTx/>
              <a:latin typeface="IBM Plex Sans Light"/>
              <a:ea typeface="+mj-ea"/>
              <a:cs typeface="+mj-cs"/>
              <a:sym typeface="IBM Plex Sans Light"/>
            </a:endParaRPr>
          </a:p>
        </p:txBody>
      </p:sp>
      <p:sp>
        <p:nvSpPr>
          <p:cNvPr id="15" name="Text Placeholder 4">
            <a:extLst>
              <a:ext uri="{FF2B5EF4-FFF2-40B4-BE49-F238E27FC236}">
                <a16:creationId xmlns:a16="http://schemas.microsoft.com/office/drawing/2014/main" id="{CB0BFC7B-35F8-5D7B-2B62-4B5EFEAB762E}"/>
              </a:ext>
            </a:extLst>
          </p:cNvPr>
          <p:cNvSpPr txBox="1">
            <a:spLocks/>
          </p:cNvSpPr>
          <p:nvPr/>
        </p:nvSpPr>
        <p:spPr>
          <a:xfrm>
            <a:off x="10628172" y="5329262"/>
            <a:ext cx="1372785" cy="1409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Reduced</a:t>
            </a: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Arial"/>
                <a:sym typeface="IBM Plex Sans Light"/>
              </a:rPr>
              <a:t>Business Risk from burdensome Broadcom-VMware terms, predatory pricing &amp; uncertain product roadmap. Reduce VMware dependency risk by 80% by 2026.</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GB" sz="1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RO" sz="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sp>
        <p:nvSpPr>
          <p:cNvPr id="16" name="Text Placeholder 4">
            <a:extLst>
              <a:ext uri="{FF2B5EF4-FFF2-40B4-BE49-F238E27FC236}">
                <a16:creationId xmlns:a16="http://schemas.microsoft.com/office/drawing/2014/main" id="{805D3366-BBDC-5390-099B-4AB3E9136847}"/>
              </a:ext>
            </a:extLst>
          </p:cNvPr>
          <p:cNvSpPr txBox="1">
            <a:spLocks/>
          </p:cNvSpPr>
          <p:nvPr/>
        </p:nvSpPr>
        <p:spPr>
          <a:xfrm>
            <a:off x="9131364" y="5358237"/>
            <a:ext cx="1364287" cy="13549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2000" b="0" i="0" u="none" strike="noStrike" cap="none" spc="0" baseline="0">
                <a:solidFill>
                  <a:schemeClr val="tx1"/>
                </a:solidFill>
                <a:uFillTx/>
                <a:latin typeface="IBM Plex Sans" panose="020B0503050203000203" pitchFamily="34" charset="0"/>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F62FE"/>
                </a:solidFill>
                <a:effectLst/>
                <a:uLnTx/>
                <a:uFillTx/>
                <a:latin typeface="IBM Plex Sans Light" panose="020B0403050203000203" pitchFamily="34" charset="0"/>
                <a:ea typeface="+mj-ea"/>
                <a:cs typeface="+mj-cs"/>
                <a:sym typeface="IBM Plex Sans Light"/>
              </a:rPr>
              <a:t>Improved</a:t>
            </a:r>
          </a:p>
          <a:p>
            <a:pPr marL="0" marR="0" lvl="0" indent="0" algn="l" defTabSz="1218956" rtl="0" eaLnBrk="1" fontAlgn="auto" latinLnBrk="0" hangingPunct="1">
              <a:lnSpc>
                <a:spcPct val="11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Arial"/>
                <a:sym typeface="IBM Plex Sans Light"/>
              </a:rPr>
              <a:t>Operational efficiency for managing VMware VMs &amp; Containerized services on the same unified Hybrid-by-design platform &amp; automated unified CI/CD pipeline</a:t>
            </a:r>
            <a:endParaRPr kumimoji="0" lang="en-GB" sz="1000" b="0" i="0" u="none" strike="noStrike" kern="0" cap="none" spc="0" normalizeH="0" baseline="0" noProof="0" dirty="0">
              <a:ln>
                <a:noFill/>
              </a:ln>
              <a:solidFill>
                <a:srgbClr val="000000"/>
              </a:solidFill>
              <a:effectLst/>
              <a:uLnTx/>
              <a:uFillTx/>
              <a:latin typeface="IBM Plex Sans Light" panose="020B0403050203000203" pitchFamily="34" charset="0"/>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RO" sz="8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cxnSp>
        <p:nvCxnSpPr>
          <p:cNvPr id="24" name="Straight Connector 23" descr="Horizontal row divider line">
            <a:extLst>
              <a:ext uri="{FF2B5EF4-FFF2-40B4-BE49-F238E27FC236}">
                <a16:creationId xmlns:a16="http://schemas.microsoft.com/office/drawing/2014/main" id="{CD2D9964-BA11-6777-D4AB-AC6E23653731}"/>
              </a:ext>
            </a:extLst>
          </p:cNvPr>
          <p:cNvCxnSpPr>
            <a:cxnSpLocks/>
          </p:cNvCxnSpPr>
          <p:nvPr/>
        </p:nvCxnSpPr>
        <p:spPr bwMode="auto">
          <a:xfrm flipH="1">
            <a:off x="278966" y="4915208"/>
            <a:ext cx="55245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5" name="Text Placeholder 12">
            <a:extLst>
              <a:ext uri="{FF2B5EF4-FFF2-40B4-BE49-F238E27FC236}">
                <a16:creationId xmlns:a16="http://schemas.microsoft.com/office/drawing/2014/main" id="{4207B108-B795-76A4-6ED1-EFE82E3ABAB4}"/>
              </a:ext>
            </a:extLst>
          </p:cNvPr>
          <p:cNvSpPr txBox="1">
            <a:spLocks/>
          </p:cNvSpPr>
          <p:nvPr/>
        </p:nvSpPr>
        <p:spPr>
          <a:xfrm>
            <a:off x="305730" y="2791538"/>
            <a:ext cx="2753255" cy="20799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0"/>
              </a:spcBef>
              <a:spcAft>
                <a:spcPts val="0"/>
              </a:spcAft>
              <a:buClrTx/>
              <a:buSzPct val="100000"/>
              <a:buFont typeface="Arial" panose="020B0604020202020204" pitchFamily="34" charset="0"/>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2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Business </a:t>
            </a:r>
          </a:p>
          <a:p>
            <a:pPr marL="0" marR="0" lvl="0" indent="0" algn="l" defTabSz="1218956" rtl="0" eaLnBrk="1" fontAlgn="auto" latinLnBrk="0" hangingPunct="1">
              <a:lnSpc>
                <a:spcPct val="100000"/>
              </a:lnSpc>
              <a:spcBef>
                <a:spcPts val="0"/>
              </a:spcBef>
              <a:spcAft>
                <a:spcPts val="0"/>
              </a:spcAft>
              <a:buClrTx/>
              <a:buSzTx/>
              <a:buFontTx/>
              <a:buNone/>
              <a:tabLst/>
              <a:defRPr/>
            </a:pPr>
            <a:r>
              <a:rPr kumimoji="0" lang="en-GB" sz="2200" b="0" i="0" u="none" strike="noStrike" kern="0" cap="none" spc="0" normalizeH="0" baseline="0" noProof="0" dirty="0">
                <a:ln>
                  <a:noFill/>
                </a:ln>
                <a:solidFill>
                  <a:srgbClr val="0F62FE"/>
                </a:solidFill>
                <a:effectLst/>
                <a:uLnTx/>
                <a:uFillTx/>
                <a:latin typeface="IBM Plex Sans Light"/>
                <a:ea typeface="+mj-ea"/>
                <a:cs typeface="+mj-cs"/>
                <a:sym typeface="IBM Plex Sans Light"/>
              </a:rPr>
              <a:t>Challenge</a:t>
            </a: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1218956" rtl="0" eaLnBrk="1" fontAlgn="auto" latinLnBrk="0" hangingPunct="1">
              <a:lnSpc>
                <a:spcPct val="110000"/>
              </a:lnSpc>
              <a:spcBef>
                <a:spcPts val="0"/>
              </a:spcBef>
              <a:spcAft>
                <a:spcPts val="0"/>
              </a:spcAft>
              <a:buClrTx/>
              <a:buSzTx/>
              <a:buFontTx/>
              <a:buNone/>
              <a:tabLst/>
              <a:defRPr/>
            </a:pPr>
            <a:endParaRPr kumimoji="0" lang="en-RO" sz="14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p:txBody>
      </p:sp>
      <p:sp>
        <p:nvSpPr>
          <p:cNvPr id="26" name="Text Placeholder 18">
            <a:extLst>
              <a:ext uri="{FF2B5EF4-FFF2-40B4-BE49-F238E27FC236}">
                <a16:creationId xmlns:a16="http://schemas.microsoft.com/office/drawing/2014/main" id="{631228FD-F8D7-29C0-9B39-57A51F439247}"/>
              </a:ext>
            </a:extLst>
          </p:cNvPr>
          <p:cNvSpPr txBox="1">
            <a:spLocks/>
          </p:cNvSpPr>
          <p:nvPr/>
        </p:nvSpPr>
        <p:spPr>
          <a:xfrm>
            <a:off x="1928304" y="2909064"/>
            <a:ext cx="3821303" cy="18490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2438400" rtl="0" latinLnBrk="0">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444465"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1591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01671"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076298" marR="0" indent="-446749" algn="l" defTabSz="2438400" rtl="0" latinLnBrk="0">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5pPr>
            <a:lvl6pPr marL="184306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latinLnBrk="0">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a:lstStyle>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GB"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Reduce Broadcom-VMware business risk and </a:t>
            </a: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Eliminate Vendor Lock-in. Modernize Virtualization environment and protect from VMware’s price hikes, Product/ support changes, lack of innovation.</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Application and Platform Modernization.</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Reduce Tech Debt, replace VMware related 3rd party tooling, including inconsistency across environments.</a:t>
            </a:r>
          </a:p>
          <a:p>
            <a:pPr marL="127990" marR="0" lvl="1" indent="-127990" algn="l" defTabSz="1218956" rtl="0" eaLnBrk="1" fontAlgn="auto" latinLnBrk="0" hangingPunct="1">
              <a:lnSpc>
                <a:spcPct val="110000"/>
              </a:lnSpc>
              <a:spcBef>
                <a:spcPts val="0"/>
              </a:spcBef>
              <a:spcAft>
                <a:spcPts val="0"/>
              </a:spcAft>
              <a:buClrTx/>
              <a:buSzPct val="100000"/>
              <a:buFontTx/>
              <a:buChar char="–"/>
              <a:tabLst/>
              <a:defRPr/>
            </a:pPr>
            <a:r>
              <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Modernize a virtualization-focused landscape of vendor-supplied COTS Healthcare Apps (1800), with disparate containerized Apps. Dell, EMC and NetApp </a:t>
            </a:r>
            <a:r>
              <a:rPr kumimoji="0" lang="en-GB"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rPr>
              <a:t>Hardware.</a:t>
            </a:r>
            <a:endParaRPr kumimoji="0" lang="en-US" sz="1100" b="0" i="0" u="none" strike="noStrike" kern="120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1824594" rtl="0" eaLnBrk="1" fontAlgn="auto" latinLnBrk="0" hangingPunct="1">
              <a:lnSpc>
                <a:spcPct val="11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IBM Plex Sans" panose="020B0503050203000203" pitchFamily="34" charset="0"/>
              <a:ea typeface="+mj-ea"/>
              <a:cs typeface="+mj-cs"/>
              <a:sym typeface="IBM Plex Sans Light"/>
            </a:endParaRPr>
          </a:p>
        </p:txBody>
      </p:sp>
      <p:pic>
        <p:nvPicPr>
          <p:cNvPr id="7" name="Graphic 6">
            <a:extLst>
              <a:ext uri="{FF2B5EF4-FFF2-40B4-BE49-F238E27FC236}">
                <a16:creationId xmlns:a16="http://schemas.microsoft.com/office/drawing/2014/main" id="{3241C10E-7BC7-0C17-827F-57825073E7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1183" y="97128"/>
            <a:ext cx="3755954" cy="591847"/>
          </a:xfrm>
          <a:prstGeom prst="rect">
            <a:avLst/>
          </a:prstGeom>
        </p:spPr>
      </p:pic>
    </p:spTree>
    <p:extLst>
      <p:ext uri="{BB962C8B-B14F-4D97-AF65-F5344CB8AC3E}">
        <p14:creationId xmlns:p14="http://schemas.microsoft.com/office/powerpoint/2010/main" val="406357829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A868B8A-70F7-2B4A-9B21-1DB141791D32}"/>
              </a:ext>
            </a:extLst>
          </p:cNvPr>
          <p:cNvSpPr>
            <a:spLocks noGrp="1"/>
          </p:cNvSpPr>
          <p:nvPr>
            <p:ph type="body" sz="quarter" idx="14"/>
          </p:nvPr>
        </p:nvSpPr>
        <p:spPr>
          <a:xfrm>
            <a:off x="287999" y="288445"/>
            <a:ext cx="2477765" cy="1429357"/>
          </a:xfrm>
        </p:spPr>
        <p:txBody>
          <a:bodyPr/>
          <a:lstStyle/>
          <a:p>
            <a:r>
              <a:rPr lang="en-US"/>
              <a:t>Thank you</a:t>
            </a:r>
          </a:p>
        </p:txBody>
      </p:sp>
      <p:cxnSp>
        <p:nvCxnSpPr>
          <p:cNvPr id="7" name="Straight Connector 6" descr="Vertical column divider">
            <a:extLst>
              <a:ext uri="{FF2B5EF4-FFF2-40B4-BE49-F238E27FC236}">
                <a16:creationId xmlns:a16="http://schemas.microsoft.com/office/drawing/2014/main" id="{FC738C77-0D5A-483C-32F8-24712417E06E}"/>
              </a:ext>
            </a:extLst>
          </p:cNvPr>
          <p:cNvCxnSpPr/>
          <p:nvPr/>
        </p:nvCxnSpPr>
        <p:spPr bwMode="auto">
          <a:xfrm>
            <a:off x="6095207"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154D1747-0F8F-7EFB-F90F-7D37DCDC0F8F}"/>
              </a:ext>
            </a:extLst>
          </p:cNvPr>
          <p:cNvSpPr>
            <a:spLocks noGrp="1"/>
          </p:cNvSpPr>
          <p:nvPr>
            <p:ph type="body" sz="quarter" idx="17"/>
          </p:nvPr>
        </p:nvSpPr>
        <p:spPr>
          <a:xfrm>
            <a:off x="6380920" y="285366"/>
            <a:ext cx="2476174" cy="6180126"/>
          </a:xfrm>
        </p:spPr>
        <p:txBody>
          <a:bodyPr/>
          <a:lstStyle/>
          <a:p>
            <a:r>
              <a:rPr lang="en-US" sz="1000"/>
              <a:t>2023 International Business Machines Corporation IBM and the IBM logo are trademarks of IBM Corporation, registered in many jurisdictions worldwide. Other product and service names might be trademarks of IBM or other companies. A current list of IBM trademarks is available on </a:t>
            </a:r>
            <a:r>
              <a:rPr lang="en-US" sz="1000" err="1"/>
              <a:t>ibm.com</a:t>
            </a:r>
            <a:r>
              <a:rPr lang="en-US" sz="1000"/>
              <a:t>/trademark</a:t>
            </a:r>
          </a:p>
          <a:p>
            <a:endParaRPr lang="en-US" sz="1000"/>
          </a:p>
          <a:p>
            <a:r>
              <a:rPr lang="en-US" sz="1000"/>
              <a:t> This document is current as of the initial date of publication and may be changed by IBM at any time. Statements regarding IBM’s future direction and intent are subject to change or withdrawal without notice, and represent goals and objectives only. </a:t>
            </a:r>
          </a:p>
          <a:p>
            <a:endParaRPr lang="en-US" sz="1000"/>
          </a:p>
          <a:p>
            <a:r>
              <a:rPr lang="en-US" sz="1000"/>
              <a:t>THIS DOCUMENT IS DISTRIBUTED “AS IS” WITHOUT ANY WARRANTY, EITHER EXPRESS OR IMPLIED. IN NO EVENT, SHALL IBM BE LIABLE FOR ANY DAMAGE ARISING FROM THE USE OF THIS INFORMATION, INCLUDING BUT NOT LIMITED TO, LOSS OF DATA, BUSINESS INTERRUPTION, LOSS OF PROFIT OR LOSS OF OPPORTUNITY. </a:t>
            </a:r>
          </a:p>
          <a:p>
            <a:r>
              <a:rPr lang="en-US" sz="1000"/>
              <a:t>or regulation</a:t>
            </a:r>
          </a:p>
        </p:txBody>
      </p:sp>
      <p:cxnSp>
        <p:nvCxnSpPr>
          <p:cNvPr id="8" name="Straight Connector 7" descr="Vertical column divider">
            <a:extLst>
              <a:ext uri="{FF2B5EF4-FFF2-40B4-BE49-F238E27FC236}">
                <a16:creationId xmlns:a16="http://schemas.microsoft.com/office/drawing/2014/main" id="{336A23DC-B495-0DA9-CC38-190CEA0E01E5}"/>
              </a:ext>
            </a:extLst>
          </p:cNvPr>
          <p:cNvCxnSpPr/>
          <p:nvPr/>
        </p:nvCxnSpPr>
        <p:spPr bwMode="auto">
          <a:xfrm>
            <a:off x="9142810" y="285366"/>
            <a:ext cx="0" cy="5715049"/>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Text Placeholder 3">
            <a:extLst>
              <a:ext uri="{FF2B5EF4-FFF2-40B4-BE49-F238E27FC236}">
                <a16:creationId xmlns:a16="http://schemas.microsoft.com/office/drawing/2014/main" id="{C8C17D6A-6855-FF12-D463-0A1696E16373}"/>
              </a:ext>
            </a:extLst>
          </p:cNvPr>
          <p:cNvSpPr>
            <a:spLocks noGrp="1"/>
          </p:cNvSpPr>
          <p:nvPr>
            <p:ph type="body" sz="quarter" idx="15"/>
          </p:nvPr>
        </p:nvSpPr>
        <p:spPr>
          <a:xfrm>
            <a:off x="9428523" y="158382"/>
            <a:ext cx="2476178" cy="5715049"/>
          </a:xfrm>
        </p:spPr>
        <p:txBody>
          <a:bodyPr/>
          <a:lstStyle/>
          <a:p>
            <a:endParaRPr lang="en-US"/>
          </a:p>
          <a:p>
            <a:r>
              <a:rPr lang="en-US" sz="1000"/>
              <a:t>Client examples are presented as illustrations of how those clients have used IBM products and the results they may have achieved. Actual performance, cost, savings or other results in other operating environments may vary. </a:t>
            </a:r>
          </a:p>
          <a:p>
            <a:endParaRPr lang="en-US" sz="1000"/>
          </a:p>
          <a:p>
            <a:r>
              <a:rPr lang="en-US" sz="1000"/>
              <a:t>Not all offerings are available in every country in which IBM operates. It is the user’s responsibility to evaluate and verify the operation of any other products or programs with IBM products and programs. </a:t>
            </a:r>
          </a:p>
          <a:p>
            <a:endParaRPr lang="en-US" sz="1000"/>
          </a:p>
          <a:p>
            <a:r>
              <a:rPr lang="en-US" sz="1000"/>
              <a:t>The client is responsible for ensuring compliance with laws and regulations applicable to it.</a:t>
            </a:r>
          </a:p>
          <a:p>
            <a:endParaRPr lang="en-US" sz="1000"/>
          </a:p>
          <a:p>
            <a:r>
              <a:rPr lang="en-US" sz="1000"/>
              <a:t> IBM does not provide legal advice or represent or warrant that its services or products will ensure that the client is in compliance with any law or regulation.</a:t>
            </a:r>
          </a:p>
        </p:txBody>
      </p:sp>
      <p:sp>
        <p:nvSpPr>
          <p:cNvPr id="5" name="Footer Placeholder 4">
            <a:extLst>
              <a:ext uri="{FF2B5EF4-FFF2-40B4-BE49-F238E27FC236}">
                <a16:creationId xmlns:a16="http://schemas.microsoft.com/office/drawing/2014/main" id="{1297700A-2684-6D27-1DB8-657413F1DD1D}"/>
              </a:ext>
            </a:extLst>
          </p:cNvPr>
          <p:cNvSpPr>
            <a:spLocks noGrp="1"/>
          </p:cNvSpPr>
          <p:nvPr>
            <p:ph type="ftr" sz="quarter" idx="16"/>
          </p:nvPr>
        </p:nvSpPr>
        <p:spPr>
          <a:xfrm>
            <a:off x="287999" y="6400413"/>
            <a:ext cx="2477765" cy="190475"/>
          </a:xfrm>
        </p:spPr>
        <p:txBody>
          <a:bodyPr/>
          <a:lstStyle/>
          <a:p>
            <a:pPr defTabSz="914507"/>
            <a:endParaRPr lang="en-US">
              <a:solidFill>
                <a:srgbClr val="000000"/>
              </a:solidFill>
            </a:endParaRPr>
          </a:p>
        </p:txBody>
      </p:sp>
      <p:sp>
        <p:nvSpPr>
          <p:cNvPr id="2" name="Slide Number Placeholder 1">
            <a:extLst>
              <a:ext uri="{FF2B5EF4-FFF2-40B4-BE49-F238E27FC236}">
                <a16:creationId xmlns:a16="http://schemas.microsoft.com/office/drawing/2014/main" id="{45EED1D4-E43A-A522-7D27-10ADA8A2D38C}"/>
              </a:ext>
            </a:extLst>
          </p:cNvPr>
          <p:cNvSpPr>
            <a:spLocks noGrp="1"/>
          </p:cNvSpPr>
          <p:nvPr>
            <p:ph type="sldNum" sz="quarter" idx="4"/>
          </p:nvPr>
        </p:nvSpPr>
        <p:spPr>
          <a:xfrm>
            <a:off x="11843785" y="6467428"/>
            <a:ext cx="60915" cy="123111"/>
          </a:xfrm>
        </p:spPr>
        <p:txBody>
          <a:bodyPr/>
          <a:lstStyle/>
          <a:p>
            <a:pPr defTabSz="914507"/>
            <a:fld id="{86CB4B4D-7CA3-9044-876B-883B54F8677D}" type="slidenum">
              <a:rPr lang="en-US">
                <a:solidFill>
                  <a:srgbClr val="000000"/>
                </a:solidFill>
              </a:rPr>
              <a:pPr defTabSz="914507"/>
              <a:t>57</a:t>
            </a:fld>
            <a:endParaRPr lang="en-US">
              <a:solidFill>
                <a:srgbClr val="000000"/>
              </a:solidFill>
            </a:endParaRPr>
          </a:p>
        </p:txBody>
      </p:sp>
    </p:spTree>
    <p:extLst>
      <p:ext uri="{BB962C8B-B14F-4D97-AF65-F5344CB8AC3E}">
        <p14:creationId xmlns:p14="http://schemas.microsoft.com/office/powerpoint/2010/main" val="582318441"/>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descr="Blue 10 half slide background">
            <a:extLst>
              <a:ext uri="{FF2B5EF4-FFF2-40B4-BE49-F238E27FC236}">
                <a16:creationId xmlns:a16="http://schemas.microsoft.com/office/drawing/2014/main" id="{17B6B0D1-677A-27C8-95D7-BEC935AFCC6A}"/>
              </a:ext>
            </a:extLst>
          </p:cNvPr>
          <p:cNvSpPr/>
          <p:nvPr/>
        </p:nvSpPr>
        <p:spPr bwMode="auto">
          <a:xfrm>
            <a:off x="0" y="-143230"/>
            <a:ext cx="12192000" cy="1828709"/>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45715" tIns="45715" rIns="45715" bIns="45715" numCol="1" rtlCol="0" anchor="t" anchorCtr="0" compatLnSpc="1">
            <a:prstTxWarp prst="textNoShape">
              <a:avLst/>
            </a:prstTxWarp>
          </a:bodyPr>
          <a:lstStyle/>
          <a:p>
            <a:pPr defTabSz="457098" fontAlgn="base">
              <a:spcBef>
                <a:spcPct val="0"/>
              </a:spcBef>
              <a:spcAft>
                <a:spcPct val="0"/>
              </a:spcAft>
              <a:defRPr/>
            </a:pPr>
            <a:endParaRPr lang="en-US" sz="700">
              <a:solidFill>
                <a:srgbClr val="FFFFFF"/>
              </a:solidFill>
              <a:latin typeface="IBM Plex Sans Light"/>
            </a:endParaRPr>
          </a:p>
        </p:txBody>
      </p:sp>
      <p:sp>
        <p:nvSpPr>
          <p:cNvPr id="6" name="object 6"/>
          <p:cNvSpPr txBox="1">
            <a:spLocks noGrp="1"/>
          </p:cNvSpPr>
          <p:nvPr>
            <p:ph type="title"/>
          </p:nvPr>
        </p:nvSpPr>
        <p:spPr>
          <a:xfrm>
            <a:off x="287999" y="288037"/>
            <a:ext cx="5206868" cy="933461"/>
          </a:xfrm>
          <a:prstGeom prst="rect">
            <a:avLst/>
          </a:prstGeom>
        </p:spPr>
        <p:txBody>
          <a:bodyPr vert="horz" wrap="square" lIns="0" tIns="12700" rIns="0" bIns="0" rtlCol="0">
            <a:spAutoFit/>
          </a:bodyPr>
          <a:lstStyle/>
          <a:p>
            <a:pPr marL="12700">
              <a:spcBef>
                <a:spcPts val="100"/>
              </a:spcBef>
            </a:pPr>
            <a:r>
              <a:rPr lang="en-US" sz="2800" spc="-20">
                <a:solidFill>
                  <a:srgbClr val="002060"/>
                </a:solidFill>
              </a:rPr>
              <a:t>OpenShift Virtualization</a:t>
            </a:r>
            <a:br>
              <a:rPr lang="en-US" sz="2800" spc="-20">
                <a:solidFill>
                  <a:srgbClr val="002060"/>
                </a:solidFill>
              </a:rPr>
            </a:br>
            <a:r>
              <a:rPr lang="en-US" sz="2800" spc="-20">
                <a:solidFill>
                  <a:srgbClr val="002060"/>
                </a:solidFill>
              </a:rPr>
              <a:t>Migration </a:t>
            </a:r>
            <a:r>
              <a:rPr sz="2800" spc="-11">
                <a:solidFill>
                  <a:srgbClr val="002060"/>
                </a:solidFill>
              </a:rPr>
              <a:t>Roadmap</a:t>
            </a:r>
            <a:endParaRPr sz="2800">
              <a:solidFill>
                <a:srgbClr val="002060"/>
              </a:solidFill>
            </a:endParaRPr>
          </a:p>
        </p:txBody>
      </p:sp>
      <p:pic>
        <p:nvPicPr>
          <p:cNvPr id="7" name="object 7"/>
          <p:cNvPicPr/>
          <p:nvPr/>
        </p:nvPicPr>
        <p:blipFill>
          <a:blip r:embed="rId3" cstate="print"/>
          <a:stretch>
            <a:fillRect/>
          </a:stretch>
        </p:blipFill>
        <p:spPr>
          <a:xfrm>
            <a:off x="761053" y="1985705"/>
            <a:ext cx="2399025" cy="477825"/>
          </a:xfrm>
          <a:prstGeom prst="rect">
            <a:avLst/>
          </a:prstGeom>
        </p:spPr>
      </p:pic>
      <p:sp>
        <p:nvSpPr>
          <p:cNvPr id="8" name="object 8"/>
          <p:cNvSpPr txBox="1"/>
          <p:nvPr/>
        </p:nvSpPr>
        <p:spPr>
          <a:xfrm>
            <a:off x="790337" y="2016871"/>
            <a:ext cx="2284731" cy="280205"/>
          </a:xfrm>
          <a:prstGeom prst="rect">
            <a:avLst/>
          </a:prstGeom>
          <a:solidFill>
            <a:schemeClr val="accent1">
              <a:lumMod val="60000"/>
              <a:lumOff val="40000"/>
            </a:schemeClr>
          </a:solidFill>
        </p:spPr>
        <p:txBody>
          <a:bodyPr vert="horz" wrap="square" lIns="0" tIns="64135" rIns="0" bIns="0" rtlCol="0">
            <a:spAutoFit/>
          </a:bodyPr>
          <a:lstStyle/>
          <a:p>
            <a:pPr marL="98423" defTabSz="914377">
              <a:spcBef>
                <a:spcPts val="505"/>
              </a:spcBef>
              <a:defRPr/>
            </a:pPr>
            <a:r>
              <a:rPr sz="1400" kern="0" spc="-11">
                <a:solidFill>
                  <a:srgbClr val="FFFFFF"/>
                </a:solidFill>
                <a:latin typeface="IBM Plex Sans" panose="020B0503050203000203" pitchFamily="34" charset="0"/>
                <a:cs typeface="Red Hat Display Medium"/>
              </a:rPr>
              <a:t>Virtualization</a:t>
            </a:r>
            <a:r>
              <a:rPr sz="1400" kern="0" spc="31">
                <a:solidFill>
                  <a:srgbClr val="FFFFFF"/>
                </a:solidFill>
                <a:latin typeface="IBM Plex Sans" panose="020B0503050203000203" pitchFamily="34" charset="0"/>
                <a:cs typeface="Red Hat Display Medium"/>
              </a:rPr>
              <a:t> </a:t>
            </a:r>
            <a:r>
              <a:rPr sz="1400" kern="0" spc="-11">
                <a:solidFill>
                  <a:srgbClr val="FFFFFF"/>
                </a:solidFill>
                <a:latin typeface="IBM Plex Sans" panose="020B0503050203000203" pitchFamily="34" charset="0"/>
                <a:cs typeface="Red Hat Display Medium"/>
              </a:rPr>
              <a:t>Assessment</a:t>
            </a:r>
            <a:endParaRPr sz="1400" kern="0">
              <a:solidFill>
                <a:sysClr val="windowText" lastClr="000000"/>
              </a:solidFill>
              <a:latin typeface="IBM Plex Sans" panose="020B0503050203000203" pitchFamily="34" charset="0"/>
              <a:cs typeface="Red Hat Display Medium"/>
            </a:endParaRPr>
          </a:p>
        </p:txBody>
      </p:sp>
      <p:grpSp>
        <p:nvGrpSpPr>
          <p:cNvPr id="9" name="object 9"/>
          <p:cNvGrpSpPr/>
          <p:nvPr/>
        </p:nvGrpSpPr>
        <p:grpSpPr>
          <a:xfrm>
            <a:off x="929345" y="2637456"/>
            <a:ext cx="10458451" cy="294005"/>
            <a:chOff x="929346" y="2637456"/>
            <a:chExt cx="10458450" cy="294005"/>
          </a:xfrm>
        </p:grpSpPr>
        <p:sp>
          <p:nvSpPr>
            <p:cNvPr id="10" name="object 10"/>
            <p:cNvSpPr/>
            <p:nvPr/>
          </p:nvSpPr>
          <p:spPr>
            <a:xfrm>
              <a:off x="934109" y="2642218"/>
              <a:ext cx="10405745" cy="19685"/>
            </a:xfrm>
            <a:custGeom>
              <a:avLst/>
              <a:gdLst/>
              <a:ahLst/>
              <a:cxnLst/>
              <a:rect l="l" t="t" r="r" b="b"/>
              <a:pathLst>
                <a:path w="10405745" h="19685">
                  <a:moveTo>
                    <a:pt x="0" y="0"/>
                  </a:moveTo>
                  <a:lnTo>
                    <a:pt x="10405650" y="19095"/>
                  </a:lnTo>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11" name="object 11"/>
            <p:cNvSpPr/>
            <p:nvPr/>
          </p:nvSpPr>
          <p:spPr>
            <a:xfrm>
              <a:off x="11339730" y="2645581"/>
              <a:ext cx="43815" cy="31750"/>
            </a:xfrm>
            <a:custGeom>
              <a:avLst/>
              <a:gdLst/>
              <a:ahLst/>
              <a:cxnLst/>
              <a:rect l="l" t="t" r="r" b="b"/>
              <a:pathLst>
                <a:path w="43815" h="31750">
                  <a:moveTo>
                    <a:pt x="0" y="31465"/>
                  </a:moveTo>
                  <a:lnTo>
                    <a:pt x="57" y="0"/>
                  </a:lnTo>
                  <a:lnTo>
                    <a:pt x="43254" y="15812"/>
                  </a:lnTo>
                  <a:lnTo>
                    <a:pt x="0" y="31465"/>
                  </a:lnTo>
                  <a:close/>
                </a:path>
              </a:pathLst>
            </a:custGeom>
            <a:solidFill>
              <a:srgbClr val="595959"/>
            </a:solidFill>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12" name="object 12"/>
            <p:cNvSpPr/>
            <p:nvPr/>
          </p:nvSpPr>
          <p:spPr>
            <a:xfrm>
              <a:off x="11339730" y="2645581"/>
              <a:ext cx="43815" cy="31750"/>
            </a:xfrm>
            <a:custGeom>
              <a:avLst/>
              <a:gdLst/>
              <a:ahLst/>
              <a:cxnLst/>
              <a:rect l="l" t="t" r="r" b="b"/>
              <a:pathLst>
                <a:path w="43815" h="31750">
                  <a:moveTo>
                    <a:pt x="0" y="31465"/>
                  </a:moveTo>
                  <a:lnTo>
                    <a:pt x="43254" y="15812"/>
                  </a:lnTo>
                  <a:lnTo>
                    <a:pt x="57" y="0"/>
                  </a:lnTo>
                  <a:lnTo>
                    <a:pt x="0" y="31465"/>
                  </a:lnTo>
                  <a:close/>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13" name="object 13"/>
            <p:cNvSpPr/>
            <p:nvPr/>
          </p:nvSpPr>
          <p:spPr>
            <a:xfrm>
              <a:off x="1055500" y="2709698"/>
              <a:ext cx="10063480" cy="217170"/>
            </a:xfrm>
            <a:custGeom>
              <a:avLst/>
              <a:gdLst/>
              <a:ahLst/>
              <a:cxnLst/>
              <a:rect l="l" t="t" r="r" b="b"/>
              <a:pathLst>
                <a:path w="10063480" h="217169">
                  <a:moveTo>
                    <a:pt x="1754399" y="0"/>
                  </a:moveTo>
                  <a:lnTo>
                    <a:pt x="1752296" y="21256"/>
                  </a:lnTo>
                  <a:lnTo>
                    <a:pt x="1746144" y="41501"/>
                  </a:lnTo>
                  <a:lnTo>
                    <a:pt x="1722635" y="76685"/>
                  </a:lnTo>
                  <a:lnTo>
                    <a:pt x="1687451" y="100194"/>
                  </a:lnTo>
                  <a:lnTo>
                    <a:pt x="1645949" y="108449"/>
                  </a:lnTo>
                  <a:lnTo>
                    <a:pt x="985649" y="108449"/>
                  </a:lnTo>
                  <a:lnTo>
                    <a:pt x="943436" y="116972"/>
                  </a:lnTo>
                  <a:lnTo>
                    <a:pt x="908964" y="140214"/>
                  </a:lnTo>
                  <a:lnTo>
                    <a:pt x="885722" y="174686"/>
                  </a:lnTo>
                  <a:lnTo>
                    <a:pt x="877199" y="216899"/>
                  </a:lnTo>
                  <a:lnTo>
                    <a:pt x="868677" y="174686"/>
                  </a:lnTo>
                  <a:lnTo>
                    <a:pt x="845435" y="140214"/>
                  </a:lnTo>
                  <a:lnTo>
                    <a:pt x="810963" y="116972"/>
                  </a:lnTo>
                  <a:lnTo>
                    <a:pt x="768749" y="108449"/>
                  </a:lnTo>
                  <a:lnTo>
                    <a:pt x="108449" y="108449"/>
                  </a:lnTo>
                  <a:lnTo>
                    <a:pt x="66236" y="99927"/>
                  </a:lnTo>
                  <a:lnTo>
                    <a:pt x="31764" y="76685"/>
                  </a:lnTo>
                  <a:lnTo>
                    <a:pt x="8522" y="42213"/>
                  </a:lnTo>
                  <a:lnTo>
                    <a:pt x="0" y="0"/>
                  </a:lnTo>
                </a:path>
                <a:path w="10063480" h="217169">
                  <a:moveTo>
                    <a:pt x="4523965" y="0"/>
                  </a:moveTo>
                  <a:lnTo>
                    <a:pt x="4521862" y="21256"/>
                  </a:lnTo>
                  <a:lnTo>
                    <a:pt x="4515710" y="41501"/>
                  </a:lnTo>
                  <a:lnTo>
                    <a:pt x="4492201" y="76685"/>
                  </a:lnTo>
                  <a:lnTo>
                    <a:pt x="4457018" y="100194"/>
                  </a:lnTo>
                  <a:lnTo>
                    <a:pt x="4415515" y="108449"/>
                  </a:lnTo>
                  <a:lnTo>
                    <a:pt x="3755215" y="108449"/>
                  </a:lnTo>
                  <a:lnTo>
                    <a:pt x="3713002" y="116972"/>
                  </a:lnTo>
                  <a:lnTo>
                    <a:pt x="3678530" y="140214"/>
                  </a:lnTo>
                  <a:lnTo>
                    <a:pt x="3655288" y="174686"/>
                  </a:lnTo>
                  <a:lnTo>
                    <a:pt x="3646765" y="216899"/>
                  </a:lnTo>
                  <a:lnTo>
                    <a:pt x="3638243" y="174686"/>
                  </a:lnTo>
                  <a:lnTo>
                    <a:pt x="3615001" y="140214"/>
                  </a:lnTo>
                  <a:lnTo>
                    <a:pt x="3580529" y="116972"/>
                  </a:lnTo>
                  <a:lnTo>
                    <a:pt x="3538315" y="108449"/>
                  </a:lnTo>
                  <a:lnTo>
                    <a:pt x="2878015" y="108449"/>
                  </a:lnTo>
                  <a:lnTo>
                    <a:pt x="2835802" y="99927"/>
                  </a:lnTo>
                  <a:lnTo>
                    <a:pt x="2801330" y="76685"/>
                  </a:lnTo>
                  <a:lnTo>
                    <a:pt x="2778088" y="42213"/>
                  </a:lnTo>
                  <a:lnTo>
                    <a:pt x="2769565" y="0"/>
                  </a:lnTo>
                </a:path>
                <a:path w="10063480" h="217169">
                  <a:moveTo>
                    <a:pt x="7293531" y="0"/>
                  </a:moveTo>
                  <a:lnTo>
                    <a:pt x="7291428" y="21256"/>
                  </a:lnTo>
                  <a:lnTo>
                    <a:pt x="7285276" y="41501"/>
                  </a:lnTo>
                  <a:lnTo>
                    <a:pt x="7261768" y="76685"/>
                  </a:lnTo>
                  <a:lnTo>
                    <a:pt x="7226584" y="100194"/>
                  </a:lnTo>
                  <a:lnTo>
                    <a:pt x="7185081" y="108449"/>
                  </a:lnTo>
                  <a:lnTo>
                    <a:pt x="6524781" y="108449"/>
                  </a:lnTo>
                  <a:lnTo>
                    <a:pt x="6482568" y="116972"/>
                  </a:lnTo>
                  <a:lnTo>
                    <a:pt x="6448096" y="140214"/>
                  </a:lnTo>
                  <a:lnTo>
                    <a:pt x="6424854" y="174686"/>
                  </a:lnTo>
                  <a:lnTo>
                    <a:pt x="6416331" y="216899"/>
                  </a:lnTo>
                  <a:lnTo>
                    <a:pt x="6407809" y="174686"/>
                  </a:lnTo>
                  <a:lnTo>
                    <a:pt x="6384567" y="140214"/>
                  </a:lnTo>
                  <a:lnTo>
                    <a:pt x="6350095" y="116972"/>
                  </a:lnTo>
                  <a:lnTo>
                    <a:pt x="6307881" y="108449"/>
                  </a:lnTo>
                  <a:lnTo>
                    <a:pt x="5647581" y="108449"/>
                  </a:lnTo>
                  <a:lnTo>
                    <a:pt x="5605368" y="99927"/>
                  </a:lnTo>
                  <a:lnTo>
                    <a:pt x="5570896" y="76685"/>
                  </a:lnTo>
                  <a:lnTo>
                    <a:pt x="5547654" y="42213"/>
                  </a:lnTo>
                  <a:lnTo>
                    <a:pt x="5539131" y="0"/>
                  </a:lnTo>
                </a:path>
                <a:path w="10063480" h="217169">
                  <a:moveTo>
                    <a:pt x="10063097" y="0"/>
                  </a:moveTo>
                  <a:lnTo>
                    <a:pt x="10060994" y="21256"/>
                  </a:lnTo>
                  <a:lnTo>
                    <a:pt x="10054842" y="41501"/>
                  </a:lnTo>
                  <a:lnTo>
                    <a:pt x="10031333" y="76685"/>
                  </a:lnTo>
                  <a:lnTo>
                    <a:pt x="9996150" y="100194"/>
                  </a:lnTo>
                  <a:lnTo>
                    <a:pt x="9954647" y="108449"/>
                  </a:lnTo>
                  <a:lnTo>
                    <a:pt x="9294347" y="108449"/>
                  </a:lnTo>
                  <a:lnTo>
                    <a:pt x="9252134" y="116972"/>
                  </a:lnTo>
                  <a:lnTo>
                    <a:pt x="9217662" y="140214"/>
                  </a:lnTo>
                  <a:lnTo>
                    <a:pt x="9194420" y="174686"/>
                  </a:lnTo>
                  <a:lnTo>
                    <a:pt x="9185897" y="216899"/>
                  </a:lnTo>
                  <a:lnTo>
                    <a:pt x="9177375" y="174686"/>
                  </a:lnTo>
                  <a:lnTo>
                    <a:pt x="9154133" y="140214"/>
                  </a:lnTo>
                  <a:lnTo>
                    <a:pt x="9119661" y="116972"/>
                  </a:lnTo>
                  <a:lnTo>
                    <a:pt x="9077447" y="108449"/>
                  </a:lnTo>
                  <a:lnTo>
                    <a:pt x="8417147" y="108449"/>
                  </a:lnTo>
                  <a:lnTo>
                    <a:pt x="8374934" y="99927"/>
                  </a:lnTo>
                  <a:lnTo>
                    <a:pt x="8340462" y="76685"/>
                  </a:lnTo>
                  <a:lnTo>
                    <a:pt x="8317220" y="42213"/>
                  </a:lnTo>
                  <a:lnTo>
                    <a:pt x="8308697" y="0"/>
                  </a:lnTo>
                </a:path>
              </a:pathLst>
            </a:custGeom>
            <a:ln w="9524">
              <a:solidFill>
                <a:schemeClr val="accent1"/>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grpSp>
      <p:pic>
        <p:nvPicPr>
          <p:cNvPr id="14" name="object 14"/>
          <p:cNvPicPr/>
          <p:nvPr/>
        </p:nvPicPr>
        <p:blipFill>
          <a:blip r:embed="rId4" cstate="print"/>
          <a:stretch>
            <a:fillRect/>
          </a:stretch>
        </p:blipFill>
        <p:spPr>
          <a:xfrm>
            <a:off x="3530608" y="1878005"/>
            <a:ext cx="2399025" cy="693225"/>
          </a:xfrm>
          <a:prstGeom prst="rect">
            <a:avLst/>
          </a:prstGeom>
        </p:spPr>
      </p:pic>
      <p:sp>
        <p:nvSpPr>
          <p:cNvPr id="15" name="object 15"/>
          <p:cNvSpPr txBox="1"/>
          <p:nvPr/>
        </p:nvSpPr>
        <p:spPr>
          <a:xfrm>
            <a:off x="3559891" y="1909171"/>
            <a:ext cx="2284731" cy="495649"/>
          </a:xfrm>
          <a:prstGeom prst="rect">
            <a:avLst/>
          </a:prstGeom>
          <a:solidFill>
            <a:schemeClr val="accent1">
              <a:lumMod val="60000"/>
              <a:lumOff val="40000"/>
            </a:schemeClr>
          </a:solidFill>
        </p:spPr>
        <p:txBody>
          <a:bodyPr vert="horz" wrap="square" lIns="0" tIns="64135" rIns="0" bIns="0" rtlCol="0">
            <a:spAutoFit/>
          </a:bodyPr>
          <a:lstStyle/>
          <a:p>
            <a:pPr marL="556246" marR="372736" indent="-175256" defTabSz="914377">
              <a:spcBef>
                <a:spcPts val="505"/>
              </a:spcBef>
              <a:defRPr/>
            </a:pPr>
            <a:r>
              <a:rPr sz="1400" kern="0">
                <a:solidFill>
                  <a:srgbClr val="FFFFFF"/>
                </a:solidFill>
                <a:latin typeface="IBM Plex Sans" panose="020B0503050203000203" pitchFamily="34" charset="0"/>
                <a:cs typeface="Red Hat Display Medium"/>
              </a:rPr>
              <a:t>Product</a:t>
            </a:r>
            <a:r>
              <a:rPr sz="1400" kern="0" spc="-55">
                <a:solidFill>
                  <a:srgbClr val="FFFFFF"/>
                </a:solidFill>
                <a:latin typeface="IBM Plex Sans" panose="020B0503050203000203" pitchFamily="34" charset="0"/>
                <a:cs typeface="Red Hat Display Medium"/>
              </a:rPr>
              <a:t> </a:t>
            </a:r>
            <a:r>
              <a:rPr sz="1400" kern="0">
                <a:solidFill>
                  <a:srgbClr val="FFFFFF"/>
                </a:solidFill>
                <a:latin typeface="IBM Plex Sans" panose="020B0503050203000203" pitchFamily="34" charset="0"/>
                <a:cs typeface="Red Hat Display Medium"/>
              </a:rPr>
              <a:t>Setup</a:t>
            </a:r>
            <a:r>
              <a:rPr sz="1400" kern="0" spc="-55">
                <a:solidFill>
                  <a:srgbClr val="FFFFFF"/>
                </a:solidFill>
                <a:latin typeface="IBM Plex Sans" panose="020B0503050203000203" pitchFamily="34" charset="0"/>
                <a:cs typeface="Red Hat Display Medium"/>
              </a:rPr>
              <a:t> </a:t>
            </a:r>
            <a:r>
              <a:rPr sz="1400" kern="0" spc="-25">
                <a:solidFill>
                  <a:srgbClr val="FFFFFF"/>
                </a:solidFill>
                <a:latin typeface="IBM Plex Sans" panose="020B0503050203000203" pitchFamily="34" charset="0"/>
                <a:cs typeface="Red Hat Display Medium"/>
              </a:rPr>
              <a:t>and </a:t>
            </a:r>
            <a:r>
              <a:rPr sz="1400" kern="0" spc="-11">
                <a:solidFill>
                  <a:srgbClr val="FFFFFF"/>
                </a:solidFill>
                <a:latin typeface="IBM Plex Sans" panose="020B0503050203000203" pitchFamily="34" charset="0"/>
                <a:cs typeface="Red Hat Display Medium"/>
              </a:rPr>
              <a:t>Migration</a:t>
            </a:r>
            <a:r>
              <a:rPr sz="1400" kern="0" spc="-31">
                <a:solidFill>
                  <a:srgbClr val="FFFFFF"/>
                </a:solidFill>
                <a:latin typeface="IBM Plex Sans" panose="020B0503050203000203" pitchFamily="34" charset="0"/>
                <a:cs typeface="Red Hat Display Medium"/>
              </a:rPr>
              <a:t> </a:t>
            </a:r>
            <a:r>
              <a:rPr sz="1400" kern="0" spc="-20">
                <a:solidFill>
                  <a:srgbClr val="FFFFFF"/>
                </a:solidFill>
                <a:latin typeface="IBM Plex Sans" panose="020B0503050203000203" pitchFamily="34" charset="0"/>
                <a:cs typeface="Red Hat Display Medium"/>
              </a:rPr>
              <a:t>Pilot</a:t>
            </a:r>
            <a:endParaRPr sz="1400" kern="0">
              <a:solidFill>
                <a:sysClr val="windowText" lastClr="000000"/>
              </a:solidFill>
              <a:latin typeface="IBM Plex Sans" panose="020B0503050203000203" pitchFamily="34" charset="0"/>
              <a:cs typeface="Red Hat Display Medium"/>
            </a:endParaRPr>
          </a:p>
        </p:txBody>
      </p:sp>
      <p:pic>
        <p:nvPicPr>
          <p:cNvPr id="16" name="object 16"/>
          <p:cNvPicPr/>
          <p:nvPr/>
        </p:nvPicPr>
        <p:blipFill>
          <a:blip r:embed="rId3" cstate="print"/>
          <a:stretch>
            <a:fillRect/>
          </a:stretch>
        </p:blipFill>
        <p:spPr>
          <a:xfrm>
            <a:off x="6300185" y="1985705"/>
            <a:ext cx="2399025" cy="477825"/>
          </a:xfrm>
          <a:prstGeom prst="rect">
            <a:avLst/>
          </a:prstGeom>
        </p:spPr>
      </p:pic>
      <p:sp>
        <p:nvSpPr>
          <p:cNvPr id="17" name="object 17"/>
          <p:cNvSpPr txBox="1"/>
          <p:nvPr/>
        </p:nvSpPr>
        <p:spPr>
          <a:xfrm>
            <a:off x="6329469" y="2016871"/>
            <a:ext cx="2284731" cy="280205"/>
          </a:xfrm>
          <a:prstGeom prst="rect">
            <a:avLst/>
          </a:prstGeom>
          <a:solidFill>
            <a:schemeClr val="accent1">
              <a:lumMod val="60000"/>
              <a:lumOff val="40000"/>
            </a:schemeClr>
          </a:solidFill>
        </p:spPr>
        <p:txBody>
          <a:bodyPr vert="horz" wrap="square" lIns="0" tIns="64135" rIns="0" bIns="0" rtlCol="0">
            <a:spAutoFit/>
          </a:bodyPr>
          <a:lstStyle/>
          <a:p>
            <a:pPr marL="425440" defTabSz="914377">
              <a:spcBef>
                <a:spcPts val="505"/>
              </a:spcBef>
              <a:defRPr/>
            </a:pPr>
            <a:r>
              <a:rPr sz="1400" kern="0">
                <a:solidFill>
                  <a:srgbClr val="FFFFFF"/>
                </a:solidFill>
                <a:latin typeface="IBM Plex Sans" panose="020B0503050203000203" pitchFamily="34" charset="0"/>
                <a:cs typeface="Red Hat Display Medium"/>
              </a:rPr>
              <a:t>Plan</a:t>
            </a:r>
            <a:r>
              <a:rPr sz="1400" kern="0" spc="-45">
                <a:solidFill>
                  <a:srgbClr val="FFFFFF"/>
                </a:solidFill>
                <a:latin typeface="IBM Plex Sans" panose="020B0503050203000203" pitchFamily="34" charset="0"/>
                <a:cs typeface="Red Hat Display Medium"/>
              </a:rPr>
              <a:t> </a:t>
            </a:r>
            <a:r>
              <a:rPr sz="1400" kern="0">
                <a:solidFill>
                  <a:srgbClr val="FFFFFF"/>
                </a:solidFill>
                <a:latin typeface="IBM Plex Sans" panose="020B0503050203000203" pitchFamily="34" charset="0"/>
                <a:cs typeface="Red Hat Display Medium"/>
              </a:rPr>
              <a:t>for</a:t>
            </a:r>
            <a:r>
              <a:rPr sz="1400" kern="0" spc="-40">
                <a:solidFill>
                  <a:srgbClr val="FFFFFF"/>
                </a:solidFill>
                <a:latin typeface="IBM Plex Sans" panose="020B0503050203000203" pitchFamily="34" charset="0"/>
                <a:cs typeface="Red Hat Display Medium"/>
              </a:rPr>
              <a:t> </a:t>
            </a:r>
            <a:r>
              <a:rPr sz="1400" kern="0" spc="-11">
                <a:solidFill>
                  <a:srgbClr val="FFFFFF"/>
                </a:solidFill>
                <a:latin typeface="IBM Plex Sans" panose="020B0503050203000203" pitchFamily="34" charset="0"/>
                <a:cs typeface="Red Hat Display Medium"/>
              </a:rPr>
              <a:t>Migration</a:t>
            </a:r>
            <a:endParaRPr sz="1400" kern="0">
              <a:solidFill>
                <a:sysClr val="windowText" lastClr="000000"/>
              </a:solidFill>
              <a:latin typeface="IBM Plex Sans" panose="020B0503050203000203" pitchFamily="34" charset="0"/>
              <a:cs typeface="Red Hat Display Medium"/>
            </a:endParaRPr>
          </a:p>
        </p:txBody>
      </p:sp>
      <p:pic>
        <p:nvPicPr>
          <p:cNvPr id="18" name="object 18"/>
          <p:cNvPicPr/>
          <p:nvPr/>
        </p:nvPicPr>
        <p:blipFill>
          <a:blip r:embed="rId3" cstate="print"/>
          <a:stretch>
            <a:fillRect/>
          </a:stretch>
        </p:blipFill>
        <p:spPr>
          <a:xfrm>
            <a:off x="9069753" y="1985705"/>
            <a:ext cx="2399025" cy="477825"/>
          </a:xfrm>
          <a:prstGeom prst="rect">
            <a:avLst/>
          </a:prstGeom>
        </p:spPr>
      </p:pic>
      <p:sp>
        <p:nvSpPr>
          <p:cNvPr id="19" name="object 19"/>
          <p:cNvSpPr txBox="1"/>
          <p:nvPr/>
        </p:nvSpPr>
        <p:spPr>
          <a:xfrm>
            <a:off x="9099036" y="2016871"/>
            <a:ext cx="2284731" cy="280205"/>
          </a:xfrm>
          <a:prstGeom prst="rect">
            <a:avLst/>
          </a:prstGeom>
          <a:solidFill>
            <a:schemeClr val="accent1">
              <a:lumMod val="60000"/>
              <a:lumOff val="40000"/>
            </a:schemeClr>
          </a:solidFill>
        </p:spPr>
        <p:txBody>
          <a:bodyPr vert="horz" wrap="square" lIns="0" tIns="64135" rIns="0" bIns="0" rtlCol="0">
            <a:spAutoFit/>
          </a:bodyPr>
          <a:lstStyle/>
          <a:p>
            <a:pPr marL="420995" defTabSz="914377">
              <a:spcBef>
                <a:spcPts val="505"/>
              </a:spcBef>
              <a:defRPr/>
            </a:pPr>
            <a:r>
              <a:rPr sz="1400" kern="0" spc="-11">
                <a:solidFill>
                  <a:srgbClr val="FFFFFF"/>
                </a:solidFill>
                <a:latin typeface="IBM Plex Sans" panose="020B0503050203000203" pitchFamily="34" charset="0"/>
                <a:cs typeface="Red Hat Display Medium"/>
              </a:rPr>
              <a:t>Migration</a:t>
            </a:r>
            <a:r>
              <a:rPr sz="1400" kern="0" spc="-35">
                <a:solidFill>
                  <a:srgbClr val="FFFFFF"/>
                </a:solidFill>
                <a:latin typeface="IBM Plex Sans" panose="020B0503050203000203" pitchFamily="34" charset="0"/>
                <a:cs typeface="Red Hat Display Medium"/>
              </a:rPr>
              <a:t> </a:t>
            </a:r>
            <a:r>
              <a:rPr sz="1400" kern="0">
                <a:solidFill>
                  <a:srgbClr val="FFFFFF"/>
                </a:solidFill>
                <a:latin typeface="IBM Plex Sans" panose="020B0503050203000203" pitchFamily="34" charset="0"/>
                <a:cs typeface="Red Hat Display Medium"/>
              </a:rPr>
              <a:t>at</a:t>
            </a:r>
            <a:r>
              <a:rPr sz="1400" kern="0" spc="-31">
                <a:solidFill>
                  <a:srgbClr val="FFFFFF"/>
                </a:solidFill>
                <a:latin typeface="IBM Plex Sans" panose="020B0503050203000203" pitchFamily="34" charset="0"/>
                <a:cs typeface="Red Hat Display Medium"/>
              </a:rPr>
              <a:t> </a:t>
            </a:r>
            <a:r>
              <a:rPr sz="1400" kern="0" spc="-11">
                <a:solidFill>
                  <a:srgbClr val="FFFFFF"/>
                </a:solidFill>
                <a:latin typeface="IBM Plex Sans" panose="020B0503050203000203" pitchFamily="34" charset="0"/>
                <a:cs typeface="Red Hat Display Medium"/>
              </a:rPr>
              <a:t>Scale</a:t>
            </a:r>
            <a:endParaRPr sz="1400" kern="0">
              <a:solidFill>
                <a:sysClr val="windowText" lastClr="000000"/>
              </a:solidFill>
              <a:latin typeface="IBM Plex Sans" panose="020B0503050203000203" pitchFamily="34" charset="0"/>
              <a:cs typeface="Red Hat Display Medium"/>
            </a:endParaRPr>
          </a:p>
        </p:txBody>
      </p:sp>
      <p:grpSp>
        <p:nvGrpSpPr>
          <p:cNvPr id="20" name="object 20"/>
          <p:cNvGrpSpPr/>
          <p:nvPr/>
        </p:nvGrpSpPr>
        <p:grpSpPr>
          <a:xfrm>
            <a:off x="3070300" y="2178137"/>
            <a:ext cx="6024880" cy="41275"/>
            <a:chOff x="3070300" y="2178137"/>
            <a:chExt cx="6024880" cy="41275"/>
          </a:xfrm>
        </p:grpSpPr>
        <p:sp>
          <p:nvSpPr>
            <p:cNvPr id="21" name="object 21"/>
            <p:cNvSpPr/>
            <p:nvPr/>
          </p:nvSpPr>
          <p:spPr>
            <a:xfrm>
              <a:off x="3070300" y="2198633"/>
              <a:ext cx="437515" cy="0"/>
            </a:xfrm>
            <a:custGeom>
              <a:avLst/>
              <a:gdLst/>
              <a:ahLst/>
              <a:cxnLst/>
              <a:rect l="l" t="t" r="r" b="b"/>
              <a:pathLst>
                <a:path w="437514">
                  <a:moveTo>
                    <a:pt x="0" y="0"/>
                  </a:moveTo>
                  <a:lnTo>
                    <a:pt x="437249" y="0"/>
                  </a:lnTo>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2" name="object 22"/>
            <p:cNvSpPr/>
            <p:nvPr/>
          </p:nvSpPr>
          <p:spPr>
            <a:xfrm>
              <a:off x="3507550" y="2182900"/>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3" name="object 23"/>
            <p:cNvSpPr/>
            <p:nvPr/>
          </p:nvSpPr>
          <p:spPr>
            <a:xfrm>
              <a:off x="3507550" y="218290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4" name="object 24"/>
            <p:cNvSpPr/>
            <p:nvPr/>
          </p:nvSpPr>
          <p:spPr>
            <a:xfrm>
              <a:off x="5839854" y="2198633"/>
              <a:ext cx="437515" cy="0"/>
            </a:xfrm>
            <a:custGeom>
              <a:avLst/>
              <a:gdLst/>
              <a:ahLst/>
              <a:cxnLst/>
              <a:rect l="l" t="t" r="r" b="b"/>
              <a:pathLst>
                <a:path w="437514">
                  <a:moveTo>
                    <a:pt x="0" y="0"/>
                  </a:moveTo>
                  <a:lnTo>
                    <a:pt x="437249" y="0"/>
                  </a:lnTo>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5" name="object 25"/>
            <p:cNvSpPr/>
            <p:nvPr/>
          </p:nvSpPr>
          <p:spPr>
            <a:xfrm>
              <a:off x="6277104" y="2182900"/>
              <a:ext cx="43815" cy="31750"/>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6" name="object 26"/>
            <p:cNvSpPr/>
            <p:nvPr/>
          </p:nvSpPr>
          <p:spPr>
            <a:xfrm>
              <a:off x="6277104" y="2182900"/>
              <a:ext cx="43815" cy="31750"/>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7" name="object 27"/>
            <p:cNvSpPr/>
            <p:nvPr/>
          </p:nvSpPr>
          <p:spPr>
            <a:xfrm>
              <a:off x="8609432" y="2198633"/>
              <a:ext cx="437515" cy="0"/>
            </a:xfrm>
            <a:custGeom>
              <a:avLst/>
              <a:gdLst/>
              <a:ahLst/>
              <a:cxnLst/>
              <a:rect l="l" t="t" r="r" b="b"/>
              <a:pathLst>
                <a:path w="437515">
                  <a:moveTo>
                    <a:pt x="0" y="0"/>
                  </a:moveTo>
                  <a:lnTo>
                    <a:pt x="437249" y="0"/>
                  </a:lnTo>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8" name="object 28"/>
            <p:cNvSpPr/>
            <p:nvPr/>
          </p:nvSpPr>
          <p:spPr>
            <a:xfrm>
              <a:off x="9046682" y="2182900"/>
              <a:ext cx="43815" cy="31750"/>
            </a:xfrm>
            <a:custGeom>
              <a:avLst/>
              <a:gdLst/>
              <a:ahLst/>
              <a:cxnLst/>
              <a:rect l="l" t="t" r="r" b="b"/>
              <a:pathLst>
                <a:path w="43815" h="31750">
                  <a:moveTo>
                    <a:pt x="0" y="31465"/>
                  </a:moveTo>
                  <a:lnTo>
                    <a:pt x="0" y="0"/>
                  </a:lnTo>
                  <a:lnTo>
                    <a:pt x="43224" y="15732"/>
                  </a:lnTo>
                  <a:lnTo>
                    <a:pt x="0" y="31465"/>
                  </a:lnTo>
                  <a:close/>
                </a:path>
              </a:pathLst>
            </a:custGeom>
            <a:solidFill>
              <a:srgbClr val="595959"/>
            </a:solidFill>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sp>
          <p:nvSpPr>
            <p:cNvPr id="29" name="object 29"/>
            <p:cNvSpPr/>
            <p:nvPr/>
          </p:nvSpPr>
          <p:spPr>
            <a:xfrm>
              <a:off x="9046682" y="2182900"/>
              <a:ext cx="43815" cy="31750"/>
            </a:xfrm>
            <a:custGeom>
              <a:avLst/>
              <a:gdLst/>
              <a:ahLst/>
              <a:cxnLst/>
              <a:rect l="l" t="t" r="r" b="b"/>
              <a:pathLst>
                <a:path w="43815" h="31750">
                  <a:moveTo>
                    <a:pt x="0" y="31465"/>
                  </a:moveTo>
                  <a:lnTo>
                    <a:pt x="43224" y="15732"/>
                  </a:lnTo>
                  <a:lnTo>
                    <a:pt x="0" y="0"/>
                  </a:lnTo>
                  <a:lnTo>
                    <a:pt x="0" y="31465"/>
                  </a:lnTo>
                  <a:close/>
                </a:path>
              </a:pathLst>
            </a:custGeom>
            <a:ln w="9524">
              <a:solidFill>
                <a:srgbClr val="595959"/>
              </a:solidFill>
            </a:ln>
          </p:spPr>
          <p:txBody>
            <a:bodyPr wrap="square" lIns="0" tIns="0" rIns="0" bIns="0" rtlCol="0"/>
            <a:lstStyle/>
            <a:p>
              <a:pPr defTabSz="914377">
                <a:defRPr/>
              </a:pPr>
              <a:endParaRPr kern="0">
                <a:solidFill>
                  <a:sysClr val="windowText" lastClr="000000"/>
                </a:solidFill>
                <a:latin typeface="IBM Plex Sans" panose="020B0503050203000203" pitchFamily="34" charset="0"/>
              </a:endParaRPr>
            </a:p>
          </p:txBody>
        </p:sp>
      </p:grpSp>
      <p:sp>
        <p:nvSpPr>
          <p:cNvPr id="30" name="object 30"/>
          <p:cNvSpPr txBox="1"/>
          <p:nvPr/>
        </p:nvSpPr>
        <p:spPr>
          <a:xfrm>
            <a:off x="1646903" y="2454070"/>
            <a:ext cx="593127" cy="151323"/>
          </a:xfrm>
          <a:prstGeom prst="rect">
            <a:avLst/>
          </a:prstGeom>
        </p:spPr>
        <p:txBody>
          <a:bodyPr vert="horz" wrap="square" lIns="0" tIns="12700" rIns="0" bIns="0" rtlCol="0">
            <a:spAutoFit/>
          </a:bodyPr>
          <a:lstStyle/>
          <a:p>
            <a:pPr marL="12700" defTabSz="914377">
              <a:spcBef>
                <a:spcPts val="100"/>
              </a:spcBef>
              <a:defRPr/>
            </a:pPr>
            <a:r>
              <a:rPr sz="900" i="1" kern="0">
                <a:solidFill>
                  <a:sysClr val="windowText" lastClr="000000"/>
                </a:solidFill>
                <a:latin typeface="IBM Plex Sans" panose="020B0503050203000203" pitchFamily="34" charset="0"/>
                <a:cs typeface="Red Hat Display Black"/>
              </a:rPr>
              <a:t>~ 2 </a:t>
            </a:r>
            <a:r>
              <a:rPr sz="900" i="1" kern="0" spc="-11">
                <a:solidFill>
                  <a:sysClr val="windowText" lastClr="000000"/>
                </a:solidFill>
                <a:latin typeface="IBM Plex Sans" panose="020B0503050203000203" pitchFamily="34" charset="0"/>
                <a:cs typeface="Red Hat Display Black"/>
              </a:rPr>
              <a:t>weeks</a:t>
            </a:r>
            <a:endParaRPr sz="900" kern="0">
              <a:solidFill>
                <a:sysClr val="windowText" lastClr="000000"/>
              </a:solidFill>
              <a:latin typeface="IBM Plex Sans" panose="020B0503050203000203" pitchFamily="34" charset="0"/>
              <a:cs typeface="Red Hat Display Medium"/>
            </a:endParaRPr>
          </a:p>
        </p:txBody>
      </p:sp>
      <p:sp>
        <p:nvSpPr>
          <p:cNvPr id="31" name="object 31"/>
          <p:cNvSpPr txBox="1"/>
          <p:nvPr/>
        </p:nvSpPr>
        <p:spPr>
          <a:xfrm>
            <a:off x="9516785" y="2433694"/>
            <a:ext cx="1634783" cy="151323"/>
          </a:xfrm>
          <a:prstGeom prst="rect">
            <a:avLst/>
          </a:prstGeom>
        </p:spPr>
        <p:txBody>
          <a:bodyPr vert="horz" wrap="square" lIns="0" tIns="12700" rIns="0" bIns="0" rtlCol="0">
            <a:spAutoFit/>
          </a:bodyPr>
          <a:lstStyle/>
          <a:p>
            <a:pPr marL="12700" defTabSz="914377">
              <a:spcBef>
                <a:spcPts val="100"/>
              </a:spcBef>
              <a:defRPr/>
            </a:pPr>
            <a:r>
              <a:rPr sz="900" i="1" kern="0">
                <a:solidFill>
                  <a:sysClr val="windowText" lastClr="000000"/>
                </a:solidFill>
                <a:latin typeface="IBM Plex Sans" panose="020B0503050203000203" pitchFamily="34" charset="0"/>
                <a:cs typeface="Red Hat Display Black"/>
              </a:rPr>
              <a:t>Based</a:t>
            </a:r>
            <a:r>
              <a:rPr sz="900" i="1" kern="0" spc="-25">
                <a:solidFill>
                  <a:sysClr val="windowText" lastClr="000000"/>
                </a:solidFill>
                <a:latin typeface="IBM Plex Sans" panose="020B0503050203000203" pitchFamily="34" charset="0"/>
                <a:cs typeface="Red Hat Display Black"/>
              </a:rPr>
              <a:t> </a:t>
            </a:r>
            <a:r>
              <a:rPr sz="900" i="1" kern="0">
                <a:solidFill>
                  <a:sysClr val="windowText" lastClr="000000"/>
                </a:solidFill>
                <a:latin typeface="IBM Plex Sans" panose="020B0503050203000203" pitchFamily="34" charset="0"/>
                <a:cs typeface="Red Hat Display Black"/>
              </a:rPr>
              <a:t>on</a:t>
            </a:r>
            <a:r>
              <a:rPr sz="900" i="1" kern="0" spc="-20">
                <a:solidFill>
                  <a:sysClr val="windowText" lastClr="000000"/>
                </a:solidFill>
                <a:latin typeface="IBM Plex Sans" panose="020B0503050203000203" pitchFamily="34" charset="0"/>
                <a:cs typeface="Red Hat Display Black"/>
              </a:rPr>
              <a:t> </a:t>
            </a:r>
            <a:r>
              <a:rPr sz="900" i="1" kern="0">
                <a:solidFill>
                  <a:sysClr val="windowText" lastClr="000000"/>
                </a:solidFill>
                <a:latin typeface="IBM Plex Sans" panose="020B0503050203000203" pitchFamily="34" charset="0"/>
                <a:cs typeface="Red Hat Display Black"/>
              </a:rPr>
              <a:t>scoped</a:t>
            </a:r>
            <a:r>
              <a:rPr sz="900" i="1" kern="0" spc="-20">
                <a:solidFill>
                  <a:sysClr val="windowText" lastClr="000000"/>
                </a:solidFill>
                <a:latin typeface="IBM Plex Sans" panose="020B0503050203000203" pitchFamily="34" charset="0"/>
                <a:cs typeface="Red Hat Display Black"/>
              </a:rPr>
              <a:t> </a:t>
            </a:r>
            <a:r>
              <a:rPr sz="900" i="1" kern="0" spc="-11">
                <a:solidFill>
                  <a:sysClr val="windowText" lastClr="000000"/>
                </a:solidFill>
                <a:latin typeface="IBM Plex Sans" panose="020B0503050203000203" pitchFamily="34" charset="0"/>
                <a:cs typeface="Red Hat Display Black"/>
              </a:rPr>
              <a:t>complexity</a:t>
            </a:r>
            <a:endParaRPr sz="900" kern="0">
              <a:solidFill>
                <a:sysClr val="windowText" lastClr="000000"/>
              </a:solidFill>
              <a:latin typeface="IBM Plex Sans" panose="020B0503050203000203" pitchFamily="34" charset="0"/>
              <a:cs typeface="Red Hat Display Medium"/>
            </a:endParaRPr>
          </a:p>
        </p:txBody>
      </p:sp>
      <p:sp>
        <p:nvSpPr>
          <p:cNvPr id="32" name="object 32"/>
          <p:cNvSpPr txBox="1"/>
          <p:nvPr/>
        </p:nvSpPr>
        <p:spPr>
          <a:xfrm>
            <a:off x="6747218" y="2433694"/>
            <a:ext cx="1634783" cy="151323"/>
          </a:xfrm>
          <a:prstGeom prst="rect">
            <a:avLst/>
          </a:prstGeom>
        </p:spPr>
        <p:txBody>
          <a:bodyPr vert="horz" wrap="square" lIns="0" tIns="12700" rIns="0" bIns="0" rtlCol="0">
            <a:spAutoFit/>
          </a:bodyPr>
          <a:lstStyle/>
          <a:p>
            <a:pPr marL="12700" defTabSz="914377">
              <a:spcBef>
                <a:spcPts val="100"/>
              </a:spcBef>
              <a:defRPr/>
            </a:pPr>
            <a:r>
              <a:rPr sz="900" i="1" kern="0">
                <a:solidFill>
                  <a:sysClr val="windowText" lastClr="000000"/>
                </a:solidFill>
                <a:latin typeface="IBM Plex Sans" panose="020B0503050203000203" pitchFamily="34" charset="0"/>
                <a:cs typeface="Red Hat Display Black"/>
              </a:rPr>
              <a:t>Based</a:t>
            </a:r>
            <a:r>
              <a:rPr sz="900" i="1" kern="0" spc="-25">
                <a:solidFill>
                  <a:sysClr val="windowText" lastClr="000000"/>
                </a:solidFill>
                <a:latin typeface="IBM Plex Sans" panose="020B0503050203000203" pitchFamily="34" charset="0"/>
                <a:cs typeface="Red Hat Display Black"/>
              </a:rPr>
              <a:t> </a:t>
            </a:r>
            <a:r>
              <a:rPr sz="900" i="1" kern="0">
                <a:solidFill>
                  <a:sysClr val="windowText" lastClr="000000"/>
                </a:solidFill>
                <a:latin typeface="IBM Plex Sans" panose="020B0503050203000203" pitchFamily="34" charset="0"/>
                <a:cs typeface="Red Hat Display Black"/>
              </a:rPr>
              <a:t>on</a:t>
            </a:r>
            <a:r>
              <a:rPr sz="900" i="1" kern="0" spc="-20">
                <a:solidFill>
                  <a:sysClr val="windowText" lastClr="000000"/>
                </a:solidFill>
                <a:latin typeface="IBM Plex Sans" panose="020B0503050203000203" pitchFamily="34" charset="0"/>
                <a:cs typeface="Red Hat Display Black"/>
              </a:rPr>
              <a:t> </a:t>
            </a:r>
            <a:r>
              <a:rPr sz="900" i="1" kern="0">
                <a:solidFill>
                  <a:sysClr val="windowText" lastClr="000000"/>
                </a:solidFill>
                <a:latin typeface="IBM Plex Sans" panose="020B0503050203000203" pitchFamily="34" charset="0"/>
                <a:cs typeface="Red Hat Display Black"/>
              </a:rPr>
              <a:t>scoped</a:t>
            </a:r>
            <a:r>
              <a:rPr sz="900" i="1" kern="0" spc="-20">
                <a:solidFill>
                  <a:sysClr val="windowText" lastClr="000000"/>
                </a:solidFill>
                <a:latin typeface="IBM Plex Sans" panose="020B0503050203000203" pitchFamily="34" charset="0"/>
                <a:cs typeface="Red Hat Display Black"/>
              </a:rPr>
              <a:t> </a:t>
            </a:r>
            <a:r>
              <a:rPr sz="900" i="1" kern="0" spc="-11">
                <a:solidFill>
                  <a:sysClr val="windowText" lastClr="000000"/>
                </a:solidFill>
                <a:latin typeface="IBM Plex Sans" panose="020B0503050203000203" pitchFamily="34" charset="0"/>
                <a:cs typeface="Red Hat Display Black"/>
              </a:rPr>
              <a:t>complexity</a:t>
            </a:r>
            <a:endParaRPr sz="900" kern="0">
              <a:solidFill>
                <a:sysClr val="windowText" lastClr="000000"/>
              </a:solidFill>
              <a:latin typeface="IBM Plex Sans" panose="020B0503050203000203" pitchFamily="34" charset="0"/>
              <a:cs typeface="Red Hat Display Medium"/>
            </a:endParaRPr>
          </a:p>
        </p:txBody>
      </p:sp>
      <p:sp>
        <p:nvSpPr>
          <p:cNvPr id="33" name="object 33"/>
          <p:cNvSpPr txBox="1"/>
          <p:nvPr/>
        </p:nvSpPr>
        <p:spPr>
          <a:xfrm>
            <a:off x="917337" y="3071658"/>
            <a:ext cx="2030731" cy="2877711"/>
          </a:xfrm>
          <a:prstGeom prst="rect">
            <a:avLst/>
          </a:prstGeom>
        </p:spPr>
        <p:txBody>
          <a:bodyPr vert="horz" wrap="square" lIns="0" tIns="12700" rIns="0" bIns="0" rtlCol="0">
            <a:spAutoFit/>
          </a:bodyPr>
          <a:lstStyle/>
          <a:p>
            <a:pPr marL="12700" marR="587996" defTabSz="914377">
              <a:spcBef>
                <a:spcPts val="100"/>
              </a:spcBef>
              <a:defRPr/>
            </a:pPr>
            <a:r>
              <a:rPr sz="1300" b="1" kern="0">
                <a:solidFill>
                  <a:sysClr val="windowText" lastClr="000000"/>
                </a:solidFill>
                <a:latin typeface="IBM Plex Sans" panose="020B0503050203000203" pitchFamily="34" charset="0"/>
                <a:cs typeface="Red Hat Display Black"/>
              </a:rPr>
              <a:t>Analyze</a:t>
            </a:r>
            <a:r>
              <a:rPr sz="1300" b="1" kern="0" spc="-5">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current</a:t>
            </a:r>
            <a:r>
              <a:rPr sz="1300" kern="0" spc="-91">
                <a:solidFill>
                  <a:sysClr val="windowText" lastClr="000000"/>
                </a:solidFill>
                <a:latin typeface="IBM Plex Sans" panose="020B0503050203000203" pitchFamily="34" charset="0"/>
                <a:cs typeface="Arial"/>
              </a:rPr>
              <a:t> </a:t>
            </a:r>
            <a:r>
              <a:rPr sz="1300" kern="0" spc="-25">
                <a:solidFill>
                  <a:sysClr val="windowText" lastClr="000000"/>
                </a:solidFill>
                <a:latin typeface="IBM Plex Sans" panose="020B0503050203000203" pitchFamily="34" charset="0"/>
                <a:cs typeface="Arial"/>
              </a:rPr>
              <a:t>VM </a:t>
            </a:r>
            <a:r>
              <a:rPr sz="1300" kern="0" spc="-11">
                <a:solidFill>
                  <a:sysClr val="windowText" lastClr="000000"/>
                </a:solidFill>
                <a:latin typeface="IBM Plex Sans" panose="020B0503050203000203" pitchFamily="34" charset="0"/>
                <a:cs typeface="Arial"/>
              </a:rPr>
              <a:t>Architecture</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a:solidFill>
                  <a:sysClr val="windowText" lastClr="000000"/>
                </a:solidFill>
                <a:latin typeface="IBM Plex Sans" panose="020B0503050203000203" pitchFamily="34" charset="0"/>
                <a:cs typeface="Red Hat Display Black"/>
              </a:rPr>
              <a:t>Identify </a:t>
            </a:r>
            <a:r>
              <a:rPr sz="1300" kern="0">
                <a:solidFill>
                  <a:sysClr val="windowText" lastClr="000000"/>
                </a:solidFill>
                <a:latin typeface="IBM Plex Sans" panose="020B0503050203000203" pitchFamily="34" charset="0"/>
                <a:cs typeface="Arial"/>
              </a:rPr>
              <a:t>VM</a:t>
            </a:r>
            <a:r>
              <a:rPr sz="1300" kern="0" spc="-91">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workloads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a:solidFill>
                  <a:sysClr val="windowText" lastClr="000000"/>
                </a:solidFill>
                <a:latin typeface="IBM Plex Sans" panose="020B0503050203000203" pitchFamily="34" charset="0"/>
                <a:cs typeface="Red Hat Display Black"/>
              </a:rPr>
              <a:t>Define</a:t>
            </a:r>
            <a:r>
              <a:rPr sz="1300" b="1" kern="0" spc="-51">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integrations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marR="671814" defTabSz="914377">
              <a:defRPr/>
            </a:pPr>
            <a:r>
              <a:rPr sz="1300" b="1" kern="0">
                <a:solidFill>
                  <a:sysClr val="windowText" lastClr="000000"/>
                </a:solidFill>
                <a:latin typeface="IBM Plex Sans" panose="020B0503050203000203" pitchFamily="34" charset="0"/>
                <a:cs typeface="Red Hat Display Black"/>
              </a:rPr>
              <a:t>Understand</a:t>
            </a:r>
            <a:r>
              <a:rPr sz="1300" b="1" kern="0" spc="40">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day-</a:t>
            </a:r>
            <a:r>
              <a:rPr sz="1300" kern="0" spc="-51">
                <a:solidFill>
                  <a:sysClr val="windowText" lastClr="000000"/>
                </a:solidFill>
                <a:latin typeface="IBM Plex Sans" panose="020B0503050203000203" pitchFamily="34" charset="0"/>
                <a:cs typeface="Arial"/>
              </a:rPr>
              <a:t>2 </a:t>
            </a:r>
            <a:r>
              <a:rPr sz="1300" kern="0" spc="-11">
                <a:solidFill>
                  <a:sysClr val="windowText" lastClr="000000"/>
                </a:solidFill>
                <a:latin typeface="IBM Plex Sans" panose="020B0503050203000203" pitchFamily="34" charset="0"/>
                <a:cs typeface="Arial"/>
              </a:rPr>
              <a:t>operations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spc="-11">
                <a:solidFill>
                  <a:sysClr val="windowText" lastClr="000000"/>
                </a:solidFill>
                <a:latin typeface="IBM Plex Sans" panose="020B0503050203000203" pitchFamily="34" charset="0"/>
                <a:cs typeface="Red Hat Display Black"/>
              </a:rPr>
              <a:t>Propose</a:t>
            </a:r>
            <a:r>
              <a:rPr sz="1300" b="1" kern="0" spc="20">
                <a:solidFill>
                  <a:sysClr val="windowText" lastClr="000000"/>
                </a:solidFill>
                <a:latin typeface="IBM Plex Sans" panose="020B0503050203000203" pitchFamily="34" charset="0"/>
                <a:cs typeface="Red Hat Display Black"/>
              </a:rPr>
              <a:t> </a:t>
            </a:r>
            <a:r>
              <a:rPr sz="1300" kern="0" spc="-60">
                <a:solidFill>
                  <a:sysClr val="windowText" lastClr="000000"/>
                </a:solidFill>
                <a:latin typeface="IBM Plex Sans" panose="020B0503050203000203" pitchFamily="34" charset="0"/>
                <a:cs typeface="Arial"/>
              </a:rPr>
              <a:t>a </a:t>
            </a:r>
            <a:r>
              <a:rPr sz="1300" kern="0">
                <a:solidFill>
                  <a:sysClr val="windowText" lastClr="000000"/>
                </a:solidFill>
                <a:latin typeface="IBM Plex Sans" panose="020B0503050203000203" pitchFamily="34" charset="0"/>
                <a:cs typeface="Arial"/>
              </a:rPr>
              <a:t>high-</a:t>
            </a:r>
            <a:r>
              <a:rPr sz="1300" kern="0" spc="-11">
                <a:solidFill>
                  <a:sysClr val="windowText" lastClr="000000"/>
                </a:solidFill>
                <a:latin typeface="IBM Plex Sans" panose="020B0503050203000203" pitchFamily="34" charset="0"/>
                <a:cs typeface="Arial"/>
              </a:rPr>
              <a:t>level</a:t>
            </a:r>
            <a:r>
              <a:rPr sz="1300" kern="0" spc="-55">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design</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spc="-11">
                <a:solidFill>
                  <a:sysClr val="windowText" lastClr="000000"/>
                </a:solidFill>
                <a:latin typeface="IBM Plex Sans" panose="020B0503050203000203" pitchFamily="34" charset="0"/>
                <a:cs typeface="Red Hat Display Black"/>
              </a:rPr>
              <a:t>Generate</a:t>
            </a:r>
            <a:r>
              <a:rPr sz="1300" b="1" kern="0" spc="-15">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roadmap</a:t>
            </a:r>
            <a:endParaRPr sz="1300" kern="0">
              <a:solidFill>
                <a:sysClr val="windowText" lastClr="000000"/>
              </a:solidFill>
              <a:latin typeface="IBM Plex Sans" panose="020B0503050203000203" pitchFamily="34" charset="0"/>
              <a:cs typeface="Arial"/>
            </a:endParaRPr>
          </a:p>
        </p:txBody>
      </p:sp>
      <p:sp>
        <p:nvSpPr>
          <p:cNvPr id="34" name="object 34"/>
          <p:cNvSpPr txBox="1"/>
          <p:nvPr/>
        </p:nvSpPr>
        <p:spPr>
          <a:xfrm>
            <a:off x="3686891" y="3069763"/>
            <a:ext cx="2030731" cy="2244204"/>
          </a:xfrm>
          <a:prstGeom prst="rect">
            <a:avLst/>
          </a:prstGeom>
        </p:spPr>
        <p:txBody>
          <a:bodyPr vert="horz" wrap="square" lIns="0" tIns="12700" rIns="0" bIns="0" rtlCol="0">
            <a:spAutoFit/>
          </a:bodyPr>
          <a:lstStyle/>
          <a:p>
            <a:pPr marL="12700" marR="56513" defTabSz="914377">
              <a:spcBef>
                <a:spcPts val="100"/>
              </a:spcBef>
              <a:defRPr/>
            </a:pPr>
            <a:r>
              <a:rPr sz="1300" b="1" kern="0">
                <a:solidFill>
                  <a:sysClr val="windowText" lastClr="000000"/>
                </a:solidFill>
                <a:latin typeface="IBM Plex Sans" panose="020B0503050203000203" pitchFamily="34" charset="0"/>
                <a:cs typeface="Red Hat Display Black"/>
              </a:rPr>
              <a:t>Deploy</a:t>
            </a:r>
            <a:r>
              <a:rPr sz="1300" b="1" kern="0" spc="60">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OpenShift</a:t>
            </a:r>
            <a:r>
              <a:rPr sz="1300" kern="0" spc="-25">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cluster </a:t>
            </a:r>
            <a:r>
              <a:rPr sz="1300" kern="0">
                <a:solidFill>
                  <a:sysClr val="windowText" lastClr="000000"/>
                </a:solidFill>
                <a:latin typeface="IBM Plex Sans" panose="020B0503050203000203" pitchFamily="34" charset="0"/>
                <a:cs typeface="Arial"/>
              </a:rPr>
              <a:t>with</a:t>
            </a:r>
            <a:r>
              <a:rPr sz="1300" kern="0" spc="-35">
                <a:solidFill>
                  <a:sysClr val="windowText" lastClr="000000"/>
                </a:solidFill>
                <a:latin typeface="IBM Plex Sans" panose="020B0503050203000203" pitchFamily="34" charset="0"/>
                <a:cs typeface="Arial"/>
              </a:rPr>
              <a:t> </a:t>
            </a:r>
            <a:r>
              <a:rPr sz="1300" kern="0">
                <a:solidFill>
                  <a:sysClr val="windowText" lastClr="000000"/>
                </a:solidFill>
                <a:latin typeface="IBM Plex Sans" panose="020B0503050203000203" pitchFamily="34" charset="0"/>
                <a:cs typeface="Arial"/>
              </a:rPr>
              <a:t>optional</a:t>
            </a:r>
            <a:r>
              <a:rPr sz="1300" kern="0" spc="-35">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container </a:t>
            </a:r>
            <a:r>
              <a:rPr sz="1300" kern="0">
                <a:solidFill>
                  <a:sysClr val="windowText" lastClr="000000"/>
                </a:solidFill>
                <a:latin typeface="IBM Plex Sans" panose="020B0503050203000203" pitchFamily="34" charset="0"/>
                <a:cs typeface="Arial"/>
              </a:rPr>
              <a:t>storage</a:t>
            </a:r>
            <a:r>
              <a:rPr sz="1300" kern="0" spc="-91">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integration</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a:solidFill>
                  <a:sysClr val="windowText" lastClr="000000"/>
                </a:solidFill>
                <a:latin typeface="IBM Plex Sans" panose="020B0503050203000203" pitchFamily="34" charset="0"/>
                <a:cs typeface="Red Hat Display Black"/>
              </a:rPr>
              <a:t>Enable</a:t>
            </a:r>
            <a:r>
              <a:rPr sz="1300" b="1" kern="0" spc="-25">
                <a:solidFill>
                  <a:sysClr val="windowText" lastClr="000000"/>
                </a:solidFill>
                <a:latin typeface="IBM Plex Sans" panose="020B0503050203000203" pitchFamily="34" charset="0"/>
                <a:cs typeface="Red Hat Display Black"/>
              </a:rPr>
              <a:t> </a:t>
            </a:r>
            <a:r>
              <a:rPr sz="1300" b="1" kern="0">
                <a:solidFill>
                  <a:sysClr val="windowText" lastClr="000000"/>
                </a:solidFill>
                <a:latin typeface="IBM Plex Sans" panose="020B0503050203000203" pitchFamily="34" charset="0"/>
                <a:cs typeface="Red Hat Display Black"/>
              </a:rPr>
              <a:t>&amp;</a:t>
            </a:r>
            <a:r>
              <a:rPr sz="1300" b="1" kern="0" spc="-20">
                <a:solidFill>
                  <a:sysClr val="windowText" lastClr="000000"/>
                </a:solidFill>
                <a:latin typeface="IBM Plex Sans" panose="020B0503050203000203" pitchFamily="34" charset="0"/>
                <a:cs typeface="Red Hat Display Black"/>
              </a:rPr>
              <a:t> </a:t>
            </a:r>
            <a:r>
              <a:rPr sz="1300" b="1" kern="0" spc="-11">
                <a:solidFill>
                  <a:sysClr val="windowText" lastClr="000000"/>
                </a:solidFill>
                <a:latin typeface="IBM Plex Sans" panose="020B0503050203000203" pitchFamily="34" charset="0"/>
                <a:cs typeface="Red Hat Display Black"/>
              </a:rPr>
              <a:t>validate</a:t>
            </a:r>
            <a:endParaRPr sz="1300" kern="0">
              <a:solidFill>
                <a:sysClr val="windowText" lastClr="000000"/>
              </a:solidFill>
              <a:latin typeface="IBM Plex Sans" panose="020B0503050203000203" pitchFamily="34" charset="0"/>
              <a:cs typeface="Red Hat Display Medium"/>
            </a:endParaRPr>
          </a:p>
          <a:p>
            <a:pPr marL="12700" defTabSz="914377">
              <a:defRPr/>
            </a:pPr>
            <a:r>
              <a:rPr sz="1300" kern="0" spc="-11">
                <a:solidFill>
                  <a:sysClr val="windowText" lastClr="000000"/>
                </a:solidFill>
                <a:latin typeface="IBM Plex Sans" panose="020B0503050203000203" pitchFamily="34" charset="0"/>
                <a:cs typeface="Arial"/>
              </a:rPr>
              <a:t>virtualization</a:t>
            </a:r>
            <a:r>
              <a:rPr sz="1300" kern="0" spc="-15">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features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marR="271139" defTabSz="914377">
              <a:defRPr/>
            </a:pPr>
            <a:r>
              <a:rPr sz="1300" b="1" kern="0">
                <a:solidFill>
                  <a:sysClr val="windowText" lastClr="000000"/>
                </a:solidFill>
                <a:latin typeface="IBM Plex Sans" panose="020B0503050203000203" pitchFamily="34" charset="0"/>
                <a:cs typeface="Red Hat Display Black"/>
              </a:rPr>
              <a:t>Migration</a:t>
            </a:r>
            <a:r>
              <a:rPr sz="1300" b="1" kern="0" spc="-51">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Red Hat Display Medium"/>
              </a:rPr>
              <a:t>of</a:t>
            </a:r>
            <a:r>
              <a:rPr sz="1300" kern="0" spc="-45">
                <a:solidFill>
                  <a:sysClr val="windowText" lastClr="000000"/>
                </a:solidFill>
                <a:latin typeface="IBM Plex Sans" panose="020B0503050203000203" pitchFamily="34" charset="0"/>
                <a:cs typeface="Red Hat Display Medium"/>
              </a:rPr>
              <a:t> </a:t>
            </a:r>
            <a:r>
              <a:rPr sz="1300" kern="0">
                <a:solidFill>
                  <a:sysClr val="windowText" lastClr="000000"/>
                </a:solidFill>
                <a:latin typeface="IBM Plex Sans" panose="020B0503050203000203" pitchFamily="34" charset="0"/>
                <a:cs typeface="Red Hat Display Medium"/>
              </a:rPr>
              <a:t>initial</a:t>
            </a:r>
            <a:r>
              <a:rPr sz="1300" kern="0" spc="-51">
                <a:solidFill>
                  <a:sysClr val="windowText" lastClr="000000"/>
                </a:solidFill>
                <a:latin typeface="IBM Plex Sans" panose="020B0503050203000203" pitchFamily="34" charset="0"/>
                <a:cs typeface="Red Hat Display Medium"/>
              </a:rPr>
              <a:t> </a:t>
            </a:r>
            <a:r>
              <a:rPr sz="1300" kern="0" spc="-35">
                <a:solidFill>
                  <a:sysClr val="windowText" lastClr="000000"/>
                </a:solidFill>
                <a:latin typeface="IBM Plex Sans" panose="020B0503050203000203" pitchFamily="34" charset="0"/>
                <a:cs typeface="Red Hat Display Medium"/>
              </a:rPr>
              <a:t>VM </a:t>
            </a:r>
            <a:r>
              <a:rPr sz="1300" kern="0" spc="-11">
                <a:solidFill>
                  <a:sysClr val="windowText" lastClr="000000"/>
                </a:solidFill>
                <a:latin typeface="IBM Plex Sans" panose="020B0503050203000203" pitchFamily="34" charset="0"/>
                <a:cs typeface="Red Hat Display Medium"/>
              </a:rPr>
              <a:t>workloads</a:t>
            </a:r>
            <a:endParaRPr sz="1300" kern="0">
              <a:solidFill>
                <a:sysClr val="windowText" lastClr="000000"/>
              </a:solidFill>
              <a:latin typeface="IBM Plex Sans" panose="020B0503050203000203" pitchFamily="34" charset="0"/>
              <a:cs typeface="Red Hat Display Medium"/>
            </a:endParaRPr>
          </a:p>
          <a:p>
            <a:pPr marL="12700" defTabSz="914377">
              <a:spcBef>
                <a:spcPts val="1560"/>
              </a:spcBef>
              <a:defRPr/>
            </a:pPr>
            <a:r>
              <a:rPr sz="1300" b="1" kern="0" spc="-20">
                <a:solidFill>
                  <a:sysClr val="windowText" lastClr="000000"/>
                </a:solidFill>
                <a:latin typeface="IBM Plex Sans" panose="020B0503050203000203" pitchFamily="34" charset="0"/>
                <a:cs typeface="Red Hat Display Black"/>
              </a:rPr>
              <a:t>Validate</a:t>
            </a:r>
            <a:r>
              <a:rPr sz="1300" b="1" kern="0" spc="55">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strategy</a:t>
            </a:r>
            <a:r>
              <a:rPr sz="1300" kern="0" spc="-15">
                <a:solidFill>
                  <a:sysClr val="windowText" lastClr="000000"/>
                </a:solidFill>
                <a:latin typeface="IBM Plex Sans" panose="020B0503050203000203" pitchFamily="34" charset="0"/>
                <a:cs typeface="Arial"/>
              </a:rPr>
              <a:t> </a:t>
            </a:r>
            <a:r>
              <a:rPr sz="1300" kern="0">
                <a:solidFill>
                  <a:sysClr val="windowText" lastClr="000000"/>
                </a:solidFill>
                <a:latin typeface="IBM Plex Sans" panose="020B0503050203000203" pitchFamily="34" charset="0"/>
                <a:cs typeface="Arial"/>
              </a:rPr>
              <a:t>for</a:t>
            </a:r>
            <a:r>
              <a:rPr sz="1300" kern="0" spc="-20">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scale</a:t>
            </a:r>
            <a:endParaRPr sz="1300" kern="0">
              <a:solidFill>
                <a:sysClr val="windowText" lastClr="000000"/>
              </a:solidFill>
              <a:latin typeface="IBM Plex Sans" panose="020B0503050203000203" pitchFamily="34" charset="0"/>
              <a:cs typeface="Arial"/>
            </a:endParaRPr>
          </a:p>
        </p:txBody>
      </p:sp>
      <p:sp>
        <p:nvSpPr>
          <p:cNvPr id="35" name="object 35"/>
          <p:cNvSpPr txBox="1"/>
          <p:nvPr/>
        </p:nvSpPr>
        <p:spPr>
          <a:xfrm>
            <a:off x="6357060" y="3069763"/>
            <a:ext cx="2229553" cy="1851789"/>
          </a:xfrm>
          <a:prstGeom prst="rect">
            <a:avLst/>
          </a:prstGeom>
        </p:spPr>
        <p:txBody>
          <a:bodyPr vert="horz" wrap="square" lIns="0" tIns="12700" rIns="0" bIns="0" rtlCol="0">
            <a:spAutoFit/>
          </a:bodyPr>
          <a:lstStyle/>
          <a:p>
            <a:pPr marL="12700" defTabSz="914377">
              <a:spcBef>
                <a:spcPts val="100"/>
              </a:spcBef>
              <a:defRPr/>
            </a:pPr>
            <a:r>
              <a:rPr sz="1300" b="1" kern="0" spc="-11">
                <a:solidFill>
                  <a:sysClr val="windowText" lastClr="000000"/>
                </a:solidFill>
                <a:latin typeface="IBM Plex Sans" panose="020B0503050203000203" pitchFamily="34" charset="0"/>
                <a:cs typeface="Red Hat Display Black"/>
              </a:rPr>
              <a:t>Evaluate</a:t>
            </a:r>
            <a:r>
              <a:rPr sz="1300" b="1" kern="0" spc="-35">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Red Hat Display Medium"/>
              </a:rPr>
              <a:t>workload</a:t>
            </a:r>
            <a:r>
              <a:rPr sz="1300" kern="0" spc="-45">
                <a:solidFill>
                  <a:sysClr val="windowText" lastClr="000000"/>
                </a:solidFill>
                <a:latin typeface="IBM Plex Sans" panose="020B0503050203000203" pitchFamily="34" charset="0"/>
                <a:cs typeface="Red Hat Display Medium"/>
              </a:rPr>
              <a:t> </a:t>
            </a:r>
            <a:r>
              <a:rPr sz="1300" kern="0" spc="-11">
                <a:solidFill>
                  <a:sysClr val="windowText" lastClr="000000"/>
                </a:solidFill>
                <a:latin typeface="IBM Plex Sans" panose="020B0503050203000203" pitchFamily="34" charset="0"/>
                <a:cs typeface="Arial"/>
              </a:rPr>
              <a:t>portfolio</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marR="92708" defTabSz="914377">
              <a:defRPr/>
            </a:pPr>
            <a:r>
              <a:rPr sz="1300" b="1" kern="0">
                <a:solidFill>
                  <a:sysClr val="windowText" lastClr="000000"/>
                </a:solidFill>
                <a:latin typeface="IBM Plex Sans" panose="020B0503050203000203" pitchFamily="34" charset="0"/>
                <a:cs typeface="Red Hat Display Black"/>
              </a:rPr>
              <a:t>Plan</a:t>
            </a:r>
            <a:r>
              <a:rPr sz="1300" b="1" kern="0" spc="11">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migration</a:t>
            </a:r>
            <a:r>
              <a:rPr sz="1300" kern="0" spc="-60">
                <a:solidFill>
                  <a:sysClr val="windowText" lastClr="000000"/>
                </a:solidFill>
                <a:latin typeface="IBM Plex Sans" panose="020B0503050203000203" pitchFamily="34" charset="0"/>
                <a:cs typeface="Arial"/>
              </a:rPr>
              <a:t> </a:t>
            </a:r>
            <a:r>
              <a:rPr sz="1300" kern="0">
                <a:solidFill>
                  <a:sysClr val="windowText" lastClr="000000"/>
                </a:solidFill>
                <a:latin typeface="IBM Plex Sans" panose="020B0503050203000203" pitchFamily="34" charset="0"/>
                <a:cs typeface="Arial"/>
              </a:rPr>
              <a:t>at</a:t>
            </a:r>
            <a:r>
              <a:rPr sz="1300" kern="0" spc="-65">
                <a:solidFill>
                  <a:sysClr val="windowText" lastClr="000000"/>
                </a:solidFill>
                <a:latin typeface="IBM Plex Sans" panose="020B0503050203000203" pitchFamily="34" charset="0"/>
                <a:cs typeface="Arial"/>
              </a:rPr>
              <a:t> </a:t>
            </a:r>
            <a:r>
              <a:rPr sz="1300" kern="0" spc="-35">
                <a:solidFill>
                  <a:sysClr val="windowText" lastClr="000000"/>
                </a:solidFill>
                <a:latin typeface="IBM Plex Sans" panose="020B0503050203000203" pitchFamily="34" charset="0"/>
                <a:cs typeface="Arial"/>
              </a:rPr>
              <a:t>scale</a:t>
            </a:r>
            <a:r>
              <a:rPr sz="1300" kern="0" spc="-65">
                <a:solidFill>
                  <a:sysClr val="windowText" lastClr="000000"/>
                </a:solidFill>
                <a:latin typeface="IBM Plex Sans" panose="020B0503050203000203" pitchFamily="34" charset="0"/>
                <a:cs typeface="Arial"/>
              </a:rPr>
              <a:t> </a:t>
            </a:r>
            <a:r>
              <a:rPr sz="1300" kern="0" spc="-20">
                <a:solidFill>
                  <a:sysClr val="windowText" lastClr="000000"/>
                </a:solidFill>
                <a:latin typeface="IBM Plex Sans" panose="020B0503050203000203" pitchFamily="34" charset="0"/>
                <a:cs typeface="Arial"/>
              </a:rPr>
              <a:t>with </a:t>
            </a:r>
            <a:r>
              <a:rPr sz="1300" kern="0">
                <a:solidFill>
                  <a:sysClr val="windowText" lastClr="000000"/>
                </a:solidFill>
                <a:latin typeface="IBM Plex Sans" panose="020B0503050203000203" pitchFamily="34" charset="0"/>
                <a:cs typeface="Arial"/>
              </a:rPr>
              <a:t>focus</a:t>
            </a:r>
            <a:r>
              <a:rPr sz="1300" kern="0" spc="-45">
                <a:solidFill>
                  <a:sysClr val="windowText" lastClr="000000"/>
                </a:solidFill>
                <a:latin typeface="IBM Plex Sans" panose="020B0503050203000203" pitchFamily="34" charset="0"/>
                <a:cs typeface="Arial"/>
              </a:rPr>
              <a:t> </a:t>
            </a:r>
            <a:r>
              <a:rPr sz="1300" kern="0">
                <a:solidFill>
                  <a:sysClr val="windowText" lastClr="000000"/>
                </a:solidFill>
                <a:latin typeface="IBM Plex Sans" panose="020B0503050203000203" pitchFamily="34" charset="0"/>
                <a:cs typeface="Arial"/>
              </a:rPr>
              <a:t>on</a:t>
            </a:r>
            <a:r>
              <a:rPr sz="1300" kern="0" spc="-40">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modernization</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marR="32383" defTabSz="914377">
              <a:defRPr/>
            </a:pPr>
            <a:r>
              <a:rPr sz="1300" b="1" kern="0">
                <a:solidFill>
                  <a:sysClr val="windowText" lastClr="000000"/>
                </a:solidFill>
                <a:latin typeface="IBM Plex Sans" panose="020B0503050203000203" pitchFamily="34" charset="0"/>
                <a:cs typeface="Red Hat Display Black"/>
              </a:rPr>
              <a:t>Identify</a:t>
            </a:r>
            <a:r>
              <a:rPr sz="1300" b="1" kern="0" spc="31">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workloads</a:t>
            </a:r>
            <a:r>
              <a:rPr sz="1300" kern="0" spc="-40">
                <a:solidFill>
                  <a:sysClr val="windowText" lastClr="000000"/>
                </a:solidFill>
                <a:latin typeface="IBM Plex Sans" panose="020B0503050203000203" pitchFamily="34" charset="0"/>
                <a:cs typeface="Arial"/>
              </a:rPr>
              <a:t> </a:t>
            </a:r>
            <a:r>
              <a:rPr sz="1300" kern="0">
                <a:solidFill>
                  <a:sysClr val="windowText" lastClr="000000"/>
                </a:solidFill>
                <a:latin typeface="IBM Plex Sans" panose="020B0503050203000203" pitchFamily="34" charset="0"/>
                <a:cs typeface="Arial"/>
              </a:rPr>
              <a:t>for</a:t>
            </a:r>
            <a:r>
              <a:rPr sz="1300" kern="0" spc="-45">
                <a:solidFill>
                  <a:sysClr val="windowText" lastClr="000000"/>
                </a:solidFill>
                <a:latin typeface="IBM Plex Sans" panose="020B0503050203000203" pitchFamily="34" charset="0"/>
                <a:cs typeface="Arial"/>
              </a:rPr>
              <a:t> </a:t>
            </a:r>
            <a:r>
              <a:rPr sz="1300" kern="0" spc="-25">
                <a:solidFill>
                  <a:sysClr val="windowText" lastClr="000000"/>
                </a:solidFill>
                <a:latin typeface="IBM Plex Sans" panose="020B0503050203000203" pitchFamily="34" charset="0"/>
                <a:cs typeface="Arial"/>
              </a:rPr>
              <a:t>scale </a:t>
            </a:r>
            <a:r>
              <a:rPr sz="1300" kern="0" spc="-11">
                <a:solidFill>
                  <a:sysClr val="windowText" lastClr="000000"/>
                </a:solidFill>
                <a:latin typeface="IBM Plex Sans" panose="020B0503050203000203" pitchFamily="34" charset="0"/>
                <a:cs typeface="Arial"/>
              </a:rPr>
              <a:t>phase</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a:solidFill>
                  <a:sysClr val="windowText" lastClr="000000"/>
                </a:solidFill>
                <a:latin typeface="IBM Plex Sans" panose="020B0503050203000203" pitchFamily="34" charset="0"/>
                <a:cs typeface="Red Hat Display Black"/>
              </a:rPr>
              <a:t>Establish</a:t>
            </a:r>
            <a:r>
              <a:rPr sz="1300" b="1" kern="0" spc="5">
                <a:solidFill>
                  <a:sysClr val="windowText" lastClr="000000"/>
                </a:solidFill>
                <a:latin typeface="IBM Plex Sans" panose="020B0503050203000203" pitchFamily="34" charset="0"/>
                <a:cs typeface="Red Hat Display Black"/>
              </a:rPr>
              <a:t> </a:t>
            </a:r>
            <a:r>
              <a:rPr sz="1300" kern="0">
                <a:solidFill>
                  <a:sysClr val="windowText" lastClr="000000"/>
                </a:solidFill>
                <a:latin typeface="IBM Plex Sans" panose="020B0503050203000203" pitchFamily="34" charset="0"/>
                <a:cs typeface="Arial"/>
              </a:rPr>
              <a:t>migration</a:t>
            </a:r>
            <a:r>
              <a:rPr sz="1300" kern="0" spc="-91">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pattern</a:t>
            </a:r>
            <a:endParaRPr sz="1300" kern="0">
              <a:solidFill>
                <a:sysClr val="windowText" lastClr="000000"/>
              </a:solidFill>
              <a:latin typeface="IBM Plex Sans" panose="020B0503050203000203" pitchFamily="34" charset="0"/>
              <a:cs typeface="Arial"/>
            </a:endParaRPr>
          </a:p>
        </p:txBody>
      </p:sp>
      <p:sp>
        <p:nvSpPr>
          <p:cNvPr id="36" name="object 36"/>
          <p:cNvSpPr txBox="1"/>
          <p:nvPr/>
        </p:nvSpPr>
        <p:spPr>
          <a:xfrm>
            <a:off x="9198837" y="3069762"/>
            <a:ext cx="2096465" cy="1864613"/>
          </a:xfrm>
          <a:prstGeom prst="rect">
            <a:avLst/>
          </a:prstGeom>
        </p:spPr>
        <p:txBody>
          <a:bodyPr vert="horz" wrap="square" lIns="0" tIns="12700" rIns="0" bIns="0" rtlCol="0">
            <a:spAutoFit/>
          </a:bodyPr>
          <a:lstStyle/>
          <a:p>
            <a:pPr marL="12700" defTabSz="914377">
              <a:spcBef>
                <a:spcPts val="100"/>
              </a:spcBef>
              <a:defRPr/>
            </a:pPr>
            <a:r>
              <a:rPr sz="1300" b="1" kern="0" spc="-11">
                <a:solidFill>
                  <a:sysClr val="windowText" lastClr="000000"/>
                </a:solidFill>
                <a:latin typeface="IBM Plex Sans" panose="020B0503050203000203" pitchFamily="34" charset="0"/>
                <a:cs typeface="Red Hat Display Black"/>
              </a:rPr>
              <a:t>Migrate</a:t>
            </a:r>
            <a:r>
              <a:rPr sz="1300" b="1" kern="0" spc="20">
                <a:solidFill>
                  <a:sysClr val="windowText" lastClr="000000"/>
                </a:solidFill>
                <a:latin typeface="IBM Plex Sans" panose="020B0503050203000203" pitchFamily="34" charset="0"/>
                <a:cs typeface="Red Hat Display Black"/>
              </a:rPr>
              <a:t> </a:t>
            </a:r>
            <a:r>
              <a:rPr sz="1300" kern="0" spc="-20">
                <a:solidFill>
                  <a:sysClr val="windowText" lastClr="000000"/>
                </a:solidFill>
                <a:latin typeface="IBM Plex Sans" panose="020B0503050203000203" pitchFamily="34" charset="0"/>
                <a:cs typeface="Arial"/>
              </a:rPr>
              <a:t>initial</a:t>
            </a:r>
            <a:r>
              <a:rPr sz="1300" kern="0" spc="-55">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workloads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a:solidFill>
                  <a:sysClr val="windowText" lastClr="000000"/>
                </a:solidFill>
                <a:latin typeface="IBM Plex Sans" panose="020B0503050203000203" pitchFamily="34" charset="0"/>
                <a:cs typeface="Red Hat Display Black"/>
              </a:rPr>
              <a:t>Assess</a:t>
            </a:r>
            <a:r>
              <a:rPr sz="1300" b="1" kern="0" spc="289">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progress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spc="-11">
                <a:solidFill>
                  <a:sysClr val="windowText" lastClr="000000"/>
                </a:solidFill>
                <a:latin typeface="IBM Plex Sans" panose="020B0503050203000203" pitchFamily="34" charset="0"/>
                <a:cs typeface="Red Hat Display Black"/>
              </a:rPr>
              <a:t>Repeat</a:t>
            </a:r>
            <a:r>
              <a:rPr sz="1300" b="1" kern="0" spc="-51">
                <a:solidFill>
                  <a:sysClr val="windowText" lastClr="000000"/>
                </a:solidFill>
                <a:latin typeface="IBM Plex Sans" panose="020B0503050203000203" pitchFamily="34" charset="0"/>
                <a:cs typeface="Red Hat Display Black"/>
              </a:rPr>
              <a:t> </a:t>
            </a:r>
            <a:r>
              <a:rPr sz="1300" b="1" kern="0">
                <a:solidFill>
                  <a:sysClr val="windowText" lastClr="000000"/>
                </a:solidFill>
                <a:latin typeface="IBM Plex Sans" panose="020B0503050203000203" pitchFamily="34" charset="0"/>
                <a:cs typeface="Red Hat Display Black"/>
              </a:rPr>
              <a:t>migration</a:t>
            </a:r>
            <a:r>
              <a:rPr sz="1300" b="1" kern="0" spc="-35">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patterns</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spc="-20">
                <a:solidFill>
                  <a:sysClr val="windowText" lastClr="000000"/>
                </a:solidFill>
                <a:latin typeface="IBM Plex Sans" panose="020B0503050203000203" pitchFamily="34" charset="0"/>
                <a:cs typeface="Red Hat Display Black"/>
              </a:rPr>
              <a:t>Validate</a:t>
            </a:r>
            <a:r>
              <a:rPr sz="1300" b="1" kern="0">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migration</a:t>
            </a:r>
            <a:endParaRPr sz="1300" kern="0">
              <a:solidFill>
                <a:sysClr val="windowText" lastClr="000000"/>
              </a:solidFill>
              <a:latin typeface="IBM Plex Sans" panose="020B0503050203000203" pitchFamily="34" charset="0"/>
              <a:cs typeface="Arial"/>
            </a:endParaRPr>
          </a:p>
          <a:p>
            <a:pPr defTabSz="914377">
              <a:spcBef>
                <a:spcPts val="65"/>
              </a:spcBef>
              <a:defRPr/>
            </a:pPr>
            <a:endParaRPr sz="1300" kern="0">
              <a:solidFill>
                <a:sysClr val="windowText" lastClr="000000"/>
              </a:solidFill>
              <a:latin typeface="IBM Plex Sans" panose="020B0503050203000203" pitchFamily="34" charset="0"/>
              <a:cs typeface="Arial"/>
            </a:endParaRPr>
          </a:p>
          <a:p>
            <a:pPr marL="12700" defTabSz="914377">
              <a:defRPr/>
            </a:pPr>
            <a:r>
              <a:rPr sz="1300" b="1" kern="0" spc="-20">
                <a:solidFill>
                  <a:sysClr val="windowText" lastClr="000000"/>
                </a:solidFill>
                <a:latin typeface="IBM Plex Sans" panose="020B0503050203000203" pitchFamily="34" charset="0"/>
                <a:cs typeface="Red Hat Display Black"/>
              </a:rPr>
              <a:t>Retire</a:t>
            </a:r>
            <a:r>
              <a:rPr sz="1300" b="1" kern="0" spc="5">
                <a:solidFill>
                  <a:sysClr val="windowText" lastClr="000000"/>
                </a:solidFill>
                <a:latin typeface="IBM Plex Sans" panose="020B0503050203000203" pitchFamily="34" charset="0"/>
                <a:cs typeface="Red Hat Display Black"/>
              </a:rPr>
              <a:t> </a:t>
            </a:r>
            <a:r>
              <a:rPr sz="1300" kern="0" spc="-11">
                <a:solidFill>
                  <a:sysClr val="windowText" lastClr="000000"/>
                </a:solidFill>
                <a:latin typeface="IBM Plex Sans" panose="020B0503050203000203" pitchFamily="34" charset="0"/>
                <a:cs typeface="Arial"/>
              </a:rPr>
              <a:t>legacy</a:t>
            </a:r>
            <a:r>
              <a:rPr sz="1300" kern="0" spc="-71">
                <a:solidFill>
                  <a:sysClr val="windowText" lastClr="000000"/>
                </a:solidFill>
                <a:latin typeface="IBM Plex Sans" panose="020B0503050203000203" pitchFamily="34" charset="0"/>
                <a:cs typeface="Arial"/>
              </a:rPr>
              <a:t> </a:t>
            </a:r>
            <a:r>
              <a:rPr sz="1300" kern="0" spc="-11">
                <a:solidFill>
                  <a:sysClr val="windowText" lastClr="000000"/>
                </a:solidFill>
                <a:latin typeface="IBM Plex Sans" panose="020B0503050203000203" pitchFamily="34" charset="0"/>
                <a:cs typeface="Arial"/>
              </a:rPr>
              <a:t>platform</a:t>
            </a:r>
            <a:endParaRPr sz="1300" kern="0">
              <a:solidFill>
                <a:sysClr val="windowText" lastClr="000000"/>
              </a:solidFill>
              <a:latin typeface="IBM Plex Sans" panose="020B0503050203000203" pitchFamily="34" charset="0"/>
              <a:cs typeface="Arial"/>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212"/>
        <p:cNvGrpSpPr/>
        <p:nvPr/>
      </p:nvGrpSpPr>
      <p:grpSpPr>
        <a:xfrm>
          <a:off x="0" y="0"/>
          <a:ext cx="0" cy="0"/>
          <a:chOff x="0" y="0"/>
          <a:chExt cx="0" cy="0"/>
        </a:xfrm>
      </p:grpSpPr>
      <p:sp>
        <p:nvSpPr>
          <p:cNvPr id="8213" name="Google Shape;8213;p611"/>
          <p:cNvSpPr/>
          <p:nvPr/>
        </p:nvSpPr>
        <p:spPr>
          <a:xfrm>
            <a:off x="4469701" y="2648435"/>
            <a:ext cx="3207300" cy="2592000"/>
          </a:xfrm>
          <a:prstGeom prst="rect">
            <a:avLst/>
          </a:prstGeom>
          <a:noFill/>
          <a:ln w="19050" cap="flat" cmpd="sng">
            <a:solidFill>
              <a:schemeClr val="accent5"/>
            </a:solidFill>
            <a:prstDash val="dash"/>
            <a:round/>
            <a:headEnd type="none" w="sm" len="sm"/>
            <a:tailEnd type="none" w="sm" len="sm"/>
          </a:ln>
        </p:spPr>
        <p:txBody>
          <a:bodyPr spcFirstLastPara="1" wrap="square" lIns="121900" tIns="121900" rIns="121900" bIns="121900" anchor="ctr" anchorCtr="0">
            <a:noAutofit/>
          </a:bodyPr>
          <a:lstStyle/>
          <a:p>
            <a:pPr algn="ctr" defTabSz="914377">
              <a:buClr>
                <a:srgbClr val="000000"/>
              </a:buClr>
              <a:buSzPts val="1500"/>
            </a:pPr>
            <a:r>
              <a:rPr lang="en" sz="1500" b="1" kern="0">
                <a:solidFill>
                  <a:srgbClr val="FFFFFF"/>
                </a:solidFill>
                <a:uFill>
                  <a:noFill/>
                </a:uFill>
                <a:latin typeface="IBM Plex Sans" panose="020B0503050203000203" pitchFamily="34" charset="0"/>
                <a:ea typeface="Red Hat Display Black"/>
                <a:cs typeface="Red Hat Display Black"/>
                <a:sym typeface="Red Hat Display"/>
                <a:hlinkClick r:id="rId3">
                  <a:extLst>
                    <a:ext uri="{A12FA001-AC4F-418D-AE19-62706E023703}">
                      <ahyp:hlinkClr xmlns:ahyp="http://schemas.microsoft.com/office/drawing/2018/hyperlinkcolor" val="tx"/>
                    </a:ext>
                  </a:extLst>
                </a:hlinkClick>
              </a:rPr>
              <a:t>OpenShift Virtualization </a:t>
            </a:r>
            <a:endParaRPr sz="1900" kern="0">
              <a:solidFill>
                <a:srgbClr val="000000"/>
              </a:solidFill>
              <a:latin typeface="IBM Plex Sans" panose="020B0503050203000203" pitchFamily="34" charset="0"/>
              <a:ea typeface="Red Hat Display Medium"/>
              <a:cs typeface="Red Hat Display Medium"/>
              <a:sym typeface="Red Hat Display"/>
            </a:endParaRPr>
          </a:p>
        </p:txBody>
      </p:sp>
      <p:sp>
        <p:nvSpPr>
          <p:cNvPr id="8215" name="Google Shape;8215;p611"/>
          <p:cNvSpPr txBox="1"/>
          <p:nvPr/>
        </p:nvSpPr>
        <p:spPr>
          <a:xfrm>
            <a:off x="1877799" y="325878"/>
            <a:ext cx="8436300" cy="815578"/>
          </a:xfrm>
          <a:prstGeom prst="rect">
            <a:avLst/>
          </a:prstGeom>
          <a:noFill/>
          <a:ln>
            <a:noFill/>
          </a:ln>
        </p:spPr>
        <p:txBody>
          <a:bodyPr spcFirstLastPara="1" wrap="square" lIns="91425" tIns="91425" rIns="91425" bIns="91425" anchor="t" anchorCtr="0">
            <a:spAutoFit/>
          </a:bodyPr>
          <a:lstStyle/>
          <a:p>
            <a:pPr algn="ctr" defTabSz="914377">
              <a:buClr>
                <a:srgbClr val="000000"/>
              </a:buClr>
            </a:pPr>
            <a:r>
              <a:rPr lang="en" sz="2400" kern="0">
                <a:solidFill>
                  <a:srgbClr val="000000"/>
                </a:solidFill>
                <a:latin typeface="IBM Plex Sans" panose="020B0503050203000203" pitchFamily="34" charset="0"/>
                <a:ea typeface="Red Hat Display Medium"/>
                <a:cs typeface="Red Hat Display Medium"/>
                <a:sym typeface="Red Hat Display"/>
              </a:rPr>
              <a:t>Virtualization Migration </a:t>
            </a:r>
            <a:r>
              <a:rPr lang="en" sz="2400" b="1" kern="0">
                <a:solidFill>
                  <a:srgbClr val="000000"/>
                </a:solidFill>
                <a:latin typeface="IBM Plex Sans" panose="020B0503050203000203" pitchFamily="34" charset="0"/>
                <a:ea typeface="Red Hat Display Medium"/>
                <a:cs typeface="Red Hat Display Medium"/>
                <a:sym typeface="Red Hat Display"/>
              </a:rPr>
              <a:t>with IBM Consulting</a:t>
            </a:r>
            <a:endParaRPr sz="2400" b="1" kern="0">
              <a:solidFill>
                <a:srgbClr val="000000"/>
              </a:solidFill>
              <a:latin typeface="IBM Plex Sans" panose="020B0503050203000203" pitchFamily="34" charset="0"/>
              <a:ea typeface="Red Hat Display Black"/>
              <a:cs typeface="Red Hat Display Black"/>
              <a:sym typeface="Red Hat Display"/>
            </a:endParaRPr>
          </a:p>
          <a:p>
            <a:pPr algn="ctr" defTabSz="914377">
              <a:buClr>
                <a:srgbClr val="000000"/>
              </a:buClr>
              <a:buSzPts val="1500"/>
            </a:pPr>
            <a:endParaRPr sz="1700" kern="0">
              <a:solidFill>
                <a:srgbClr val="000000"/>
              </a:solidFill>
              <a:latin typeface="IBM Plex Sans" panose="020B0503050203000203" pitchFamily="34" charset="0"/>
              <a:ea typeface="Red Hat Display Medium"/>
              <a:cs typeface="Red Hat Display Medium"/>
              <a:sym typeface="Red Hat Display"/>
            </a:endParaRPr>
          </a:p>
        </p:txBody>
      </p:sp>
      <p:grpSp>
        <p:nvGrpSpPr>
          <p:cNvPr id="8216" name="Google Shape;8216;p611"/>
          <p:cNvGrpSpPr/>
          <p:nvPr/>
        </p:nvGrpSpPr>
        <p:grpSpPr>
          <a:xfrm>
            <a:off x="5066945" y="3048840"/>
            <a:ext cx="1905600" cy="1417537"/>
            <a:chOff x="5751862" y="1663308"/>
            <a:chExt cx="1905600" cy="1417537"/>
          </a:xfrm>
        </p:grpSpPr>
        <p:sp>
          <p:nvSpPr>
            <p:cNvPr id="8217" name="Google Shape;8217;p611"/>
            <p:cNvSpPr/>
            <p:nvPr/>
          </p:nvSpPr>
          <p:spPr>
            <a:xfrm>
              <a:off x="5751862" y="1950146"/>
              <a:ext cx="1905600" cy="11307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45700" tIns="341375" rIns="45700" bIns="121900" anchor="t" anchorCtr="0">
              <a:noAutofit/>
            </a:bodyPr>
            <a:lstStyle/>
            <a:p>
              <a:pPr algn="ctr" defTabSz="914377">
                <a:buClr>
                  <a:srgbClr val="000000"/>
                </a:buClr>
                <a:buSzPts val="1500"/>
              </a:pPr>
              <a:r>
                <a:rPr lang="en" sz="1500" b="1" kern="0">
                  <a:solidFill>
                    <a:srgbClr val="FFFFFF"/>
                  </a:solidFill>
                  <a:latin typeface="IBM Plex Sans" panose="020B0503050203000203" pitchFamily="34" charset="0"/>
                  <a:ea typeface="Red Hat Display Black"/>
                  <a:cs typeface="Red Hat Display Black"/>
                  <a:sym typeface="Red Hat Display"/>
                </a:rPr>
                <a:t>OpenShift Virtualization Proof of Value </a:t>
              </a:r>
              <a:endParaRPr sz="1500" b="1" kern="0">
                <a:solidFill>
                  <a:srgbClr val="FFFFFF"/>
                </a:solidFill>
                <a:latin typeface="IBM Plex Sans" panose="020B0503050203000203" pitchFamily="34" charset="0"/>
                <a:ea typeface="Red Hat Display Black"/>
                <a:cs typeface="Red Hat Display Black"/>
                <a:sym typeface="Red Hat Display"/>
              </a:endParaRPr>
            </a:p>
          </p:txBody>
        </p:sp>
        <p:sp>
          <p:nvSpPr>
            <p:cNvPr id="8218" name="Google Shape;8218;p611"/>
            <p:cNvSpPr/>
            <p:nvPr/>
          </p:nvSpPr>
          <p:spPr>
            <a:xfrm>
              <a:off x="6490001" y="1663308"/>
              <a:ext cx="535200" cy="535200"/>
            </a:xfrm>
            <a:prstGeom prst="ellipse">
              <a:avLst/>
            </a:prstGeom>
            <a:solidFill>
              <a:srgbClr val="EEEEEE"/>
            </a:solidFill>
            <a:ln>
              <a:noFill/>
            </a:ln>
          </p:spPr>
          <p:txBody>
            <a:bodyPr spcFirstLastPara="1" wrap="square" lIns="91425" tIns="91425" rIns="91425" bIns="91425" anchor="ctr" anchorCtr="0">
              <a:noAutofit/>
            </a:bodyPr>
            <a:lstStyle/>
            <a:p>
              <a:pPr defTabSz="914377">
                <a:buClr>
                  <a:srgbClr val="000000"/>
                </a:buClr>
              </a:pPr>
              <a:endParaRPr sz="1400" kern="0">
                <a:solidFill>
                  <a:srgbClr val="000000"/>
                </a:solidFill>
                <a:latin typeface="IBM Plex Sans" panose="020B0503050203000203" pitchFamily="34" charset="0"/>
                <a:cs typeface="Arial"/>
                <a:sym typeface="Arial"/>
              </a:endParaRPr>
            </a:p>
          </p:txBody>
        </p:sp>
      </p:grpSp>
      <p:grpSp>
        <p:nvGrpSpPr>
          <p:cNvPr id="8219" name="Google Shape;8219;p611"/>
          <p:cNvGrpSpPr/>
          <p:nvPr/>
        </p:nvGrpSpPr>
        <p:grpSpPr>
          <a:xfrm>
            <a:off x="1203100" y="1363181"/>
            <a:ext cx="1905600" cy="1417547"/>
            <a:chOff x="5022425" y="1663383"/>
            <a:chExt cx="1905600" cy="1419391"/>
          </a:xfrm>
        </p:grpSpPr>
        <p:sp>
          <p:nvSpPr>
            <p:cNvPr id="8220" name="Google Shape;8220;p611"/>
            <p:cNvSpPr/>
            <p:nvPr/>
          </p:nvSpPr>
          <p:spPr>
            <a:xfrm>
              <a:off x="5022425" y="1945475"/>
              <a:ext cx="1905600" cy="11373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45700" tIns="341375" rIns="45700" bIns="121900" anchor="t" anchorCtr="0">
              <a:noAutofit/>
            </a:bodyPr>
            <a:lstStyle/>
            <a:p>
              <a:pPr algn="ctr" defTabSz="914377">
                <a:buClr>
                  <a:srgbClr val="000000"/>
                </a:buClr>
                <a:buSzPts val="1500"/>
              </a:pPr>
              <a:r>
                <a:rPr lang="en" sz="1500" b="1" kern="0">
                  <a:solidFill>
                    <a:srgbClr val="FFFFFF"/>
                  </a:solidFill>
                  <a:latin typeface="IBM Plex Sans" panose="020B0503050203000203" pitchFamily="34" charset="0"/>
                  <a:ea typeface="Red Hat Display Black"/>
                  <a:cs typeface="Red Hat Display Black"/>
                  <a:sym typeface="Red Hat Display"/>
                </a:rPr>
                <a:t>Virtualization Migration Assessment</a:t>
              </a:r>
              <a:endParaRPr sz="1500" b="1" kern="0">
                <a:solidFill>
                  <a:srgbClr val="FFFFFF"/>
                </a:solidFill>
                <a:latin typeface="IBM Plex Sans" panose="020B0503050203000203" pitchFamily="34" charset="0"/>
                <a:ea typeface="Red Hat Display Black"/>
                <a:cs typeface="Red Hat Display Black"/>
                <a:sym typeface="Red Hat Display"/>
              </a:endParaRPr>
            </a:p>
          </p:txBody>
        </p:sp>
        <p:sp>
          <p:nvSpPr>
            <p:cNvPr id="8221" name="Google Shape;8221;p611"/>
            <p:cNvSpPr/>
            <p:nvPr/>
          </p:nvSpPr>
          <p:spPr>
            <a:xfrm>
              <a:off x="5707625" y="1663383"/>
              <a:ext cx="535200" cy="535200"/>
            </a:xfrm>
            <a:prstGeom prst="ellipse">
              <a:avLst/>
            </a:prstGeom>
            <a:solidFill>
              <a:srgbClr val="EFEFEF"/>
            </a:solidFill>
            <a:ln>
              <a:noFill/>
            </a:ln>
          </p:spPr>
          <p:txBody>
            <a:bodyPr spcFirstLastPara="1" wrap="square" lIns="91425" tIns="91425" rIns="91425" bIns="91425" anchor="ctr" anchorCtr="0">
              <a:noAutofit/>
            </a:bodyPr>
            <a:lstStyle/>
            <a:p>
              <a:pPr defTabSz="914377">
                <a:buClr>
                  <a:srgbClr val="000000"/>
                </a:buClr>
                <a:buSzPts val="1500"/>
              </a:pPr>
              <a:endParaRPr sz="1500" kern="0">
                <a:solidFill>
                  <a:srgbClr val="000000"/>
                </a:solidFill>
                <a:latin typeface="IBM Plex Sans" panose="020B0503050203000203" pitchFamily="34" charset="0"/>
                <a:ea typeface="Arial"/>
                <a:cs typeface="Arial"/>
                <a:sym typeface="Arial"/>
              </a:endParaRPr>
            </a:p>
          </p:txBody>
        </p:sp>
      </p:grpSp>
      <p:sp>
        <p:nvSpPr>
          <p:cNvPr id="8223" name="Google Shape;8223;p611"/>
          <p:cNvSpPr txBox="1"/>
          <p:nvPr/>
        </p:nvSpPr>
        <p:spPr>
          <a:xfrm>
            <a:off x="4469701" y="4490133"/>
            <a:ext cx="3312699" cy="535200"/>
          </a:xfrm>
          <a:prstGeom prst="rect">
            <a:avLst/>
          </a:prstGeom>
          <a:noFill/>
          <a:ln>
            <a:noFill/>
          </a:ln>
        </p:spPr>
        <p:txBody>
          <a:bodyPr spcFirstLastPara="1" wrap="square" lIns="91425" tIns="91425" rIns="91425" bIns="91425" anchor="t" anchorCtr="0">
            <a:noAutofit/>
          </a:bodyPr>
          <a:lstStyle/>
          <a:p>
            <a:pPr marL="685783" marR="393690" indent="-228594" defTabSz="914377">
              <a:lnSpc>
                <a:spcPct val="115000"/>
              </a:lnSpc>
              <a:buClr>
                <a:srgbClr val="000000"/>
              </a:buClr>
              <a:buFont typeface="Arial" panose="020B0604020202020204" pitchFamily="34" charset="0"/>
              <a:buChar char="•"/>
            </a:pPr>
            <a:r>
              <a:rPr lang="en" sz="1500" kern="0">
                <a:solidFill>
                  <a:srgbClr val="000000"/>
                </a:solidFill>
                <a:highlight>
                  <a:srgbClr val="FFFFFF"/>
                </a:highlight>
                <a:latin typeface="IBM Plex Sans" panose="020B0503050203000203" pitchFamily="34" charset="0"/>
                <a:ea typeface="Red Hat Text"/>
                <a:cs typeface="Red Hat Text"/>
                <a:sym typeface="Red Hat Text"/>
              </a:rPr>
              <a:t>Proof of platform value for mass migration </a:t>
            </a:r>
            <a:endParaRPr sz="1500" kern="0">
              <a:solidFill>
                <a:srgbClr val="000000"/>
              </a:solidFill>
              <a:highlight>
                <a:srgbClr val="FFFFFF"/>
              </a:highlight>
              <a:latin typeface="IBM Plex Sans" panose="020B0503050203000203" pitchFamily="34" charset="0"/>
              <a:ea typeface="Red Hat Text"/>
              <a:cs typeface="Red Hat Text"/>
              <a:sym typeface="Red Hat Text"/>
            </a:endParaRPr>
          </a:p>
          <a:p>
            <a:pPr marR="393690" defTabSz="914377">
              <a:lnSpc>
                <a:spcPct val="115000"/>
              </a:lnSpc>
              <a:buClr>
                <a:srgbClr val="000000"/>
              </a:buClr>
            </a:pPr>
            <a:r>
              <a:rPr lang="en" sz="1500" kern="0">
                <a:solidFill>
                  <a:srgbClr val="333333"/>
                </a:solidFill>
                <a:highlight>
                  <a:srgbClr val="FFFFFF"/>
                </a:highlight>
                <a:latin typeface="IBM Plex Sans" panose="020B0503050203000203" pitchFamily="34" charset="0"/>
                <a:ea typeface="Red Hat Text"/>
                <a:cs typeface="Red Hat Text"/>
                <a:sym typeface="Red Hat Text"/>
              </a:rPr>
              <a:t> </a:t>
            </a:r>
            <a:endParaRPr sz="1500" kern="0">
              <a:solidFill>
                <a:srgbClr val="333333"/>
              </a:solidFill>
              <a:highlight>
                <a:srgbClr val="FFFFFF"/>
              </a:highlight>
              <a:latin typeface="IBM Plex Sans" panose="020B0503050203000203" pitchFamily="34" charset="0"/>
              <a:ea typeface="Red Hat Text"/>
              <a:cs typeface="Red Hat Text"/>
              <a:sym typeface="Red Hat Text"/>
            </a:endParaRPr>
          </a:p>
          <a:p>
            <a:pPr defTabSz="914377">
              <a:buClr>
                <a:srgbClr val="000000"/>
              </a:buClr>
            </a:pPr>
            <a:endParaRPr sz="1500" kern="0">
              <a:solidFill>
                <a:srgbClr val="000000"/>
              </a:solidFill>
              <a:latin typeface="IBM Plex Sans" panose="020B0503050203000203" pitchFamily="34" charset="0"/>
              <a:ea typeface="Red Hat Text"/>
              <a:cs typeface="Red Hat Text"/>
              <a:sym typeface="Red Hat Text"/>
            </a:endParaRPr>
          </a:p>
        </p:txBody>
      </p:sp>
      <p:sp>
        <p:nvSpPr>
          <p:cNvPr id="8224" name="Google Shape;8224;p611"/>
          <p:cNvSpPr txBox="1"/>
          <p:nvPr/>
        </p:nvSpPr>
        <p:spPr>
          <a:xfrm>
            <a:off x="482521" y="2817797"/>
            <a:ext cx="3480729" cy="816300"/>
          </a:xfrm>
          <a:prstGeom prst="rect">
            <a:avLst/>
          </a:prstGeom>
          <a:noFill/>
          <a:ln>
            <a:noFill/>
          </a:ln>
        </p:spPr>
        <p:txBody>
          <a:bodyPr spcFirstLastPara="1" wrap="square" lIns="91425" tIns="91425" rIns="91425" bIns="91425" anchor="t" anchorCtr="0">
            <a:noAutofit/>
          </a:bodyPr>
          <a:lstStyle/>
          <a:p>
            <a:pPr marL="838179" marR="165096" indent="-228594" defTabSz="914377">
              <a:lnSpc>
                <a:spcPct val="115000"/>
              </a:lnSpc>
              <a:buClr>
                <a:srgbClr val="000000"/>
              </a:buClr>
              <a:buFont typeface="Arial" panose="020B0604020202020204" pitchFamily="34" charset="0"/>
              <a:buChar char="•"/>
            </a:pPr>
            <a:r>
              <a:rPr lang="en" sz="1500" kern="0">
                <a:solidFill>
                  <a:srgbClr val="000000"/>
                </a:solidFill>
                <a:highlight>
                  <a:srgbClr val="FFFFFF"/>
                </a:highlight>
                <a:latin typeface="IBM Plex Sans" panose="020B0503050203000203" pitchFamily="34" charset="0"/>
                <a:ea typeface="Red Hat Text"/>
                <a:cs typeface="Red Hat Text"/>
                <a:sym typeface="Red Hat Text"/>
              </a:rPr>
              <a:t>Understand the migration path and complexity</a:t>
            </a:r>
            <a:endParaRPr sz="1500" kern="0">
              <a:solidFill>
                <a:srgbClr val="000000"/>
              </a:solidFill>
              <a:highlight>
                <a:srgbClr val="FFFFFF"/>
              </a:highlight>
              <a:latin typeface="IBM Plex Sans" panose="020B0503050203000203" pitchFamily="34" charset="0"/>
              <a:ea typeface="Red Hat Text"/>
              <a:cs typeface="Red Hat Text"/>
              <a:sym typeface="Red Hat Text"/>
            </a:endParaRPr>
          </a:p>
          <a:p>
            <a:pPr marL="609585" marR="393690" defTabSz="914377">
              <a:lnSpc>
                <a:spcPct val="115000"/>
              </a:lnSpc>
              <a:buClr>
                <a:srgbClr val="000000"/>
              </a:buClr>
            </a:pPr>
            <a:endParaRPr sz="1500" kern="0">
              <a:solidFill>
                <a:srgbClr val="333333"/>
              </a:solidFill>
              <a:highlight>
                <a:srgbClr val="FFFFFF"/>
              </a:highlight>
              <a:latin typeface="IBM Plex Sans" panose="020B0503050203000203" pitchFamily="34" charset="0"/>
              <a:ea typeface="Red Hat Text"/>
              <a:cs typeface="Red Hat Text"/>
              <a:sym typeface="Red Hat Text"/>
            </a:endParaRPr>
          </a:p>
        </p:txBody>
      </p:sp>
      <p:grpSp>
        <p:nvGrpSpPr>
          <p:cNvPr id="8225" name="Google Shape;8225;p611"/>
          <p:cNvGrpSpPr/>
          <p:nvPr/>
        </p:nvGrpSpPr>
        <p:grpSpPr>
          <a:xfrm>
            <a:off x="8924437" y="1326509"/>
            <a:ext cx="1905600" cy="1417537"/>
            <a:chOff x="5751862" y="1663308"/>
            <a:chExt cx="1905600" cy="1417537"/>
          </a:xfrm>
        </p:grpSpPr>
        <p:sp>
          <p:nvSpPr>
            <p:cNvPr id="8226" name="Google Shape;8226;p611"/>
            <p:cNvSpPr/>
            <p:nvPr/>
          </p:nvSpPr>
          <p:spPr>
            <a:xfrm>
              <a:off x="5751862" y="1950146"/>
              <a:ext cx="1905600" cy="1130700"/>
            </a:xfrm>
            <a:prstGeom prst="rect">
              <a:avLst/>
            </a:prstGeom>
            <a:solidFill>
              <a:schemeClr val="accent1"/>
            </a:solidFill>
            <a:ln w="9525" cap="flat" cmpd="sng">
              <a:solidFill>
                <a:schemeClr val="accent2"/>
              </a:solidFill>
              <a:prstDash val="solid"/>
              <a:round/>
              <a:headEnd type="none" w="sm" len="sm"/>
              <a:tailEnd type="none" w="sm" len="sm"/>
            </a:ln>
          </p:spPr>
          <p:txBody>
            <a:bodyPr spcFirstLastPara="1" wrap="square" lIns="45700" tIns="341375" rIns="45700" bIns="121900" anchor="t" anchorCtr="0">
              <a:noAutofit/>
            </a:bodyPr>
            <a:lstStyle/>
            <a:p>
              <a:pPr algn="ctr" defTabSz="914377">
                <a:buClr>
                  <a:srgbClr val="000000"/>
                </a:buClr>
                <a:buSzPts val="1500"/>
              </a:pPr>
              <a:r>
                <a:rPr lang="en" sz="1500" b="1" kern="0">
                  <a:solidFill>
                    <a:srgbClr val="FFFFFF"/>
                  </a:solidFill>
                  <a:latin typeface="IBM Plex Sans" panose="020B0503050203000203" pitchFamily="34" charset="0"/>
                  <a:ea typeface="Red Hat Display Black"/>
                  <a:cs typeface="Red Hat Display Black"/>
                  <a:sym typeface="Red Hat Display"/>
                </a:rPr>
                <a:t>OpenShift Virtualization Factory Migration</a:t>
              </a:r>
              <a:endParaRPr sz="1500" b="1" kern="0">
                <a:solidFill>
                  <a:srgbClr val="FFFFFF"/>
                </a:solidFill>
                <a:latin typeface="IBM Plex Sans" panose="020B0503050203000203" pitchFamily="34" charset="0"/>
                <a:ea typeface="Red Hat Display Black"/>
                <a:cs typeface="Red Hat Display Black"/>
                <a:sym typeface="Red Hat Display"/>
              </a:endParaRPr>
            </a:p>
          </p:txBody>
        </p:sp>
        <p:sp>
          <p:nvSpPr>
            <p:cNvPr id="8227" name="Google Shape;8227;p611"/>
            <p:cNvSpPr/>
            <p:nvPr/>
          </p:nvSpPr>
          <p:spPr>
            <a:xfrm>
              <a:off x="6490001" y="1663308"/>
              <a:ext cx="535200" cy="535200"/>
            </a:xfrm>
            <a:prstGeom prst="ellipse">
              <a:avLst/>
            </a:prstGeom>
            <a:solidFill>
              <a:srgbClr val="EEEEEE"/>
            </a:solidFill>
            <a:ln>
              <a:noFill/>
            </a:ln>
          </p:spPr>
          <p:txBody>
            <a:bodyPr spcFirstLastPara="1" wrap="square" lIns="91425" tIns="91425" rIns="91425" bIns="91425" anchor="ctr" anchorCtr="0">
              <a:noAutofit/>
            </a:bodyPr>
            <a:lstStyle/>
            <a:p>
              <a:pPr defTabSz="914377">
                <a:buClr>
                  <a:srgbClr val="000000"/>
                </a:buClr>
              </a:pPr>
              <a:endParaRPr sz="1400" kern="0">
                <a:solidFill>
                  <a:srgbClr val="000000"/>
                </a:solidFill>
                <a:latin typeface="IBM Plex Sans" panose="020B0503050203000203" pitchFamily="34" charset="0"/>
                <a:cs typeface="Arial"/>
                <a:sym typeface="Arial"/>
              </a:endParaRPr>
            </a:p>
          </p:txBody>
        </p:sp>
      </p:grpSp>
      <p:sp>
        <p:nvSpPr>
          <p:cNvPr id="8228" name="Google Shape;8228;p611"/>
          <p:cNvSpPr txBox="1"/>
          <p:nvPr/>
        </p:nvSpPr>
        <p:spPr>
          <a:xfrm>
            <a:off x="8840927" y="2804633"/>
            <a:ext cx="2690451" cy="1419600"/>
          </a:xfrm>
          <a:prstGeom prst="rect">
            <a:avLst/>
          </a:prstGeom>
          <a:noFill/>
          <a:ln>
            <a:noFill/>
          </a:ln>
        </p:spPr>
        <p:txBody>
          <a:bodyPr spcFirstLastPara="1" wrap="square" lIns="91425" tIns="91425" rIns="91425" bIns="91425" anchor="t" anchorCtr="0">
            <a:noAutofit/>
          </a:bodyPr>
          <a:lstStyle/>
          <a:p>
            <a:pPr marL="228594" indent="-228594" algn="just" defTabSz="914377">
              <a:lnSpc>
                <a:spcPct val="115000"/>
              </a:lnSpc>
              <a:buClr>
                <a:srgbClr val="000000"/>
              </a:buClr>
              <a:buFont typeface="Arial" panose="020B0604020202020204" pitchFamily="34" charset="0"/>
              <a:buChar char="•"/>
            </a:pPr>
            <a:r>
              <a:rPr lang="en" sz="1500" kern="0">
                <a:solidFill>
                  <a:srgbClr val="000000"/>
                </a:solidFill>
                <a:latin typeface="IBM Plex Sans" panose="020B0503050203000203" pitchFamily="34" charset="0"/>
                <a:ea typeface="Red Hat Text"/>
                <a:cs typeface="Red Hat Text"/>
                <a:sym typeface="Red Hat Text"/>
              </a:rPr>
              <a:t>Migration of VM batches</a:t>
            </a:r>
            <a:endParaRPr sz="1500" kern="0">
              <a:solidFill>
                <a:srgbClr val="000000"/>
              </a:solidFill>
              <a:latin typeface="IBM Plex Sans" panose="020B0503050203000203" pitchFamily="34" charset="0"/>
              <a:ea typeface="Red Hat Text"/>
              <a:cs typeface="Red Hat Text"/>
              <a:sym typeface="Red Hat Text"/>
            </a:endParaRPr>
          </a:p>
          <a:p>
            <a:pPr marL="228594" indent="-228594" defTabSz="914377">
              <a:lnSpc>
                <a:spcPct val="115000"/>
              </a:lnSpc>
              <a:buClr>
                <a:srgbClr val="000000"/>
              </a:buClr>
              <a:buFont typeface="Arial" panose="020B0604020202020204" pitchFamily="34" charset="0"/>
              <a:buChar char="•"/>
            </a:pPr>
            <a:r>
              <a:rPr lang="en" sz="1500" kern="0">
                <a:solidFill>
                  <a:srgbClr val="000000"/>
                </a:solidFill>
                <a:latin typeface="IBM Plex Sans" panose="020B0503050203000203" pitchFamily="34" charset="0"/>
                <a:ea typeface="Red Hat Text"/>
                <a:cs typeface="Red Hat Text"/>
                <a:sym typeface="Red Hat Text"/>
              </a:rPr>
              <a:t>Repeat migration patterns</a:t>
            </a:r>
            <a:endParaRPr sz="1500" kern="0">
              <a:solidFill>
                <a:srgbClr val="000000"/>
              </a:solidFill>
              <a:latin typeface="IBM Plex Sans" panose="020B0503050203000203" pitchFamily="34" charset="0"/>
              <a:ea typeface="Red Hat Text"/>
              <a:cs typeface="Red Hat Text"/>
              <a:sym typeface="Red Hat Text"/>
            </a:endParaRPr>
          </a:p>
          <a:p>
            <a:pPr marL="228594" indent="-228594" algn="just" defTabSz="914377">
              <a:lnSpc>
                <a:spcPct val="115000"/>
              </a:lnSpc>
              <a:buClr>
                <a:srgbClr val="000000"/>
              </a:buClr>
              <a:buFont typeface="Arial" panose="020B0604020202020204" pitchFamily="34" charset="0"/>
              <a:buChar char="•"/>
            </a:pPr>
            <a:r>
              <a:rPr lang="en" sz="1500" kern="0">
                <a:solidFill>
                  <a:srgbClr val="000000"/>
                </a:solidFill>
                <a:latin typeface="IBM Plex Sans" panose="020B0503050203000203" pitchFamily="34" charset="0"/>
                <a:ea typeface="Red Hat Text"/>
                <a:cs typeface="Red Hat Text"/>
                <a:sym typeface="Red Hat Text"/>
              </a:rPr>
              <a:t>Retire legacy platform</a:t>
            </a:r>
            <a:endParaRPr sz="1500" kern="0">
              <a:solidFill>
                <a:srgbClr val="000000"/>
              </a:solidFill>
              <a:latin typeface="IBM Plex Sans" panose="020B0503050203000203" pitchFamily="34" charset="0"/>
              <a:ea typeface="Red Hat Text"/>
              <a:cs typeface="Red Hat Text"/>
              <a:sym typeface="Red Hat Text"/>
            </a:endParaRPr>
          </a:p>
          <a:p>
            <a:pPr marL="228594" indent="-228594" algn="just" defTabSz="914377">
              <a:lnSpc>
                <a:spcPct val="115000"/>
              </a:lnSpc>
              <a:buClr>
                <a:srgbClr val="000000"/>
              </a:buClr>
              <a:buFont typeface="Arial" panose="020B0604020202020204" pitchFamily="34" charset="0"/>
              <a:buChar char="•"/>
            </a:pPr>
            <a:r>
              <a:rPr lang="en" sz="1500" kern="0">
                <a:solidFill>
                  <a:srgbClr val="000000"/>
                </a:solidFill>
                <a:latin typeface="IBM Plex Sans" panose="020B0503050203000203" pitchFamily="34" charset="0"/>
                <a:ea typeface="Red Hat Text"/>
                <a:cs typeface="Red Hat Text"/>
                <a:sym typeface="Red Hat Text"/>
              </a:rPr>
              <a:t>Measure value realized</a:t>
            </a:r>
            <a:endParaRPr sz="1500" kern="0">
              <a:solidFill>
                <a:srgbClr val="000000"/>
              </a:solidFill>
              <a:latin typeface="IBM Plex Sans" panose="020B0503050203000203" pitchFamily="34" charset="0"/>
              <a:ea typeface="Red Hat Text"/>
              <a:cs typeface="Red Hat Text"/>
              <a:sym typeface="Red Hat Text"/>
            </a:endParaRPr>
          </a:p>
        </p:txBody>
      </p:sp>
      <p:sp>
        <p:nvSpPr>
          <p:cNvPr id="8229" name="Google Shape;8229;p611"/>
          <p:cNvSpPr/>
          <p:nvPr/>
        </p:nvSpPr>
        <p:spPr>
          <a:xfrm>
            <a:off x="1203101" y="3802734"/>
            <a:ext cx="2955900" cy="421500"/>
          </a:xfrm>
          <a:prstGeom prst="homePlate">
            <a:avLst>
              <a:gd name="adj" fmla="val 34509"/>
            </a:avLst>
          </a:prstGeom>
          <a:noFill/>
          <a:ln w="19050" cap="flat" cmpd="sng">
            <a:solidFill>
              <a:schemeClr val="accent5"/>
            </a:solidFill>
            <a:prstDash val="dash"/>
            <a:round/>
            <a:headEnd type="none" w="sm" len="sm"/>
            <a:tailEnd type="none" w="sm" len="sm"/>
          </a:ln>
        </p:spPr>
        <p:txBody>
          <a:bodyPr spcFirstLastPara="1" wrap="square" lIns="487700" tIns="487700" rIns="487700" bIns="487700" anchor="ctr" anchorCtr="0">
            <a:noAutofit/>
          </a:bodyPr>
          <a:lstStyle/>
          <a:p>
            <a:pPr defTabSz="914377">
              <a:spcBef>
                <a:spcPts val="100"/>
              </a:spcBef>
              <a:spcAft>
                <a:spcPts val="100"/>
              </a:spcAft>
              <a:buClr>
                <a:srgbClr val="000000"/>
              </a:buClr>
            </a:pPr>
            <a:r>
              <a:rPr lang="en" sz="1900" i="1" kern="0">
                <a:solidFill>
                  <a:srgbClr val="595959"/>
                </a:solidFill>
                <a:latin typeface="IBM Plex Sans" panose="020B0503050203000203" pitchFamily="34" charset="0"/>
                <a:ea typeface="Red Hat Display Medium"/>
                <a:cs typeface="Red Hat Display Medium"/>
                <a:sym typeface="Red Hat Display Medium"/>
              </a:rPr>
              <a:t>Show me we can</a:t>
            </a:r>
            <a:endParaRPr sz="1900" i="1" kern="0">
              <a:solidFill>
                <a:srgbClr val="595959"/>
              </a:solidFill>
              <a:latin typeface="IBM Plex Sans" panose="020B0503050203000203" pitchFamily="34" charset="0"/>
              <a:ea typeface="Red Hat Display Medium"/>
              <a:cs typeface="Red Hat Display Medium"/>
              <a:sym typeface="Red Hat Display Medium"/>
            </a:endParaRPr>
          </a:p>
        </p:txBody>
      </p:sp>
      <p:sp>
        <p:nvSpPr>
          <p:cNvPr id="8230" name="Google Shape;8230;p611"/>
          <p:cNvSpPr/>
          <p:nvPr/>
        </p:nvSpPr>
        <p:spPr>
          <a:xfrm>
            <a:off x="3481367" y="1914067"/>
            <a:ext cx="5070300" cy="421500"/>
          </a:xfrm>
          <a:prstGeom prst="homePlate">
            <a:avLst>
              <a:gd name="adj" fmla="val 34509"/>
            </a:avLst>
          </a:prstGeom>
          <a:solidFill>
            <a:schemeClr val="accent5">
              <a:lumMod val="75000"/>
            </a:schemeClr>
          </a:solidFill>
          <a:ln>
            <a:noFill/>
          </a:ln>
        </p:spPr>
        <p:txBody>
          <a:bodyPr spcFirstLastPara="1" wrap="square" lIns="487700" tIns="487700" rIns="487700" bIns="487700" anchor="ctr" anchorCtr="0">
            <a:noAutofit/>
          </a:bodyPr>
          <a:lstStyle/>
          <a:p>
            <a:pPr algn="ctr" defTabSz="914377">
              <a:spcBef>
                <a:spcPts val="100"/>
              </a:spcBef>
              <a:spcAft>
                <a:spcPts val="100"/>
              </a:spcAft>
              <a:buClr>
                <a:srgbClr val="000000"/>
              </a:buClr>
            </a:pPr>
            <a:r>
              <a:rPr lang="en" sz="1900" i="1" kern="0">
                <a:solidFill>
                  <a:srgbClr val="FFFFFF"/>
                </a:solidFill>
                <a:latin typeface="IBM Plex Sans" panose="020B0503050203000203" pitchFamily="34" charset="0"/>
                <a:ea typeface="Red Hat Display Medium"/>
                <a:cs typeface="Red Hat Display Medium"/>
                <a:sym typeface="Red Hat Display Medium"/>
              </a:rPr>
              <a:t>Yes, let’s go</a:t>
            </a:r>
            <a:endParaRPr sz="1900" i="1" kern="0">
              <a:solidFill>
                <a:srgbClr val="FFFFFF"/>
              </a:solidFill>
              <a:latin typeface="IBM Plex Sans" panose="020B0503050203000203" pitchFamily="34" charset="0"/>
              <a:ea typeface="Red Hat Display Medium"/>
              <a:cs typeface="Red Hat Display Medium"/>
              <a:sym typeface="Red Hat Display Medium"/>
            </a:endParaRPr>
          </a:p>
        </p:txBody>
      </p:sp>
      <p:pic>
        <p:nvPicPr>
          <p:cNvPr id="8231" name="Google Shape;8231;p611"/>
          <p:cNvPicPr preferRelativeResize="0"/>
          <p:nvPr/>
        </p:nvPicPr>
        <p:blipFill rotWithShape="1">
          <a:blip r:embed="rId4">
            <a:alphaModFix/>
          </a:blip>
          <a:srcRect/>
          <a:stretch/>
        </p:blipFill>
        <p:spPr>
          <a:xfrm>
            <a:off x="9748287" y="1419347"/>
            <a:ext cx="351567" cy="351567"/>
          </a:xfrm>
          <a:prstGeom prst="rect">
            <a:avLst/>
          </a:prstGeom>
          <a:noFill/>
          <a:ln>
            <a:noFill/>
          </a:ln>
        </p:spPr>
      </p:pic>
      <p:pic>
        <p:nvPicPr>
          <p:cNvPr id="8232" name="Google Shape;8232;p611"/>
          <p:cNvPicPr preferRelativeResize="0"/>
          <p:nvPr/>
        </p:nvPicPr>
        <p:blipFill rotWithShape="1">
          <a:blip r:embed="rId5">
            <a:alphaModFix/>
          </a:blip>
          <a:srcRect/>
          <a:stretch/>
        </p:blipFill>
        <p:spPr>
          <a:xfrm>
            <a:off x="5837318" y="3076003"/>
            <a:ext cx="471951" cy="471951"/>
          </a:xfrm>
          <a:prstGeom prst="rect">
            <a:avLst/>
          </a:prstGeom>
          <a:noFill/>
          <a:ln>
            <a:noFill/>
          </a:ln>
        </p:spPr>
      </p:pic>
      <p:pic>
        <p:nvPicPr>
          <p:cNvPr id="8233" name="Google Shape;8233;p611"/>
          <p:cNvPicPr preferRelativeResize="0"/>
          <p:nvPr/>
        </p:nvPicPr>
        <p:blipFill rotWithShape="1">
          <a:blip r:embed="rId6">
            <a:alphaModFix/>
          </a:blip>
          <a:srcRect/>
          <a:stretch/>
        </p:blipFill>
        <p:spPr>
          <a:xfrm>
            <a:off x="1933748" y="1407004"/>
            <a:ext cx="421600" cy="421640"/>
          </a:xfrm>
          <a:prstGeom prst="rect">
            <a:avLst/>
          </a:prstGeom>
          <a:noFill/>
          <a:ln>
            <a:noFill/>
          </a:ln>
        </p:spPr>
      </p:pic>
      <p:sp>
        <p:nvSpPr>
          <p:cNvPr id="8234" name="Google Shape;8234;p611"/>
          <p:cNvSpPr/>
          <p:nvPr/>
        </p:nvSpPr>
        <p:spPr>
          <a:xfrm>
            <a:off x="3468867" y="5788867"/>
            <a:ext cx="5100300" cy="820800"/>
          </a:xfrm>
          <a:prstGeom prst="rect">
            <a:avLst/>
          </a:prstGeom>
          <a:noFill/>
          <a:ln>
            <a:noFill/>
          </a:ln>
        </p:spPr>
        <p:txBody>
          <a:bodyPr spcFirstLastPara="1" wrap="square" lIns="121900" tIns="121900" rIns="121900" bIns="121900" anchor="t" anchorCtr="0">
            <a:noAutofit/>
          </a:bodyPr>
          <a:lstStyle/>
          <a:p>
            <a:pPr algn="ctr" defTabSz="914377">
              <a:buClr>
                <a:srgbClr val="000000"/>
              </a:buClr>
              <a:buSzPts val="1500"/>
            </a:pPr>
            <a:r>
              <a:rPr lang="en" sz="1467" b="1" kern="0">
                <a:solidFill>
                  <a:srgbClr val="4285F4"/>
                </a:solidFill>
                <a:latin typeface="IBM Plex Sans" panose="020B0503050203000203" pitchFamily="34" charset="0"/>
                <a:ea typeface="Red Hat Display Black"/>
                <a:cs typeface="Red Hat Display Black"/>
                <a:sym typeface="Red Hat Display"/>
              </a:rPr>
              <a:t>Mix of live and recorded enablement sessions from IBM and Red Hat.</a:t>
            </a:r>
            <a:endParaRPr sz="1467" kern="0">
              <a:solidFill>
                <a:srgbClr val="6C97D3"/>
              </a:solidFill>
              <a:latin typeface="IBM Plex Sans" panose="020B0503050203000203" pitchFamily="34" charset="0"/>
              <a:ea typeface="Red Hat Display Medium"/>
              <a:cs typeface="Red Hat Display Medium"/>
              <a:sym typeface="Red Hat Display"/>
            </a:endParaRPr>
          </a:p>
        </p:txBody>
      </p:sp>
      <p:sp>
        <p:nvSpPr>
          <p:cNvPr id="8235" name="Google Shape;8235;p611"/>
          <p:cNvSpPr/>
          <p:nvPr/>
        </p:nvSpPr>
        <p:spPr>
          <a:xfrm>
            <a:off x="3198527" y="5324600"/>
            <a:ext cx="5642400" cy="427200"/>
          </a:xfrm>
          <a:prstGeom prst="round2SameRect">
            <a:avLst>
              <a:gd name="adj1" fmla="val 36977"/>
              <a:gd name="adj2" fmla="val 0"/>
            </a:avLst>
          </a:prstGeom>
          <a:solidFill>
            <a:srgbClr val="316DC1"/>
          </a:solidFill>
          <a:ln>
            <a:noFill/>
          </a:ln>
        </p:spPr>
        <p:txBody>
          <a:bodyPr spcFirstLastPara="1" wrap="square" lIns="121900" tIns="121900" rIns="121900" bIns="121900" anchor="ctr" anchorCtr="0">
            <a:noAutofit/>
          </a:bodyPr>
          <a:lstStyle/>
          <a:p>
            <a:pPr algn="ctr" defTabSz="914377">
              <a:buClr>
                <a:srgbClr val="000000"/>
              </a:buClr>
            </a:pPr>
            <a:r>
              <a:rPr lang="en" sz="1900" b="1" kern="0">
                <a:solidFill>
                  <a:srgbClr val="FFFFFF"/>
                </a:solidFill>
                <a:latin typeface="IBM Plex Sans" panose="020B0503050203000203" pitchFamily="34" charset="0"/>
                <a:ea typeface="Red Hat Display Black"/>
                <a:cs typeface="Red Hat Display Black"/>
                <a:sym typeface="Red Hat Display"/>
              </a:rPr>
              <a:t>Training</a:t>
            </a:r>
            <a:endParaRPr sz="1900" b="1" kern="0">
              <a:solidFill>
                <a:srgbClr val="FFFFFF"/>
              </a:solidFill>
              <a:latin typeface="IBM Plex Sans" panose="020B0503050203000203" pitchFamily="34" charset="0"/>
              <a:ea typeface="Red Hat Display Black"/>
              <a:cs typeface="Red Hat Display Black"/>
              <a:sym typeface="Red Hat Display"/>
            </a:endParaRPr>
          </a:p>
        </p:txBody>
      </p:sp>
      <p:sp>
        <p:nvSpPr>
          <p:cNvPr id="8236" name="Google Shape;8236;p611"/>
          <p:cNvSpPr txBox="1"/>
          <p:nvPr/>
        </p:nvSpPr>
        <p:spPr>
          <a:xfrm>
            <a:off x="4817801" y="2564568"/>
            <a:ext cx="2556300" cy="477013"/>
          </a:xfrm>
          <a:prstGeom prst="rect">
            <a:avLst/>
          </a:prstGeom>
          <a:noFill/>
          <a:ln>
            <a:noFill/>
          </a:ln>
        </p:spPr>
        <p:txBody>
          <a:bodyPr spcFirstLastPara="1" wrap="square" lIns="121900" tIns="121900" rIns="121900" bIns="121900" anchor="t" anchorCtr="0">
            <a:spAutoFit/>
          </a:bodyPr>
          <a:lstStyle/>
          <a:p>
            <a:pPr algn="ctr" defTabSz="914377">
              <a:buClr>
                <a:srgbClr val="000000"/>
              </a:buClr>
            </a:pPr>
            <a:r>
              <a:rPr lang="en" sz="1500" b="1" kern="0">
                <a:solidFill>
                  <a:srgbClr val="595959"/>
                </a:solidFill>
                <a:latin typeface="IBM Plex Sans" panose="020B0503050203000203" pitchFamily="34" charset="0"/>
                <a:ea typeface="Red Hat Display Black"/>
                <a:cs typeface="Red Hat Display Black"/>
                <a:sym typeface="Red Hat Display"/>
              </a:rPr>
              <a:t>(Optional Phase 1.5)</a:t>
            </a:r>
            <a:endParaRPr sz="1900" kern="0">
              <a:solidFill>
                <a:srgbClr val="595959"/>
              </a:solidFill>
              <a:latin typeface="IBM Plex Sans" panose="020B0503050203000203" pitchFamily="34" charset="0"/>
              <a:cs typeface="Arial"/>
              <a:sym typeface="Arial"/>
            </a:endParaRPr>
          </a:p>
        </p:txBody>
      </p:sp>
      <p:sp>
        <p:nvSpPr>
          <p:cNvPr id="8237" name="Google Shape;8237;p611"/>
          <p:cNvSpPr txBox="1"/>
          <p:nvPr/>
        </p:nvSpPr>
        <p:spPr>
          <a:xfrm>
            <a:off x="1491334" y="935000"/>
            <a:ext cx="1306500" cy="477013"/>
          </a:xfrm>
          <a:prstGeom prst="rect">
            <a:avLst/>
          </a:prstGeom>
          <a:noFill/>
          <a:ln>
            <a:noFill/>
          </a:ln>
        </p:spPr>
        <p:txBody>
          <a:bodyPr spcFirstLastPara="1" wrap="square" lIns="121900" tIns="121900" rIns="121900" bIns="121900" anchor="t" anchorCtr="0">
            <a:spAutoFit/>
          </a:bodyPr>
          <a:lstStyle/>
          <a:p>
            <a:pPr algn="ctr" defTabSz="914377">
              <a:buClr>
                <a:srgbClr val="000000"/>
              </a:buClr>
            </a:pPr>
            <a:r>
              <a:rPr lang="en" sz="1500" b="1" kern="0">
                <a:solidFill>
                  <a:srgbClr val="000000"/>
                </a:solidFill>
                <a:latin typeface="IBM Plex Sans" panose="020B0503050203000203" pitchFamily="34" charset="0"/>
                <a:ea typeface="Red Hat Display Black"/>
                <a:cs typeface="Red Hat Display Black"/>
                <a:sym typeface="Red Hat Display"/>
              </a:rPr>
              <a:t>Phase 1</a:t>
            </a:r>
            <a:endParaRPr sz="1900" kern="0">
              <a:solidFill>
                <a:srgbClr val="000000"/>
              </a:solidFill>
              <a:latin typeface="IBM Plex Sans" panose="020B0503050203000203" pitchFamily="34" charset="0"/>
              <a:cs typeface="Arial"/>
              <a:sym typeface="Arial"/>
            </a:endParaRPr>
          </a:p>
        </p:txBody>
      </p:sp>
      <p:sp>
        <p:nvSpPr>
          <p:cNvPr id="8238" name="Google Shape;8238;p611"/>
          <p:cNvSpPr txBox="1"/>
          <p:nvPr/>
        </p:nvSpPr>
        <p:spPr>
          <a:xfrm>
            <a:off x="9270883" y="935000"/>
            <a:ext cx="1306500" cy="477013"/>
          </a:xfrm>
          <a:prstGeom prst="rect">
            <a:avLst/>
          </a:prstGeom>
          <a:noFill/>
          <a:ln>
            <a:noFill/>
          </a:ln>
        </p:spPr>
        <p:txBody>
          <a:bodyPr spcFirstLastPara="1" wrap="square" lIns="121900" tIns="121900" rIns="121900" bIns="121900" anchor="t" anchorCtr="0">
            <a:spAutoFit/>
          </a:bodyPr>
          <a:lstStyle/>
          <a:p>
            <a:pPr algn="ctr" defTabSz="914377">
              <a:buClr>
                <a:srgbClr val="000000"/>
              </a:buClr>
            </a:pPr>
            <a:r>
              <a:rPr lang="en" sz="1500" b="1" kern="0">
                <a:solidFill>
                  <a:srgbClr val="000000"/>
                </a:solidFill>
                <a:latin typeface="IBM Plex Sans" panose="020B0503050203000203" pitchFamily="34" charset="0"/>
                <a:ea typeface="Red Hat Display Black"/>
                <a:cs typeface="Red Hat Display Black"/>
                <a:sym typeface="Red Hat Display"/>
              </a:rPr>
              <a:t>Phase 2</a:t>
            </a:r>
            <a:endParaRPr sz="1900" kern="0">
              <a:solidFill>
                <a:srgbClr val="000000"/>
              </a:solidFill>
              <a:latin typeface="IBM Plex Sans" panose="020B0503050203000203" pitchFamily="34" charset="0"/>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p:cNvSpPr txBox="1"/>
          <p:nvPr/>
        </p:nvSpPr>
        <p:spPr>
          <a:xfrm>
            <a:off x="1981201" y="489208"/>
            <a:ext cx="8520281" cy="561692"/>
          </a:xfrm>
          <a:prstGeom prst="rect">
            <a:avLst/>
          </a:prstGeom>
          <a:noFill/>
        </p:spPr>
        <p:txBody>
          <a:bodyPr wrap="none">
            <a:spAutoFit/>
          </a:bodyPr>
          <a:lstStyle/>
          <a:p>
            <a:pPr defTabSz="457200">
              <a:defRPr sz="3200" b="1">
                <a:solidFill>
                  <a:srgbClr val="161616"/>
                </a:solidFill>
                <a:latin typeface="Arial"/>
              </a:defRPr>
            </a:pPr>
            <a:r>
              <a:rPr sz="2000" b="1" dirty="0">
                <a:solidFill>
                  <a:srgbClr val="161616"/>
                </a:solidFill>
                <a:latin typeface="IBM Plex Sans" panose="020B0503050203000203" pitchFamily="34" charset="0"/>
              </a:rPr>
              <a:t>Build the Control Plane. Upgrade DevEx. Ship with Confidence.</a:t>
            </a:r>
          </a:p>
          <a:p>
            <a:pPr defTabSz="457200">
              <a:defRPr sz="1400">
                <a:solidFill>
                  <a:srgbClr val="161616"/>
                </a:solidFill>
                <a:latin typeface="Arial"/>
              </a:defRPr>
            </a:pPr>
            <a:r>
              <a:rPr sz="1050" dirty="0">
                <a:solidFill>
                  <a:srgbClr val="161616"/>
                </a:solidFill>
                <a:latin typeface="IBM Plex Sans" panose="020B0503050203000203" pitchFamily="34" charset="0"/>
              </a:rPr>
              <a:t>Four programmatic offerings that standardize platforms, automate everything, and make the SDLC agentic and secure across hybrid cloud.</a:t>
            </a:r>
          </a:p>
        </p:txBody>
      </p:sp>
      <p:sp>
        <p:nvSpPr>
          <p:cNvPr id="3" name="Rectangle 2"/>
          <p:cNvSpPr/>
          <p:nvPr/>
        </p:nvSpPr>
        <p:spPr>
          <a:xfrm>
            <a:off x="1981200" y="1280160"/>
            <a:ext cx="2560320" cy="64008"/>
          </a:xfrm>
          <a:prstGeom prst="rect">
            <a:avLst/>
          </a:prstGeom>
          <a:solidFill>
            <a:srgbClr val="0F62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4" name="Rectangle 3"/>
          <p:cNvSpPr/>
          <p:nvPr/>
        </p:nvSpPr>
        <p:spPr>
          <a:xfrm>
            <a:off x="1981200" y="1554480"/>
            <a:ext cx="4000500" cy="201168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5" name="Rectangle 4"/>
          <p:cNvSpPr/>
          <p:nvPr/>
        </p:nvSpPr>
        <p:spPr>
          <a:xfrm>
            <a:off x="1981200" y="1554480"/>
            <a:ext cx="4000500" cy="109728"/>
          </a:xfrm>
          <a:prstGeom prst="rect">
            <a:avLst/>
          </a:prstGeom>
          <a:solidFill>
            <a:srgbClr val="0F62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6" name="TextBox 5"/>
          <p:cNvSpPr txBox="1"/>
          <p:nvPr/>
        </p:nvSpPr>
        <p:spPr>
          <a:xfrm>
            <a:off x="2368275" y="1749827"/>
            <a:ext cx="3193503" cy="369332"/>
          </a:xfrm>
          <a:prstGeom prst="rect">
            <a:avLst/>
          </a:prstGeom>
          <a:noFill/>
        </p:spPr>
        <p:txBody>
          <a:bodyPr wrap="none">
            <a:spAutoFit/>
          </a:bodyPr>
          <a:lstStyle/>
          <a:p>
            <a:pPr algn="ctr" defTabSz="457200">
              <a:defRPr sz="1800" b="1">
                <a:solidFill>
                  <a:srgbClr val="161616"/>
                </a:solidFill>
                <a:latin typeface="Arial"/>
              </a:defRPr>
            </a:pPr>
            <a:r>
              <a:rPr b="1" dirty="0">
                <a:solidFill>
                  <a:srgbClr val="161616"/>
                </a:solidFill>
                <a:latin typeface="IBM Plex Sans" panose="020B0503050203000203" pitchFamily="34" charset="0"/>
              </a:rPr>
              <a:t>Automation Transformation</a:t>
            </a:r>
          </a:p>
        </p:txBody>
      </p:sp>
      <p:sp>
        <p:nvSpPr>
          <p:cNvPr id="7" name="TextBox 6"/>
          <p:cNvSpPr txBox="1"/>
          <p:nvPr/>
        </p:nvSpPr>
        <p:spPr>
          <a:xfrm>
            <a:off x="2087526" y="2094513"/>
            <a:ext cx="3755000" cy="1498102"/>
          </a:xfrm>
          <a:prstGeom prst="rect">
            <a:avLst/>
          </a:prstGeom>
          <a:noFill/>
        </p:spPr>
        <p:txBody>
          <a:bodyPr wrap="square">
            <a:spAutoFit/>
          </a:bodyPr>
          <a:lstStyle/>
          <a:p>
            <a:pPr marL="171450" indent="-171450" defTabSz="457200">
              <a:lnSpc>
                <a:spcPct val="110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Enterprise automation at scale—</a:t>
            </a:r>
            <a:r>
              <a:rPr sz="1050" dirty="0" err="1">
                <a:solidFill>
                  <a:srgbClr val="161616"/>
                </a:solidFill>
                <a:latin typeface="IBM Plex Sans" panose="020B0503050203000203" pitchFamily="34" charset="0"/>
              </a:rPr>
              <a:t>IaC</a:t>
            </a:r>
            <a:r>
              <a:rPr sz="1050" dirty="0">
                <a:solidFill>
                  <a:srgbClr val="161616"/>
                </a:solidFill>
                <a:latin typeface="IBM Plex Sans" panose="020B0503050203000203" pitchFamily="34" charset="0"/>
              </a:rPr>
              <a:t> (Terraform), Ansible Automation Platform, and GitOps—to standardize infra, platforms, and app operations.</a:t>
            </a:r>
            <a:endParaRPr lang="en-US" sz="1050" dirty="0">
              <a:solidFill>
                <a:srgbClr val="161616"/>
              </a:solidFill>
              <a:latin typeface="IBM Plex Sans" panose="020B0503050203000203" pitchFamily="34" charset="0"/>
            </a:endParaRP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50" dirty="0">
                <a:solidFill>
                  <a:srgbClr val="161616"/>
                </a:solidFill>
                <a:latin typeface="IBM Plex Sans" panose="020B0503050203000203" pitchFamily="34" charset="0"/>
              </a:rPr>
              <a:t>Reduce toil with reusable modules and policy-as-code.</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50" dirty="0">
                <a:solidFill>
                  <a:srgbClr val="161616"/>
                </a:solidFill>
                <a:latin typeface="IBM Plex Sans" panose="020B0503050203000203" pitchFamily="34" charset="0"/>
              </a:rPr>
              <a:t>Shorten environment lead time; auditable, repeatable changes.</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50" dirty="0">
                <a:solidFill>
                  <a:srgbClr val="161616"/>
                </a:solidFill>
                <a:latin typeface="IBM Plex Sans" panose="020B0503050203000203" pitchFamily="34" charset="0"/>
              </a:rPr>
              <a:t>Stand up an Automation CoE &amp; golden playbook catalog.</a:t>
            </a:r>
          </a:p>
          <a:p>
            <a:pPr marL="171450" indent="-171450" defTabSz="457200">
              <a:buFont typeface="Arial" panose="020B0604020202020204" pitchFamily="34" charset="0"/>
              <a:buChar char="•"/>
              <a:defRPr sz="1200">
                <a:solidFill>
                  <a:srgbClr val="161616"/>
                </a:solidFill>
                <a:latin typeface="Arial"/>
              </a:defRPr>
            </a:pPr>
            <a:endParaRPr sz="1050" dirty="0">
              <a:solidFill>
                <a:srgbClr val="161616"/>
              </a:solidFill>
              <a:latin typeface="IBM Plex Sans" panose="020B0503050203000203" pitchFamily="34" charset="0"/>
            </a:endParaRPr>
          </a:p>
        </p:txBody>
      </p:sp>
      <p:sp>
        <p:nvSpPr>
          <p:cNvPr id="9" name="Rectangle 8"/>
          <p:cNvSpPr/>
          <p:nvPr/>
        </p:nvSpPr>
        <p:spPr>
          <a:xfrm>
            <a:off x="6210300" y="1554480"/>
            <a:ext cx="4000500" cy="201168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10" name="Rectangle 9"/>
          <p:cNvSpPr/>
          <p:nvPr/>
        </p:nvSpPr>
        <p:spPr>
          <a:xfrm>
            <a:off x="6210300" y="1554480"/>
            <a:ext cx="4000500" cy="109728"/>
          </a:xfrm>
          <a:prstGeom prst="rect">
            <a:avLst/>
          </a:prstGeom>
          <a:solidFill>
            <a:srgbClr val="08BDB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11" name="TextBox 10"/>
          <p:cNvSpPr txBox="1"/>
          <p:nvPr/>
        </p:nvSpPr>
        <p:spPr>
          <a:xfrm>
            <a:off x="6291595" y="1737187"/>
            <a:ext cx="3837910" cy="369332"/>
          </a:xfrm>
          <a:prstGeom prst="rect">
            <a:avLst/>
          </a:prstGeom>
          <a:noFill/>
        </p:spPr>
        <p:txBody>
          <a:bodyPr wrap="none">
            <a:spAutoFit/>
          </a:bodyPr>
          <a:lstStyle/>
          <a:p>
            <a:pPr algn="ctr" defTabSz="457200">
              <a:defRPr sz="1800" b="1">
                <a:solidFill>
                  <a:srgbClr val="161616"/>
                </a:solidFill>
                <a:latin typeface="Arial"/>
              </a:defRPr>
            </a:pPr>
            <a:r>
              <a:rPr b="1" dirty="0">
                <a:solidFill>
                  <a:srgbClr val="161616"/>
                </a:solidFill>
                <a:latin typeface="IBM Plex Sans" panose="020B0503050203000203" pitchFamily="34" charset="0"/>
              </a:rPr>
              <a:t>Cloud-Native Foundations (Day 0)</a:t>
            </a:r>
          </a:p>
        </p:txBody>
      </p:sp>
      <p:sp>
        <p:nvSpPr>
          <p:cNvPr id="12" name="TextBox 11"/>
          <p:cNvSpPr txBox="1"/>
          <p:nvPr/>
        </p:nvSpPr>
        <p:spPr>
          <a:xfrm>
            <a:off x="6226725" y="2119382"/>
            <a:ext cx="4000500" cy="1390637"/>
          </a:xfrm>
          <a:prstGeom prst="rect">
            <a:avLst/>
          </a:prstGeom>
          <a:noFill/>
        </p:spPr>
        <p:txBody>
          <a:bodyPr wrap="square">
            <a:spAutoFit/>
          </a:bodyPr>
          <a:lstStyle/>
          <a:p>
            <a:pPr marL="171450" indent="-171450" defTabSz="457200">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Opinionated platform baseline for hybrid cloud with a Multi-Cloud Control Plane (ACM), Day-0→Day-1 readiness, and IDP integration.</a:t>
            </a:r>
            <a:endParaRPr lang="en-US" sz="1000" dirty="0">
              <a:solidFill>
                <a:srgbClr val="161616"/>
              </a:solidFill>
              <a:latin typeface="IBM Plex Sans" panose="020B0503050203000203" pitchFamily="34" charset="0"/>
            </a:endParaRP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Faster, safer app landings across on‑prem, public cloud, and edge.</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Fleet policy, security, and SRE runbooks baked in from day one.</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Standard stamps for clusters, networking, observability, and DR.</a:t>
            </a:r>
          </a:p>
        </p:txBody>
      </p:sp>
      <p:sp>
        <p:nvSpPr>
          <p:cNvPr id="14" name="Rectangle 13"/>
          <p:cNvSpPr/>
          <p:nvPr/>
        </p:nvSpPr>
        <p:spPr>
          <a:xfrm>
            <a:off x="1981200" y="3794760"/>
            <a:ext cx="4000500" cy="201168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15" name="Rectangle 14"/>
          <p:cNvSpPr/>
          <p:nvPr/>
        </p:nvSpPr>
        <p:spPr>
          <a:xfrm>
            <a:off x="1981200" y="3794760"/>
            <a:ext cx="4000500" cy="109728"/>
          </a:xfrm>
          <a:prstGeom prst="rect">
            <a:avLst/>
          </a:prstGeom>
          <a:solidFill>
            <a:srgbClr val="8A3FF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16" name="TextBox 15"/>
          <p:cNvSpPr txBox="1"/>
          <p:nvPr/>
        </p:nvSpPr>
        <p:spPr>
          <a:xfrm>
            <a:off x="2165087" y="3972850"/>
            <a:ext cx="3632726" cy="369332"/>
          </a:xfrm>
          <a:prstGeom prst="rect">
            <a:avLst/>
          </a:prstGeom>
          <a:noFill/>
        </p:spPr>
        <p:txBody>
          <a:bodyPr wrap="none">
            <a:spAutoFit/>
          </a:bodyPr>
          <a:lstStyle/>
          <a:p>
            <a:pPr algn="ctr" defTabSz="457200">
              <a:defRPr sz="1800" b="1">
                <a:solidFill>
                  <a:srgbClr val="161616"/>
                </a:solidFill>
                <a:latin typeface="Arial"/>
              </a:defRPr>
            </a:pPr>
            <a:r>
              <a:rPr b="1" dirty="0">
                <a:solidFill>
                  <a:srgbClr val="161616"/>
                </a:solidFill>
                <a:latin typeface="IBM Plex Sans" panose="020B0503050203000203" pitchFamily="34" charset="0"/>
              </a:rPr>
              <a:t>Modern &amp; Agentic SDLC (DevEx)</a:t>
            </a:r>
          </a:p>
        </p:txBody>
      </p:sp>
      <p:sp>
        <p:nvSpPr>
          <p:cNvPr id="17" name="TextBox 16"/>
          <p:cNvSpPr txBox="1"/>
          <p:nvPr/>
        </p:nvSpPr>
        <p:spPr>
          <a:xfrm>
            <a:off x="2079076" y="4363009"/>
            <a:ext cx="3894174" cy="1390637"/>
          </a:xfrm>
          <a:prstGeom prst="rect">
            <a:avLst/>
          </a:prstGeom>
          <a:noFill/>
        </p:spPr>
        <p:txBody>
          <a:bodyPr wrap="square">
            <a:spAutoFit/>
          </a:bodyPr>
          <a:lstStyle/>
          <a:p>
            <a:pPr marL="171450" indent="-171450" defTabSz="457200">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SDLC uplift (CI/CD, GitOps, secure supply chain) plus agentic developer assistants and IDP golden paths for consistent delivery.</a:t>
            </a:r>
            <a:endParaRPr lang="en-US" sz="1000" dirty="0">
              <a:solidFill>
                <a:srgbClr val="161616"/>
              </a:solidFill>
              <a:latin typeface="IBM Plex Sans" panose="020B0503050203000203" pitchFamily="34" charset="0"/>
            </a:endParaRP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Improve DORA metrics with golden pipelines and ACS-gated security.</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Developer portals (RHDH/Backstage) and paved paths for teams.</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Governed Copilot/Duo/Q usage, repo hygiene, and guardrails.</a:t>
            </a:r>
          </a:p>
        </p:txBody>
      </p:sp>
      <p:sp>
        <p:nvSpPr>
          <p:cNvPr id="19" name="Rectangle 18"/>
          <p:cNvSpPr/>
          <p:nvPr/>
        </p:nvSpPr>
        <p:spPr>
          <a:xfrm>
            <a:off x="6210300" y="3794760"/>
            <a:ext cx="4000500" cy="201168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20" name="Rectangle 19"/>
          <p:cNvSpPr/>
          <p:nvPr/>
        </p:nvSpPr>
        <p:spPr>
          <a:xfrm>
            <a:off x="6210300" y="3794760"/>
            <a:ext cx="4000500" cy="109728"/>
          </a:xfrm>
          <a:prstGeom prst="rect">
            <a:avLst/>
          </a:prstGeom>
          <a:solidFill>
            <a:srgbClr val="24A14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21" name="TextBox 20"/>
          <p:cNvSpPr txBox="1"/>
          <p:nvPr/>
        </p:nvSpPr>
        <p:spPr>
          <a:xfrm>
            <a:off x="6432659" y="3972850"/>
            <a:ext cx="3555782" cy="369332"/>
          </a:xfrm>
          <a:prstGeom prst="rect">
            <a:avLst/>
          </a:prstGeom>
          <a:noFill/>
        </p:spPr>
        <p:txBody>
          <a:bodyPr wrap="none">
            <a:spAutoFit/>
          </a:bodyPr>
          <a:lstStyle/>
          <a:p>
            <a:pPr algn="ctr" defTabSz="457200">
              <a:defRPr sz="1800" b="1">
                <a:solidFill>
                  <a:srgbClr val="161616"/>
                </a:solidFill>
                <a:latin typeface="Arial"/>
              </a:defRPr>
            </a:pPr>
            <a:r>
              <a:rPr b="1" dirty="0">
                <a:solidFill>
                  <a:srgbClr val="161616"/>
                </a:solidFill>
                <a:latin typeface="IBM Plex Sans" panose="020B0503050203000203" pitchFamily="34" charset="0"/>
              </a:rPr>
              <a:t>VMware Estate Transformation</a:t>
            </a:r>
          </a:p>
        </p:txBody>
      </p:sp>
      <p:sp>
        <p:nvSpPr>
          <p:cNvPr id="22" name="TextBox 21"/>
          <p:cNvSpPr txBox="1"/>
          <p:nvPr/>
        </p:nvSpPr>
        <p:spPr>
          <a:xfrm>
            <a:off x="6349476" y="4359661"/>
            <a:ext cx="3754998" cy="1221360"/>
          </a:xfrm>
          <a:prstGeom prst="rect">
            <a:avLst/>
          </a:prstGeom>
          <a:noFill/>
        </p:spPr>
        <p:txBody>
          <a:bodyPr wrap="square">
            <a:spAutoFit/>
          </a:bodyPr>
          <a:lstStyle/>
          <a:p>
            <a:pPr marL="171450" indent="-171450" defTabSz="457200">
              <a:buFont typeface="Arial" panose="020B0604020202020204" pitchFamily="34" charset="0"/>
              <a:buChar char="•"/>
              <a:defRPr sz="1200">
                <a:solidFill>
                  <a:srgbClr val="161616"/>
                </a:solidFill>
                <a:latin typeface="Arial"/>
              </a:defRPr>
            </a:pPr>
            <a:r>
              <a:rPr sz="1000" dirty="0">
                <a:solidFill>
                  <a:srgbClr val="161616"/>
                </a:solidFill>
                <a:latin typeface="IBM Plex Sans" panose="020B0503050203000203" pitchFamily="34" charset="0"/>
              </a:rPr>
              <a:t>Structured path from VMware to Red Hat OpenShift Virtualization—then progressive container modernization with a migration factory.</a:t>
            </a:r>
            <a:endParaRPr lang="en-US" sz="1000" dirty="0">
              <a:solidFill>
                <a:srgbClr val="161616"/>
              </a:solidFill>
              <a:latin typeface="IBM Plex Sans" panose="020B0503050203000203" pitchFamily="34" charset="0"/>
            </a:endParaRP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Portfolio assessment → pilot → waves with repeatable runbooks.</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RHOV + ACM‑V + MTV patterns; rollback and DR by design.</a:t>
            </a:r>
          </a:p>
          <a:p>
            <a:pPr marL="171450" indent="-171450" defTabSz="457200">
              <a:lnSpc>
                <a:spcPct val="110000"/>
              </a:lnSpc>
              <a:buFont typeface="Arial" panose="020B0604020202020204" pitchFamily="34" charset="0"/>
              <a:buChar char="•"/>
              <a:defRPr sz="1200">
                <a:solidFill>
                  <a:srgbClr val="161616"/>
                </a:solidFill>
                <a:latin typeface="Arial"/>
              </a:defRPr>
            </a:pPr>
            <a:r>
              <a:rPr lang="en-US" sz="1000" dirty="0">
                <a:solidFill>
                  <a:srgbClr val="161616"/>
                </a:solidFill>
                <a:latin typeface="IBM Plex Sans" panose="020B0503050203000203" pitchFamily="34" charset="0"/>
              </a:rPr>
              <a:t>TCO transparency and a runway to cloud‑native services.</a:t>
            </a:r>
          </a:p>
        </p:txBody>
      </p:sp>
      <p:sp>
        <p:nvSpPr>
          <p:cNvPr id="24" name="Rectangle 23"/>
          <p:cNvSpPr/>
          <p:nvPr/>
        </p:nvSpPr>
        <p:spPr>
          <a:xfrm>
            <a:off x="1524000" y="6126480"/>
            <a:ext cx="9144000" cy="731520"/>
          </a:xfrm>
          <a:prstGeom prst="rect">
            <a:avLst/>
          </a:prstGeom>
          <a:solidFill>
            <a:srgbClr val="DFE3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defRPr/>
            </a:pPr>
            <a:endParaRPr>
              <a:solidFill>
                <a:prstClr val="white"/>
              </a:solidFill>
              <a:latin typeface="IBM Plex Sans" panose="020B0503050203000203" pitchFamily="34" charset="0"/>
            </a:endParaRPr>
          </a:p>
        </p:txBody>
      </p:sp>
      <p:sp>
        <p:nvSpPr>
          <p:cNvPr id="25" name="TextBox 24"/>
          <p:cNvSpPr txBox="1"/>
          <p:nvPr/>
        </p:nvSpPr>
        <p:spPr>
          <a:xfrm>
            <a:off x="1981201" y="6309361"/>
            <a:ext cx="8680581" cy="461665"/>
          </a:xfrm>
          <a:prstGeom prst="rect">
            <a:avLst/>
          </a:prstGeom>
          <a:noFill/>
        </p:spPr>
        <p:txBody>
          <a:bodyPr wrap="none">
            <a:spAutoFit/>
          </a:bodyPr>
          <a:lstStyle/>
          <a:p>
            <a:pPr defTabSz="457200">
              <a:defRPr sz="1400" b="1">
                <a:solidFill>
                  <a:srgbClr val="161616"/>
                </a:solidFill>
                <a:latin typeface="Arial"/>
              </a:defRPr>
            </a:pPr>
            <a:r>
              <a:rPr sz="1200" b="1" dirty="0">
                <a:solidFill>
                  <a:srgbClr val="161616"/>
                </a:solidFill>
                <a:latin typeface="IBM Plex Sans" panose="020B0503050203000203" pitchFamily="34" charset="0"/>
              </a:rPr>
              <a:t>Start here: 90‑min Executive Briefing → 1‑day Workshop → Paid Assessment → PoV in your tenant → Scale with a CoE</a:t>
            </a:r>
          </a:p>
          <a:p>
            <a:pPr defTabSz="457200">
              <a:defRPr sz="1200">
                <a:solidFill>
                  <a:srgbClr val="161616"/>
                </a:solidFill>
                <a:latin typeface="Arial"/>
              </a:defRPr>
            </a:pPr>
            <a:r>
              <a:rPr sz="1100" dirty="0">
                <a:solidFill>
                  <a:srgbClr val="161616"/>
                </a:solidFill>
                <a:latin typeface="IBM Plex Sans" panose="020B0503050203000203" pitchFamily="34" charset="0"/>
              </a:rPr>
              <a:t>Proof: DevEx outcomes (lead time ↓, MTTR ↓), audited supply chain, and standardized platform ops across hybrid.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p:cNvSpPr txBox="1"/>
          <p:nvPr/>
        </p:nvSpPr>
        <p:spPr>
          <a:xfrm>
            <a:off x="1981200" y="457201"/>
            <a:ext cx="6603090" cy="800219"/>
          </a:xfrm>
          <a:prstGeom prst="rect">
            <a:avLst/>
          </a:prstGeom>
          <a:noFill/>
        </p:spPr>
        <p:txBody>
          <a:bodyPr wrap="none">
            <a:spAutoFit/>
          </a:bodyPr>
          <a:lstStyle/>
          <a:p>
            <a:pPr defTabSz="457200">
              <a:defRPr sz="3200" b="1">
                <a:solidFill>
                  <a:srgbClr val="161616"/>
                </a:solidFill>
                <a:latin typeface="Arial"/>
              </a:defRPr>
            </a:pPr>
            <a:r>
              <a:rPr sz="3200" b="1" dirty="0">
                <a:solidFill>
                  <a:srgbClr val="161616"/>
                </a:solidFill>
                <a:latin typeface="IBM Plex Sans" panose="020B0503050203000203" pitchFamily="34" charset="0"/>
              </a:rPr>
              <a:t>Automation Transformation</a:t>
            </a:r>
          </a:p>
          <a:p>
            <a:pPr defTabSz="457200">
              <a:defRPr sz="1400">
                <a:solidFill>
                  <a:srgbClr val="161616"/>
                </a:solidFill>
                <a:latin typeface="Arial"/>
              </a:defRPr>
            </a:pPr>
            <a:r>
              <a:rPr sz="1400" dirty="0">
                <a:solidFill>
                  <a:srgbClr val="161616"/>
                </a:solidFill>
                <a:latin typeface="IBM Plex Sans" panose="020B0503050203000203" pitchFamily="34" charset="0"/>
              </a:rPr>
              <a:t>Enterprise automation at scale — </a:t>
            </a:r>
            <a:r>
              <a:rPr sz="1400" dirty="0" err="1">
                <a:solidFill>
                  <a:srgbClr val="161616"/>
                </a:solidFill>
                <a:latin typeface="IBM Plex Sans" panose="020B0503050203000203" pitchFamily="34" charset="0"/>
              </a:rPr>
              <a:t>IaC</a:t>
            </a:r>
            <a:r>
              <a:rPr sz="1400" dirty="0">
                <a:solidFill>
                  <a:srgbClr val="161616"/>
                </a:solidFill>
                <a:latin typeface="IBM Plex Sans" panose="020B0503050203000203" pitchFamily="34" charset="0"/>
              </a:rPr>
              <a:t>, Ansible Automation Platform, and GitOps.</a:t>
            </a:r>
          </a:p>
        </p:txBody>
      </p:sp>
      <p:sp>
        <p:nvSpPr>
          <p:cNvPr id="3" name="Rectangle 2"/>
          <p:cNvSpPr/>
          <p:nvPr/>
        </p:nvSpPr>
        <p:spPr>
          <a:xfrm>
            <a:off x="1981200" y="1280160"/>
            <a:ext cx="2926080" cy="73152"/>
          </a:xfrm>
          <a:prstGeom prst="rect">
            <a:avLst/>
          </a:prstGeom>
          <a:solidFill>
            <a:srgbClr val="0F62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4" name="Rectangle 3"/>
          <p:cNvSpPr/>
          <p:nvPr/>
        </p:nvSpPr>
        <p:spPr>
          <a:xfrm>
            <a:off x="1889760" y="1700784"/>
            <a:ext cx="8229600" cy="448056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5" name="Rectangle 4"/>
          <p:cNvSpPr/>
          <p:nvPr/>
        </p:nvSpPr>
        <p:spPr>
          <a:xfrm>
            <a:off x="1981200" y="1645920"/>
            <a:ext cx="8229600" cy="109728"/>
          </a:xfrm>
          <a:prstGeom prst="rect">
            <a:avLst/>
          </a:prstGeom>
          <a:solidFill>
            <a:srgbClr val="0F62F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6" name="TextBox 5"/>
          <p:cNvSpPr txBox="1"/>
          <p:nvPr/>
        </p:nvSpPr>
        <p:spPr>
          <a:xfrm>
            <a:off x="2255520" y="1874520"/>
            <a:ext cx="2549096" cy="369332"/>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What it is &amp; Key Plays</a:t>
            </a:r>
          </a:p>
        </p:txBody>
      </p:sp>
      <p:sp>
        <p:nvSpPr>
          <p:cNvPr id="7" name="TextBox 6"/>
          <p:cNvSpPr txBox="1"/>
          <p:nvPr/>
        </p:nvSpPr>
        <p:spPr>
          <a:xfrm>
            <a:off x="2255521" y="2331721"/>
            <a:ext cx="869149"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What it is</a:t>
            </a:r>
          </a:p>
        </p:txBody>
      </p:sp>
      <p:sp>
        <p:nvSpPr>
          <p:cNvPr id="8" name="TextBox 7"/>
          <p:cNvSpPr txBox="1"/>
          <p:nvPr/>
        </p:nvSpPr>
        <p:spPr>
          <a:xfrm>
            <a:off x="2255520" y="2606040"/>
            <a:ext cx="3749041" cy="736740"/>
          </a:xfrm>
          <a:prstGeom prst="rect">
            <a:avLst/>
          </a:prstGeom>
          <a:noFill/>
        </p:spPr>
        <p:txBody>
          <a:bodyPr wrap="square">
            <a:spAutoFit/>
          </a:bodyPr>
          <a:lstStyle/>
          <a:p>
            <a:pPr defTabSz="457200">
              <a:lnSpc>
                <a:spcPct val="120000"/>
              </a:lnSpc>
              <a:defRPr sz="1200">
                <a:solidFill>
                  <a:srgbClr val="161616"/>
                </a:solidFill>
                <a:latin typeface="Arial"/>
              </a:defRPr>
            </a:pPr>
            <a:r>
              <a:rPr sz="1200" i="1" dirty="0">
                <a:solidFill>
                  <a:srgbClr val="161616"/>
                </a:solidFill>
                <a:latin typeface="IBM Plex Sans" panose="020B0503050203000203" pitchFamily="34" charset="0"/>
              </a:rPr>
              <a:t>Standardize infra, platform, and app operations via Terraform, AAP, and GitOps with policy‑as‑code and a CoE.</a:t>
            </a:r>
          </a:p>
        </p:txBody>
      </p:sp>
      <p:sp>
        <p:nvSpPr>
          <p:cNvPr id="9" name="TextBox 8"/>
          <p:cNvSpPr txBox="1"/>
          <p:nvPr/>
        </p:nvSpPr>
        <p:spPr>
          <a:xfrm>
            <a:off x="2255521" y="3611881"/>
            <a:ext cx="579005" cy="276999"/>
          </a:xfrm>
          <a:prstGeom prst="rect">
            <a:avLst/>
          </a:prstGeom>
          <a:noFill/>
        </p:spPr>
        <p:txBody>
          <a:bodyPr wrap="none">
            <a:spAutoFit/>
          </a:bodyPr>
          <a:lstStyle/>
          <a:p>
            <a:pPr defTabSz="457200">
              <a:defRPr sz="1200" b="1">
                <a:solidFill>
                  <a:srgbClr val="161616"/>
                </a:solidFill>
                <a:latin typeface="Arial"/>
              </a:defRPr>
            </a:pPr>
            <a:r>
              <a:rPr sz="1200" b="1" dirty="0">
                <a:solidFill>
                  <a:srgbClr val="161616"/>
                </a:solidFill>
                <a:latin typeface="IBM Plex Sans" panose="020B0503050203000203" pitchFamily="34" charset="0"/>
              </a:rPr>
              <a:t>Plays</a:t>
            </a:r>
          </a:p>
        </p:txBody>
      </p:sp>
      <p:sp>
        <p:nvSpPr>
          <p:cNvPr id="10" name="TextBox 9"/>
          <p:cNvSpPr txBox="1"/>
          <p:nvPr/>
        </p:nvSpPr>
        <p:spPr>
          <a:xfrm>
            <a:off x="2255520" y="3886200"/>
            <a:ext cx="3749040" cy="1630062"/>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AWX → AAP upgrade &amp; scale (content signing, Automation Hub).</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Infra </a:t>
            </a:r>
            <a:r>
              <a:rPr sz="1200" dirty="0" err="1">
                <a:solidFill>
                  <a:srgbClr val="161616"/>
                </a:solidFill>
                <a:latin typeface="IBM Plex Sans" panose="020B0503050203000203" pitchFamily="34" charset="0"/>
              </a:rPr>
              <a:t>IaC</a:t>
            </a:r>
            <a:r>
              <a:rPr sz="1200" dirty="0">
                <a:solidFill>
                  <a:srgbClr val="161616"/>
                </a:solidFill>
                <a:latin typeface="IBM Plex Sans" panose="020B0503050203000203" pitchFamily="34" charset="0"/>
              </a:rPr>
              <a:t> baseline (multi‑cloud landing zones as code).</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Cluster &amp; platform GitOps (ACM + Argo; ZTP/Day‑2 ops).</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Release‑ready automation (pre/post‑deploy hooks, evidence).</a:t>
            </a:r>
          </a:p>
        </p:txBody>
      </p:sp>
      <p:sp>
        <p:nvSpPr>
          <p:cNvPr id="11" name="TextBox 10"/>
          <p:cNvSpPr txBox="1"/>
          <p:nvPr/>
        </p:nvSpPr>
        <p:spPr>
          <a:xfrm>
            <a:off x="6278880" y="1874520"/>
            <a:ext cx="3657600" cy="365760"/>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Business Outcomes &amp; Artifacts</a:t>
            </a:r>
          </a:p>
        </p:txBody>
      </p:sp>
      <p:sp>
        <p:nvSpPr>
          <p:cNvPr id="12" name="TextBox 11"/>
          <p:cNvSpPr txBox="1"/>
          <p:nvPr/>
        </p:nvSpPr>
        <p:spPr>
          <a:xfrm>
            <a:off x="6278881" y="2331721"/>
            <a:ext cx="914033"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Outcomes</a:t>
            </a:r>
          </a:p>
        </p:txBody>
      </p:sp>
      <p:sp>
        <p:nvSpPr>
          <p:cNvPr id="13" name="TextBox 12"/>
          <p:cNvSpPr txBox="1"/>
          <p:nvPr/>
        </p:nvSpPr>
        <p:spPr>
          <a:xfrm>
            <a:off x="6278880" y="2606040"/>
            <a:ext cx="3657600" cy="1052404"/>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Reduce toil &amp; snowflakes; auditable changes.</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Faster env turn‑ups; consistent security &amp; policy.</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Hardened runbooks; measurable MTTR/lead‑time deltas.</a:t>
            </a:r>
          </a:p>
        </p:txBody>
      </p:sp>
      <p:sp>
        <p:nvSpPr>
          <p:cNvPr id="14" name="TextBox 13"/>
          <p:cNvSpPr txBox="1"/>
          <p:nvPr/>
        </p:nvSpPr>
        <p:spPr>
          <a:xfrm>
            <a:off x="6278880" y="3611881"/>
            <a:ext cx="1393330"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Artifacts &amp; Proof</a:t>
            </a:r>
          </a:p>
        </p:txBody>
      </p:sp>
      <p:sp>
        <p:nvSpPr>
          <p:cNvPr id="15" name="TextBox 14"/>
          <p:cNvSpPr txBox="1"/>
          <p:nvPr/>
        </p:nvSpPr>
        <p:spPr>
          <a:xfrm>
            <a:off x="6278880" y="3886201"/>
            <a:ext cx="3657600" cy="1246303"/>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Automation CoE charter; golden modules &amp; policy bundle.</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Runbooks &amp; dashboards; ROI baseline vs target.</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Assessment → PoV on one platform stamp → scale.</a:t>
            </a:r>
          </a:p>
        </p:txBody>
      </p:sp>
      <p:sp>
        <p:nvSpPr>
          <p:cNvPr id="16" name="Rectangle 15"/>
          <p:cNvSpPr/>
          <p:nvPr/>
        </p:nvSpPr>
        <p:spPr>
          <a:xfrm>
            <a:off x="1524000" y="6217920"/>
            <a:ext cx="9144000" cy="640080"/>
          </a:xfrm>
          <a:prstGeom prst="rect">
            <a:avLst/>
          </a:prstGeom>
          <a:solidFill>
            <a:srgbClr val="DFE3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17" name="TextBox 16"/>
          <p:cNvSpPr txBox="1"/>
          <p:nvPr/>
        </p:nvSpPr>
        <p:spPr>
          <a:xfrm>
            <a:off x="1981200" y="6382513"/>
            <a:ext cx="7034298"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Engagement ladder: Exec Briefing → 1‑day Workshop → Assessment → PoV → Scale with a CoE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p:cNvSpPr txBox="1"/>
          <p:nvPr/>
        </p:nvSpPr>
        <p:spPr>
          <a:xfrm>
            <a:off x="1981201" y="457201"/>
            <a:ext cx="6681637" cy="800219"/>
          </a:xfrm>
          <a:prstGeom prst="rect">
            <a:avLst/>
          </a:prstGeom>
          <a:noFill/>
        </p:spPr>
        <p:txBody>
          <a:bodyPr wrap="none">
            <a:spAutoFit/>
          </a:bodyPr>
          <a:lstStyle/>
          <a:p>
            <a:pPr defTabSz="457200">
              <a:defRPr sz="3200" b="1">
                <a:solidFill>
                  <a:srgbClr val="161616"/>
                </a:solidFill>
                <a:latin typeface="Arial"/>
              </a:defRPr>
            </a:pPr>
            <a:r>
              <a:rPr sz="3200" b="1">
                <a:solidFill>
                  <a:srgbClr val="161616"/>
                </a:solidFill>
                <a:latin typeface="IBM Plex Sans" panose="020B0503050203000203" pitchFamily="34" charset="0"/>
              </a:rPr>
              <a:t>Cloud‑Native Foundations (Day 0)</a:t>
            </a:r>
          </a:p>
          <a:p>
            <a:pPr defTabSz="457200">
              <a:defRPr sz="1400">
                <a:solidFill>
                  <a:srgbClr val="161616"/>
                </a:solidFill>
                <a:latin typeface="Arial"/>
              </a:defRPr>
            </a:pPr>
            <a:r>
              <a:rPr sz="1400">
                <a:solidFill>
                  <a:srgbClr val="161616"/>
                </a:solidFill>
                <a:latin typeface="IBM Plex Sans" panose="020B0503050203000203" pitchFamily="34" charset="0"/>
              </a:rPr>
              <a:t>Hybrid‑by‑Design platform baseline and Multi‑Cloud Control Plane (ACM).</a:t>
            </a:r>
          </a:p>
        </p:txBody>
      </p:sp>
      <p:sp>
        <p:nvSpPr>
          <p:cNvPr id="3" name="Rectangle 2"/>
          <p:cNvSpPr/>
          <p:nvPr/>
        </p:nvSpPr>
        <p:spPr>
          <a:xfrm>
            <a:off x="1981200" y="1280160"/>
            <a:ext cx="2926080" cy="73152"/>
          </a:xfrm>
          <a:prstGeom prst="rect">
            <a:avLst/>
          </a:prstGeom>
          <a:solidFill>
            <a:srgbClr val="08BDB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4" name="Rectangle 3"/>
          <p:cNvSpPr/>
          <p:nvPr/>
        </p:nvSpPr>
        <p:spPr>
          <a:xfrm>
            <a:off x="1981200" y="1645920"/>
            <a:ext cx="8229600" cy="448056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5" name="Rectangle 4"/>
          <p:cNvSpPr/>
          <p:nvPr/>
        </p:nvSpPr>
        <p:spPr>
          <a:xfrm>
            <a:off x="1981200" y="1645920"/>
            <a:ext cx="8229600" cy="109728"/>
          </a:xfrm>
          <a:prstGeom prst="rect">
            <a:avLst/>
          </a:prstGeom>
          <a:solidFill>
            <a:srgbClr val="08BDB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6" name="TextBox 5"/>
          <p:cNvSpPr txBox="1"/>
          <p:nvPr/>
        </p:nvSpPr>
        <p:spPr>
          <a:xfrm>
            <a:off x="2255520" y="1874520"/>
            <a:ext cx="2549096" cy="369332"/>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What it is &amp; Key Plays</a:t>
            </a:r>
          </a:p>
        </p:txBody>
      </p:sp>
      <p:sp>
        <p:nvSpPr>
          <p:cNvPr id="7" name="TextBox 6"/>
          <p:cNvSpPr txBox="1"/>
          <p:nvPr/>
        </p:nvSpPr>
        <p:spPr>
          <a:xfrm>
            <a:off x="2255521" y="2331721"/>
            <a:ext cx="869149"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What it is</a:t>
            </a:r>
          </a:p>
        </p:txBody>
      </p:sp>
      <p:sp>
        <p:nvSpPr>
          <p:cNvPr id="8" name="TextBox 7"/>
          <p:cNvSpPr txBox="1"/>
          <p:nvPr/>
        </p:nvSpPr>
        <p:spPr>
          <a:xfrm>
            <a:off x="2255520" y="2606040"/>
            <a:ext cx="3749040" cy="736740"/>
          </a:xfrm>
          <a:prstGeom prst="rect">
            <a:avLst/>
          </a:prstGeom>
          <a:noFill/>
        </p:spPr>
        <p:txBody>
          <a:bodyPr wrap="square">
            <a:spAutoFit/>
          </a:bodyPr>
          <a:lstStyle/>
          <a:p>
            <a:pPr defTabSz="457200">
              <a:lnSpc>
                <a:spcPct val="120000"/>
              </a:lnSpc>
              <a:defRPr sz="1200">
                <a:solidFill>
                  <a:srgbClr val="161616"/>
                </a:solidFill>
                <a:latin typeface="Arial"/>
              </a:defRPr>
            </a:pPr>
            <a:r>
              <a:rPr sz="1200" i="1" dirty="0">
                <a:solidFill>
                  <a:srgbClr val="161616"/>
                </a:solidFill>
                <a:latin typeface="IBM Plex Sans" panose="020B0503050203000203" pitchFamily="34" charset="0"/>
              </a:rPr>
              <a:t>Opinionated platform baseline across on‑prem, public cloud, and edge with Day‑0→Day‑1 readiness and IDP integration.</a:t>
            </a:r>
          </a:p>
        </p:txBody>
      </p:sp>
      <p:sp>
        <p:nvSpPr>
          <p:cNvPr id="9" name="TextBox 8"/>
          <p:cNvSpPr txBox="1"/>
          <p:nvPr/>
        </p:nvSpPr>
        <p:spPr>
          <a:xfrm>
            <a:off x="2255521" y="3635389"/>
            <a:ext cx="579005" cy="276999"/>
          </a:xfrm>
          <a:prstGeom prst="rect">
            <a:avLst/>
          </a:prstGeom>
          <a:noFill/>
        </p:spPr>
        <p:txBody>
          <a:bodyPr wrap="none">
            <a:spAutoFit/>
          </a:bodyPr>
          <a:lstStyle/>
          <a:p>
            <a:pPr defTabSz="457200">
              <a:defRPr sz="1200" b="1">
                <a:solidFill>
                  <a:srgbClr val="161616"/>
                </a:solidFill>
                <a:latin typeface="Arial"/>
              </a:defRPr>
            </a:pPr>
            <a:r>
              <a:rPr sz="1200" b="1" dirty="0">
                <a:solidFill>
                  <a:srgbClr val="161616"/>
                </a:solidFill>
                <a:latin typeface="IBM Plex Sans" panose="020B0503050203000203" pitchFamily="34" charset="0"/>
              </a:rPr>
              <a:t>Plays</a:t>
            </a:r>
          </a:p>
        </p:txBody>
      </p:sp>
      <p:sp>
        <p:nvSpPr>
          <p:cNvPr id="10" name="TextBox 9"/>
          <p:cNvSpPr txBox="1"/>
          <p:nvPr/>
        </p:nvSpPr>
        <p:spPr>
          <a:xfrm>
            <a:off x="2255520" y="3909708"/>
            <a:ext cx="3749040" cy="2017860"/>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Hybrid‑by‑Design workshop → Control Plane architecture.</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Unified app platform (OCP/</a:t>
            </a:r>
            <a:r>
              <a:rPr sz="1200" dirty="0" err="1">
                <a:solidFill>
                  <a:srgbClr val="161616"/>
                </a:solidFill>
                <a:latin typeface="IBM Plex Sans" panose="020B0503050203000203" pitchFamily="34" charset="0"/>
              </a:rPr>
              <a:t>xKS</a:t>
            </a:r>
            <a:r>
              <a:rPr sz="1200" dirty="0">
                <a:solidFill>
                  <a:srgbClr val="161616"/>
                </a:solidFill>
                <a:latin typeface="IBM Plex Sans" panose="020B0503050203000203" pitchFamily="34" charset="0"/>
              </a:rPr>
              <a:t>, registry, networking, </a:t>
            </a:r>
            <a:r>
              <a:rPr sz="1200" dirty="0" err="1">
                <a:solidFill>
                  <a:srgbClr val="161616"/>
                </a:solidFill>
                <a:latin typeface="IBM Plex Sans" panose="020B0503050203000203" pitchFamily="34" charset="0"/>
              </a:rPr>
              <a:t>obs</a:t>
            </a:r>
            <a:r>
              <a:rPr sz="1200" dirty="0">
                <a:solidFill>
                  <a:srgbClr val="161616"/>
                </a:solidFill>
                <a:latin typeface="IBM Plex Sans" panose="020B0503050203000203" pitchFamily="34" charset="0"/>
              </a:rPr>
              <a:t>).</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Edge/remote stamps (SNO/Device Edge, hub‑spoke </a:t>
            </a:r>
            <a:r>
              <a:rPr sz="1200" dirty="0" err="1">
                <a:solidFill>
                  <a:srgbClr val="161616"/>
                </a:solidFill>
                <a:latin typeface="IBM Plex Sans" panose="020B0503050203000203" pitchFamily="34" charset="0"/>
              </a:rPr>
              <a:t>mgmt</a:t>
            </a:r>
            <a:r>
              <a:rPr sz="1200" dirty="0">
                <a:solidFill>
                  <a:srgbClr val="161616"/>
                </a:solidFill>
                <a:latin typeface="IBM Plex Sans" panose="020B0503050203000203" pitchFamily="34" charset="0"/>
              </a:rPr>
              <a:t>).</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IDP Day‑0 enablement (RHDH/Backstage golden paths).</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Resilience &amp; DR (OADP + storage); FinOps with </a:t>
            </a:r>
            <a:r>
              <a:rPr sz="1200" dirty="0" err="1">
                <a:solidFill>
                  <a:srgbClr val="161616"/>
                </a:solidFill>
                <a:latin typeface="IBM Plex Sans" panose="020B0503050203000203" pitchFamily="34" charset="0"/>
              </a:rPr>
              <a:t>KubeCost</a:t>
            </a:r>
            <a:r>
              <a:rPr sz="1200" dirty="0">
                <a:solidFill>
                  <a:srgbClr val="161616"/>
                </a:solidFill>
                <a:latin typeface="IBM Plex Sans" panose="020B0503050203000203" pitchFamily="34" charset="0"/>
              </a:rPr>
              <a:t>/Turbo.</a:t>
            </a:r>
          </a:p>
        </p:txBody>
      </p:sp>
      <p:sp>
        <p:nvSpPr>
          <p:cNvPr id="11" name="TextBox 10"/>
          <p:cNvSpPr txBox="1"/>
          <p:nvPr/>
        </p:nvSpPr>
        <p:spPr>
          <a:xfrm>
            <a:off x="6278880" y="1874520"/>
            <a:ext cx="3657600" cy="365760"/>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Business Outcomes &amp; Artifacts</a:t>
            </a:r>
          </a:p>
        </p:txBody>
      </p:sp>
      <p:sp>
        <p:nvSpPr>
          <p:cNvPr id="12" name="TextBox 11"/>
          <p:cNvSpPr txBox="1"/>
          <p:nvPr/>
        </p:nvSpPr>
        <p:spPr>
          <a:xfrm>
            <a:off x="6278881" y="2331721"/>
            <a:ext cx="914033"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Outcomes</a:t>
            </a:r>
          </a:p>
        </p:txBody>
      </p:sp>
      <p:sp>
        <p:nvSpPr>
          <p:cNvPr id="13" name="TextBox 12"/>
          <p:cNvSpPr txBox="1"/>
          <p:nvPr/>
        </p:nvSpPr>
        <p:spPr>
          <a:xfrm>
            <a:off x="6278881" y="2606040"/>
            <a:ext cx="3931919" cy="1052404"/>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Faster, safer app landings; standardized operations.</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Central policy/compliance; reduced variance across fleet.</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SRE &amp; security baked in; predictable reliability/costs.</a:t>
            </a:r>
          </a:p>
        </p:txBody>
      </p:sp>
      <p:sp>
        <p:nvSpPr>
          <p:cNvPr id="14" name="TextBox 13"/>
          <p:cNvSpPr txBox="1"/>
          <p:nvPr/>
        </p:nvSpPr>
        <p:spPr>
          <a:xfrm>
            <a:off x="6278880" y="3904983"/>
            <a:ext cx="1393330" cy="276999"/>
          </a:xfrm>
          <a:prstGeom prst="rect">
            <a:avLst/>
          </a:prstGeom>
          <a:noFill/>
        </p:spPr>
        <p:txBody>
          <a:bodyPr wrap="none">
            <a:spAutoFit/>
          </a:bodyPr>
          <a:lstStyle/>
          <a:p>
            <a:pPr defTabSz="457200">
              <a:defRPr sz="1200" b="1">
                <a:solidFill>
                  <a:srgbClr val="161616"/>
                </a:solidFill>
                <a:latin typeface="Arial"/>
              </a:defRPr>
            </a:pPr>
            <a:r>
              <a:rPr sz="1200" b="1" dirty="0">
                <a:solidFill>
                  <a:srgbClr val="161616"/>
                </a:solidFill>
                <a:latin typeface="IBM Plex Sans" panose="020B0503050203000203" pitchFamily="34" charset="0"/>
              </a:rPr>
              <a:t>Artifacts &amp; Proof</a:t>
            </a:r>
          </a:p>
        </p:txBody>
      </p:sp>
      <p:sp>
        <p:nvSpPr>
          <p:cNvPr id="15" name="TextBox 14"/>
          <p:cNvSpPr txBox="1"/>
          <p:nvPr/>
        </p:nvSpPr>
        <p:spPr>
          <a:xfrm>
            <a:off x="6278880" y="4179303"/>
            <a:ext cx="3657600" cy="1246303"/>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Reference architecture &amp; platform stamp catalog.</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Policy sets, SRE runbooks, cost &amp; reliability baselines.</a:t>
            </a:r>
          </a:p>
          <a:p>
            <a:pPr marL="171450" indent="-171450" defTabSz="457200">
              <a:lnSpc>
                <a:spcPct val="105000"/>
              </a:lnSpc>
              <a:buFont typeface="Arial" panose="020B0604020202020204" pitchFamily="34" charset="0"/>
              <a:buChar char="•"/>
              <a:defRPr sz="1200">
                <a:solidFill>
                  <a:srgbClr val="161616"/>
                </a:solidFill>
                <a:latin typeface="Arial"/>
              </a:defRPr>
            </a:pPr>
            <a:r>
              <a:rPr sz="1200" dirty="0">
                <a:solidFill>
                  <a:srgbClr val="161616"/>
                </a:solidFill>
                <a:latin typeface="IBM Plex Sans" panose="020B0503050203000203" pitchFamily="34" charset="0"/>
              </a:rPr>
              <a:t>HBD Workshop → Enablement → Consolidation PoV.</a:t>
            </a:r>
          </a:p>
        </p:txBody>
      </p:sp>
      <p:sp>
        <p:nvSpPr>
          <p:cNvPr id="16" name="Rectangle 15"/>
          <p:cNvSpPr/>
          <p:nvPr/>
        </p:nvSpPr>
        <p:spPr>
          <a:xfrm>
            <a:off x="1524000" y="6217920"/>
            <a:ext cx="9144000" cy="640080"/>
          </a:xfrm>
          <a:prstGeom prst="rect">
            <a:avLst/>
          </a:prstGeom>
          <a:solidFill>
            <a:srgbClr val="DFE3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17" name="TextBox 16"/>
          <p:cNvSpPr txBox="1"/>
          <p:nvPr/>
        </p:nvSpPr>
        <p:spPr>
          <a:xfrm>
            <a:off x="1981200" y="6382513"/>
            <a:ext cx="7034298"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Engagement ladder: Exec Briefing → 1‑day Workshop → Assessment → PoV → Scale with a CoE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p:cNvSpPr txBox="1"/>
          <p:nvPr/>
        </p:nvSpPr>
        <p:spPr>
          <a:xfrm>
            <a:off x="1981200" y="457201"/>
            <a:ext cx="6901248" cy="800219"/>
          </a:xfrm>
          <a:prstGeom prst="rect">
            <a:avLst/>
          </a:prstGeom>
          <a:noFill/>
        </p:spPr>
        <p:txBody>
          <a:bodyPr wrap="none">
            <a:spAutoFit/>
          </a:bodyPr>
          <a:lstStyle/>
          <a:p>
            <a:pPr defTabSz="457200">
              <a:defRPr sz="3200" b="1">
                <a:solidFill>
                  <a:srgbClr val="161616"/>
                </a:solidFill>
                <a:latin typeface="Arial"/>
              </a:defRPr>
            </a:pPr>
            <a:r>
              <a:rPr sz="3200" b="1">
                <a:solidFill>
                  <a:srgbClr val="161616"/>
                </a:solidFill>
                <a:latin typeface="IBM Plex Sans" panose="020B0503050203000203" pitchFamily="34" charset="0"/>
              </a:rPr>
              <a:t>Modern &amp; Agentic SDLC (DevEx)</a:t>
            </a:r>
          </a:p>
          <a:p>
            <a:pPr defTabSz="457200">
              <a:defRPr sz="1400">
                <a:solidFill>
                  <a:srgbClr val="161616"/>
                </a:solidFill>
                <a:latin typeface="Arial"/>
              </a:defRPr>
            </a:pPr>
            <a:r>
              <a:rPr sz="1400">
                <a:solidFill>
                  <a:srgbClr val="161616"/>
                </a:solidFill>
                <a:latin typeface="IBM Plex Sans" panose="020B0503050203000203" pitchFamily="34" charset="0"/>
              </a:rPr>
              <a:t>CI/CD + GitOps + secure supply chain with agentic assistants and IDP golden paths.</a:t>
            </a:r>
          </a:p>
        </p:txBody>
      </p:sp>
      <p:sp>
        <p:nvSpPr>
          <p:cNvPr id="3" name="Rectangle 2"/>
          <p:cNvSpPr/>
          <p:nvPr/>
        </p:nvSpPr>
        <p:spPr>
          <a:xfrm>
            <a:off x="1981200" y="1280160"/>
            <a:ext cx="2926080" cy="73152"/>
          </a:xfrm>
          <a:prstGeom prst="rect">
            <a:avLst/>
          </a:prstGeom>
          <a:solidFill>
            <a:srgbClr val="8A3FF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4" name="Rectangle 3"/>
          <p:cNvSpPr/>
          <p:nvPr/>
        </p:nvSpPr>
        <p:spPr>
          <a:xfrm>
            <a:off x="1981200" y="1645920"/>
            <a:ext cx="8229600" cy="4480560"/>
          </a:xfrm>
          <a:prstGeom prst="rect">
            <a:avLst/>
          </a:prstGeom>
          <a:solidFill>
            <a:srgbClr val="FFFFFF"/>
          </a:solidFill>
          <a:ln>
            <a:solidFill>
              <a:srgbClr val="DFE3EA"/>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5" name="Rectangle 4"/>
          <p:cNvSpPr/>
          <p:nvPr/>
        </p:nvSpPr>
        <p:spPr>
          <a:xfrm>
            <a:off x="1981200" y="1645920"/>
            <a:ext cx="8229600" cy="109728"/>
          </a:xfrm>
          <a:prstGeom prst="rect">
            <a:avLst/>
          </a:prstGeom>
          <a:solidFill>
            <a:srgbClr val="8A3FF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6" name="TextBox 5"/>
          <p:cNvSpPr txBox="1"/>
          <p:nvPr/>
        </p:nvSpPr>
        <p:spPr>
          <a:xfrm>
            <a:off x="2255520" y="1874520"/>
            <a:ext cx="2549096" cy="369332"/>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What it is &amp; Key Plays</a:t>
            </a:r>
          </a:p>
        </p:txBody>
      </p:sp>
      <p:sp>
        <p:nvSpPr>
          <p:cNvPr id="7" name="TextBox 6"/>
          <p:cNvSpPr txBox="1"/>
          <p:nvPr/>
        </p:nvSpPr>
        <p:spPr>
          <a:xfrm>
            <a:off x="2255521" y="2331721"/>
            <a:ext cx="869149"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What it is</a:t>
            </a:r>
          </a:p>
        </p:txBody>
      </p:sp>
      <p:sp>
        <p:nvSpPr>
          <p:cNvPr id="8" name="TextBox 7"/>
          <p:cNvSpPr txBox="1"/>
          <p:nvPr/>
        </p:nvSpPr>
        <p:spPr>
          <a:xfrm>
            <a:off x="2255521" y="2606040"/>
            <a:ext cx="3657601" cy="740780"/>
          </a:xfrm>
          <a:prstGeom prst="rect">
            <a:avLst/>
          </a:prstGeom>
          <a:noFill/>
        </p:spPr>
        <p:txBody>
          <a:bodyPr wrap="square">
            <a:spAutoFit/>
          </a:bodyPr>
          <a:lstStyle/>
          <a:p>
            <a:pPr defTabSz="457200">
              <a:lnSpc>
                <a:spcPct val="120000"/>
              </a:lnSpc>
              <a:defRPr sz="1200">
                <a:solidFill>
                  <a:srgbClr val="161616"/>
                </a:solidFill>
                <a:latin typeface="Arial"/>
              </a:defRPr>
            </a:pPr>
            <a:r>
              <a:rPr sz="1200" i="1" dirty="0">
                <a:solidFill>
                  <a:srgbClr val="161616"/>
                </a:solidFill>
                <a:latin typeface="IBM Plex Sans" panose="020B0503050203000203" pitchFamily="34" charset="0"/>
              </a:rPr>
              <a:t>End‑to‑end SDLC uplift, developer portals, and governed AI copilots; measurable improvements in DORA metrics.</a:t>
            </a:r>
          </a:p>
        </p:txBody>
      </p:sp>
      <p:sp>
        <p:nvSpPr>
          <p:cNvPr id="9" name="TextBox 8"/>
          <p:cNvSpPr txBox="1"/>
          <p:nvPr/>
        </p:nvSpPr>
        <p:spPr>
          <a:xfrm>
            <a:off x="2255521" y="3621141"/>
            <a:ext cx="579005"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Plays</a:t>
            </a:r>
          </a:p>
        </p:txBody>
      </p:sp>
      <p:sp>
        <p:nvSpPr>
          <p:cNvPr id="10" name="TextBox 9"/>
          <p:cNvSpPr txBox="1"/>
          <p:nvPr/>
        </p:nvSpPr>
        <p:spPr>
          <a:xfrm>
            <a:off x="2255521" y="3895460"/>
            <a:ext cx="3657600" cy="2038828"/>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DevOps maturity assessment → operating model &amp; RACI.</a:t>
            </a:r>
          </a:p>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CI/CD modernization (GitHub/GitLab/</a:t>
            </a:r>
            <a:r>
              <a:rPr sz="1100" dirty="0" err="1">
                <a:solidFill>
                  <a:srgbClr val="161616"/>
                </a:solidFill>
                <a:latin typeface="IBM Plex Sans" panose="020B0503050203000203" pitchFamily="34" charset="0"/>
              </a:rPr>
              <a:t>Tekton</a:t>
            </a:r>
            <a:r>
              <a:rPr sz="1100" dirty="0">
                <a:solidFill>
                  <a:srgbClr val="161616"/>
                </a:solidFill>
                <a:latin typeface="IBM Plex Sans" panose="020B0503050203000203" pitchFamily="34" charset="0"/>
              </a:rPr>
              <a:t>; GitOps).</a:t>
            </a:r>
          </a:p>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Trusted Software Supply Chain (SLSA, SBOM, attestations).</a:t>
            </a:r>
          </a:p>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IDP deployment &amp; plugin dev (RHDH/Backstage).</a:t>
            </a:r>
          </a:p>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Agentic SDLC enablement (Copilot/Duo/Q, policies, hygiene).</a:t>
            </a:r>
          </a:p>
          <a:p>
            <a:pPr marL="171450" indent="-171450" defTabSz="457200">
              <a:lnSpc>
                <a:spcPct val="105000"/>
              </a:lnSpc>
              <a:buFont typeface="Arial" panose="020B0604020202020204" pitchFamily="34" charset="0"/>
              <a:buChar char="•"/>
              <a:defRPr sz="1200">
                <a:solidFill>
                  <a:srgbClr val="161616"/>
                </a:solidFill>
                <a:latin typeface="Arial"/>
              </a:defRPr>
            </a:pPr>
            <a:r>
              <a:rPr sz="1100" dirty="0">
                <a:solidFill>
                  <a:srgbClr val="161616"/>
                </a:solidFill>
                <a:latin typeface="IBM Plex Sans" panose="020B0503050203000203" pitchFamily="34" charset="0"/>
              </a:rPr>
              <a:t>Engineering productivity benchmarks (DORA/Jellyfish).</a:t>
            </a:r>
          </a:p>
        </p:txBody>
      </p:sp>
      <p:sp>
        <p:nvSpPr>
          <p:cNvPr id="11" name="TextBox 10"/>
          <p:cNvSpPr txBox="1"/>
          <p:nvPr/>
        </p:nvSpPr>
        <p:spPr>
          <a:xfrm>
            <a:off x="6278880" y="1874520"/>
            <a:ext cx="3657600" cy="365760"/>
          </a:xfrm>
          <a:prstGeom prst="rect">
            <a:avLst/>
          </a:prstGeom>
          <a:noFill/>
        </p:spPr>
        <p:txBody>
          <a:bodyPr wrap="none">
            <a:spAutoFit/>
          </a:bodyPr>
          <a:lstStyle/>
          <a:p>
            <a:pPr defTabSz="457200">
              <a:defRPr sz="1800" b="1">
                <a:solidFill>
                  <a:srgbClr val="161616"/>
                </a:solidFill>
                <a:latin typeface="Arial"/>
              </a:defRPr>
            </a:pPr>
            <a:r>
              <a:rPr b="1">
                <a:solidFill>
                  <a:srgbClr val="161616"/>
                </a:solidFill>
                <a:latin typeface="IBM Plex Sans" panose="020B0503050203000203" pitchFamily="34" charset="0"/>
              </a:rPr>
              <a:t>Business Outcomes &amp; Artifacts</a:t>
            </a:r>
          </a:p>
        </p:txBody>
      </p:sp>
      <p:sp>
        <p:nvSpPr>
          <p:cNvPr id="12" name="TextBox 11"/>
          <p:cNvSpPr txBox="1"/>
          <p:nvPr/>
        </p:nvSpPr>
        <p:spPr>
          <a:xfrm>
            <a:off x="6278881" y="2331721"/>
            <a:ext cx="914033"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Outcomes</a:t>
            </a:r>
          </a:p>
        </p:txBody>
      </p:sp>
      <p:sp>
        <p:nvSpPr>
          <p:cNvPr id="13" name="TextBox 12"/>
          <p:cNvSpPr txBox="1"/>
          <p:nvPr/>
        </p:nvSpPr>
        <p:spPr>
          <a:xfrm>
            <a:off x="6278881" y="2606041"/>
            <a:ext cx="3657600" cy="593111"/>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Higher deployment frequency, lower change‑fail rate.</a:t>
            </a:r>
          </a:p>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Consistent golden paths; faster onboarding &amp; delivery.</a:t>
            </a:r>
          </a:p>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Security evidence embedded in the release process.</a:t>
            </a:r>
          </a:p>
        </p:txBody>
      </p:sp>
      <p:sp>
        <p:nvSpPr>
          <p:cNvPr id="14" name="TextBox 13"/>
          <p:cNvSpPr txBox="1"/>
          <p:nvPr/>
        </p:nvSpPr>
        <p:spPr>
          <a:xfrm>
            <a:off x="6278880" y="3891267"/>
            <a:ext cx="1393330"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Artifacts &amp; Proof</a:t>
            </a:r>
          </a:p>
        </p:txBody>
      </p:sp>
      <p:sp>
        <p:nvSpPr>
          <p:cNvPr id="15" name="TextBox 14"/>
          <p:cNvSpPr txBox="1"/>
          <p:nvPr/>
        </p:nvSpPr>
        <p:spPr>
          <a:xfrm>
            <a:off x="6278880" y="4165587"/>
            <a:ext cx="3657600" cy="762773"/>
          </a:xfrm>
          <a:prstGeom prst="rect">
            <a:avLst/>
          </a:prstGeom>
          <a:noFill/>
        </p:spPr>
        <p:txBody>
          <a:bodyPr wrap="square">
            <a:spAutoFit/>
          </a:bodyPr>
          <a:lstStyle/>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SDLC reference arch; pipeline blueprints; policy pack.</a:t>
            </a:r>
          </a:p>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IDP templates; AI usage policy; metric dashboards.</a:t>
            </a:r>
          </a:p>
          <a:p>
            <a:pPr marL="171450" indent="-171450" defTabSz="457200">
              <a:lnSpc>
                <a:spcPct val="105000"/>
              </a:lnSpc>
              <a:buFont typeface="Arial" panose="020B0604020202020204" pitchFamily="34" charset="0"/>
              <a:buChar char="•"/>
              <a:defRPr sz="1200">
                <a:solidFill>
                  <a:srgbClr val="161616"/>
                </a:solidFill>
                <a:latin typeface="Arial"/>
              </a:defRPr>
            </a:pPr>
            <a:r>
              <a:rPr sz="1050" dirty="0">
                <a:solidFill>
                  <a:srgbClr val="161616"/>
                </a:solidFill>
                <a:latin typeface="IBM Plex Sans" panose="020B0503050203000203" pitchFamily="34" charset="0"/>
              </a:rPr>
              <a:t>DevEx Assessment → Team trials/office hours → Transformation.</a:t>
            </a:r>
          </a:p>
        </p:txBody>
      </p:sp>
      <p:sp>
        <p:nvSpPr>
          <p:cNvPr id="16" name="Rectangle 15"/>
          <p:cNvSpPr/>
          <p:nvPr/>
        </p:nvSpPr>
        <p:spPr>
          <a:xfrm>
            <a:off x="1524000" y="6217920"/>
            <a:ext cx="9144000" cy="640080"/>
          </a:xfrm>
          <a:prstGeom prst="rect">
            <a:avLst/>
          </a:prstGeom>
          <a:solidFill>
            <a:srgbClr val="DFE3E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a:solidFill>
                <a:prstClr val="white"/>
              </a:solidFill>
              <a:latin typeface="IBM Plex Sans" panose="020B0503050203000203" pitchFamily="34" charset="0"/>
            </a:endParaRPr>
          </a:p>
        </p:txBody>
      </p:sp>
      <p:sp>
        <p:nvSpPr>
          <p:cNvPr id="17" name="TextBox 16"/>
          <p:cNvSpPr txBox="1"/>
          <p:nvPr/>
        </p:nvSpPr>
        <p:spPr>
          <a:xfrm>
            <a:off x="1981200" y="6382513"/>
            <a:ext cx="7034298" cy="276999"/>
          </a:xfrm>
          <a:prstGeom prst="rect">
            <a:avLst/>
          </a:prstGeom>
          <a:noFill/>
        </p:spPr>
        <p:txBody>
          <a:bodyPr wrap="none">
            <a:spAutoFit/>
          </a:bodyPr>
          <a:lstStyle/>
          <a:p>
            <a:pPr defTabSz="457200">
              <a:defRPr sz="1200" b="1">
                <a:solidFill>
                  <a:srgbClr val="161616"/>
                </a:solidFill>
                <a:latin typeface="Arial"/>
              </a:defRPr>
            </a:pPr>
            <a:r>
              <a:rPr sz="1200" b="1">
                <a:solidFill>
                  <a:srgbClr val="161616"/>
                </a:solidFill>
                <a:latin typeface="IBM Plex Sans" panose="020B0503050203000203" pitchFamily="34" charset="0"/>
              </a:rPr>
              <a:t>Engagement ladder: Exec Briefing → 1‑day Workshop → Assessment → PoV → Scale with a CoE</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ysoxDcd6gmK08bkCFxwed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3" id="{A2AFC43D-BB36-4642-9C08-894E4F9C4103}" vid="{B34C09D7-CE38-4A48-AB8D-303CE9BDBF6B}"/>
    </a:ext>
  </a:extLst>
</a:theme>
</file>

<file path=ppt/theme/theme10.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7_Plex" id="{95415CFD-B8C5-A64E-9B33-327FB66EA919}" vid="{53F516D8-807B-3648-BBAC-1A335BDA2B4F}"/>
    </a:ext>
  </a:extLst>
</a:theme>
</file>

<file path=ppt/theme/theme11.xml><?xml version="1.0" encoding="utf-8"?>
<a:theme xmlns:a="http://schemas.openxmlformats.org/drawingml/2006/main" name="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1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CD0C5817-EB6A-6C46-8403-24AD582CFD03}" vid="{BF9B21BA-71C2-5045-909D-55899A1DBA68}"/>
    </a:ext>
  </a:extLst>
</a:theme>
</file>

<file path=ppt/theme/theme13.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3" id="{A2AFC43D-BB36-4642-9C08-894E4F9C4103}" vid="{B34C09D7-CE38-4A48-AB8D-303CE9BDBF6B}"/>
    </a:ext>
  </a:extLst>
</a:theme>
</file>

<file path=ppt/theme/theme1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6_IBM CS 2024 Template - No preliminary">
  <a:themeElements>
    <a:clrScheme name="IBM Corporate Strategy">
      <a:dk1>
        <a:srgbClr val="FFFFFF"/>
      </a:dk1>
      <a:lt1>
        <a:srgbClr val="000000"/>
      </a:lt1>
      <a:dk2>
        <a:srgbClr val="FFFFFF"/>
      </a:dk2>
      <a:lt2>
        <a:srgbClr val="000000"/>
      </a:lt2>
      <a:accent1>
        <a:srgbClr val="0E61FE"/>
      </a:accent1>
      <a:accent2>
        <a:srgbClr val="003A6C"/>
      </a:accent2>
      <a:accent3>
        <a:srgbClr val="A56DFF"/>
      </a:accent3>
      <a:accent4>
        <a:srgbClr val="009D99"/>
      </a:accent4>
      <a:accent5>
        <a:srgbClr val="9F1752"/>
      </a:accent5>
      <a:accent6>
        <a:srgbClr val="F9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91440" tIns="91440" rIns="91440" bIns="91440" rtlCol="0">
        <a:noAutofit/>
      </a:bodyPr>
      <a:lstStyle>
        <a:defPPr algn="l" defTabSz="2438400">
          <a:spcBef>
            <a:spcPts val="600"/>
          </a:spcBef>
          <a:buSzPct val="100000"/>
          <a:defRPr sz="1400"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7_Plex" id="{95415CFD-B8C5-A64E-9B33-327FB66EA919}" vid="{53F516D8-807B-3648-BBAC-1A335BDA2B4F}"/>
    </a:ext>
  </a:extLst>
</a:theme>
</file>

<file path=ppt/theme/theme1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7.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sample_layouts_v_1_4_Plex" id="{115A30C3-E065-8E43-B7D6-72947135D216}" vid="{50B1988C-34F2-D745-88FF-4764791EF0E3}"/>
    </a:ext>
  </a:extLst>
</a:theme>
</file>

<file path=ppt/theme/theme18.xml><?xml version="1.0" encoding="utf-8"?>
<a:theme xmlns:a="http://schemas.openxmlformats.org/drawingml/2006/main" name="5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19.xml><?xml version="1.0" encoding="utf-8"?>
<a:theme xmlns:a="http://schemas.openxmlformats.org/drawingml/2006/main" name="6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7_IBM presentation template">
  <a:themeElements>
    <a:clrScheme name="1_IBM presentation template">
      <a:dk1>
        <a:srgbClr val="FFFFFF"/>
      </a:dk1>
      <a:lt1>
        <a:srgbClr val="FFFFFF"/>
      </a:lt1>
      <a:dk2>
        <a:srgbClr val="A7A7A7"/>
      </a:dk2>
      <a:lt2>
        <a:srgbClr val="535353"/>
      </a:lt2>
      <a:accent1>
        <a:srgbClr val="0F62FE"/>
      </a:accent1>
      <a:accent2>
        <a:srgbClr val="A56EFF"/>
      </a:accent2>
      <a:accent3>
        <a:srgbClr val="003A6D"/>
      </a:accent3>
      <a:accent4>
        <a:srgbClr val="009D9A"/>
      </a:accent4>
      <a:accent5>
        <a:srgbClr val="9F1853"/>
      </a:accent5>
      <a:accent6>
        <a:srgbClr val="FA4D56"/>
      </a:accent6>
      <a:hlink>
        <a:srgbClr val="0000FF"/>
      </a:hlink>
      <a:folHlink>
        <a:srgbClr val="FF00FF"/>
      </a:folHlink>
    </a:clrScheme>
    <a:fontScheme name="1_IBM presentation template">
      <a:majorFont>
        <a:latin typeface="Aptos"/>
        <a:ea typeface="Aptos"/>
        <a:cs typeface="Aptos"/>
      </a:majorFont>
      <a:minorFont>
        <a:latin typeface="Helvetica"/>
        <a:ea typeface="Helvetica"/>
        <a:cs typeface="Helvetica"/>
      </a:minorFont>
    </a:fontScheme>
    <a:fmtScheme name="1_IBM presentation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1" id="{CC274E5B-C4B6-7746-B7D6-43AAAC8DF154}" vid="{2AC7836F-7928-574C-B607-D4C85495069B}"/>
    </a:ext>
  </a:extLst>
</a:theme>
</file>

<file path=ppt/theme/theme4.xml><?xml version="1.0" encoding="utf-8"?>
<a:theme xmlns:a="http://schemas.openxmlformats.org/drawingml/2006/main" name="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Presentation1" id="{CC274E5B-C4B6-7746-B7D6-43AAAC8DF154}" vid="{16CE2BBD-C0B0-904A-B579-E4A48825EDD3}"/>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 combo slides">
  <a:themeElements>
    <a:clrScheme name="Custom IBV 2022 V2">
      <a:dk1>
        <a:srgbClr val="FFFFFF"/>
      </a:dk1>
      <a:lt1>
        <a:srgbClr val="000000"/>
      </a:lt1>
      <a:dk2>
        <a:srgbClr val="E5F6FF"/>
      </a:dk2>
      <a:lt2>
        <a:srgbClr val="F4F4F4"/>
      </a:lt2>
      <a:accent1>
        <a:srgbClr val="0961FD"/>
      </a:accent1>
      <a:accent2>
        <a:srgbClr val="A56EFE"/>
      </a:accent2>
      <a:accent3>
        <a:srgbClr val="001D6C"/>
      </a:accent3>
      <a:accent4>
        <a:srgbClr val="009D99"/>
      </a:accent4>
      <a:accent5>
        <a:srgbClr val="32B0FF"/>
      </a:accent5>
      <a:accent6>
        <a:srgbClr val="8D8C8C"/>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1192E8"/>
        </a:solidFill>
        <a:ln w="19050">
          <a:no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0" tIns="0" rIns="0" bIns="0" rtlCol="0">
        <a:noAutofit/>
      </a:bodyPr>
      <a:lstStyle>
        <a:defPPr algn="l">
          <a:lnSpc>
            <a:spcPct val="110000"/>
          </a:lnSpc>
          <a:spcBef>
            <a:spcPts val="1800"/>
          </a:spcBef>
          <a:defRPr sz="1800" dirty="0" err="1" smtClean="0">
            <a:solidFill>
              <a:schemeClr val="tx1"/>
            </a:solidFill>
            <a:latin typeface="+mn-lt"/>
            <a:ea typeface="IBM Plex Sans" charset="0"/>
            <a:cs typeface="IBM Plex Sans" charset="0"/>
          </a:defRPr>
        </a:defPPr>
      </a:lstStyle>
    </a:txDef>
  </a:objectDefaults>
  <a:extraClrSchemeLst/>
  <a:custClrLst>
    <a:custClr name="Grey100">
      <a:srgbClr val="161616"/>
    </a:custClr>
    <a:custClr name="Grey90">
      <a:srgbClr val="262626"/>
    </a:custClr>
    <a:custClr name="Grey80">
      <a:srgbClr val="393939"/>
    </a:custClr>
    <a:custClr name="Grey70">
      <a:srgbClr val="525252"/>
    </a:custClr>
    <a:custClr name="Grey60">
      <a:srgbClr val="6F6F6F"/>
    </a:custClr>
    <a:custClr name="Grey50">
      <a:srgbClr val="8D8D8D"/>
    </a:custClr>
    <a:custClr name="Grey40">
      <a:srgbClr val="A8A8A8"/>
    </a:custClr>
    <a:custClr name="Grey30">
      <a:srgbClr val="C6C6C6"/>
    </a:custClr>
    <a:custClr name="Grey20">
      <a:srgbClr val="E0E0E0"/>
    </a:custClr>
    <a:custClr name="Grey10">
      <a:srgbClr val="F4F4F4"/>
    </a:custClr>
    <a:custClr name="Blue100">
      <a:srgbClr val="001141"/>
    </a:custClr>
    <a:custClr name="Blue90">
      <a:srgbClr val="001D6C"/>
    </a:custClr>
    <a:custClr name="Blue80">
      <a:srgbClr val="002D9C"/>
    </a:custClr>
    <a:custClr name="Blue70">
      <a:srgbClr val="0043CE"/>
    </a:custClr>
    <a:custClr name="Blue60">
      <a:srgbClr val="0F62FE"/>
    </a:custClr>
    <a:custClr name="Cyan50">
      <a:srgbClr val="1192E8"/>
    </a:custClr>
    <a:custClr name="Cyan40">
      <a:srgbClr val="33B1FF"/>
    </a:custClr>
    <a:custClr name="Cyan30">
      <a:srgbClr val="82CFFF"/>
    </a:custClr>
    <a:custClr name="Cyan20">
      <a:srgbClr val="BAE6FF"/>
    </a:custClr>
    <a:custClr name="Cyan10">
      <a:srgbClr val="E5F6FF"/>
    </a:custClr>
    <a:custClr name="Red60">
      <a:srgbClr val="DA1E28"/>
    </a:custClr>
    <a:custClr name="Red50">
      <a:srgbClr val="FA4D56"/>
    </a:custClr>
    <a:custClr name="Red30">
      <a:srgbClr val="FFB3B8"/>
    </a:custClr>
    <a:custClr name="Red20">
      <a:srgbClr val="FFD7D9"/>
    </a:custClr>
    <a:custClr name="Red10">
      <a:srgbClr val="FFF1F1"/>
    </a:custClr>
    <a:custClr name="Magenta60">
      <a:srgbClr val="D02670"/>
    </a:custClr>
    <a:custClr name="Magenta50">
      <a:srgbClr val="EE5396"/>
    </a:custClr>
    <a:custClr name="Magenta30">
      <a:srgbClr val="FFAFD2"/>
    </a:custClr>
    <a:custClr name="Magenta20">
      <a:srgbClr val="FFD6E8"/>
    </a:custClr>
    <a:custClr name="Magenta10">
      <a:srgbClr val="FFF0F7"/>
    </a:custClr>
    <a:custClr name="Purple60">
      <a:srgbClr val="8A3FFC"/>
    </a:custClr>
    <a:custClr name="Purple50">
      <a:srgbClr val="A56EFF"/>
    </a:custClr>
    <a:custClr name="Purple30">
      <a:srgbClr val="D4BBFF"/>
    </a:custClr>
    <a:custClr name="Purple20">
      <a:srgbClr val="E8DAFF"/>
    </a:custClr>
    <a:custClr name="Purple10">
      <a:srgbClr val="F6F2FF"/>
    </a:custClr>
    <a:custClr name="Teal60">
      <a:srgbClr val="007D79"/>
    </a:custClr>
    <a:custClr name="Teal50">
      <a:srgbClr val="009D9A"/>
    </a:custClr>
    <a:custClr name="Teal30">
      <a:srgbClr val="3DDBD9"/>
    </a:custClr>
    <a:custClr name="Teal20">
      <a:srgbClr val="9EF0F0"/>
    </a:custClr>
    <a:custClr name="Teal10">
      <a:srgbClr val="D9FBFB"/>
    </a:custClr>
    <a:custClr name="Green60">
      <a:srgbClr val="198038"/>
    </a:custClr>
    <a:custClr name="Green50">
      <a:srgbClr val="24A148"/>
    </a:custClr>
    <a:custClr name="Green30">
      <a:srgbClr val="6FDC8C"/>
    </a:custClr>
    <a:custClr name="Green20">
      <a:srgbClr val="A7F0BA"/>
    </a:custClr>
    <a:custClr name="Green10">
      <a:srgbClr val="DEFBE6"/>
    </a:custClr>
    <a:custClr name="Yellow30">
      <a:srgbClr val="F1C21B"/>
    </a:custClr>
    <a:custClr name="Yellow20">
      <a:srgbClr val="FDDC69"/>
    </a:custClr>
    <a:custClr name="Yellow10">
      <a:srgbClr val="FCF4D6"/>
    </a:custClr>
    <a:custClr name="Blue20">
      <a:srgbClr val="D0E2FF"/>
    </a:custClr>
    <a:custClr name="Blue10">
      <a:srgbClr val="EDF5FF"/>
    </a:custClr>
  </a:custClrLst>
  <a:extLst>
    <a:ext uri="{05A4C25C-085E-4340-85A3-A5531E510DB2}">
      <thm15:themeFamily xmlns:thm15="http://schemas.microsoft.com/office/thememl/2012/main" name="IBV quick-start master_2023" id="{BB2D0C5A-0E6C-9242-ADC0-BF675CDE970A}" vid="{510019EF-9BF5-0448-8E43-5EBFFA309113}"/>
    </a:ext>
  </a:extLst>
</a:theme>
</file>

<file path=ppt/theme/theme7.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8.xml><?xml version="1.0" encoding="utf-8"?>
<a:theme xmlns:a="http://schemas.openxmlformats.org/drawingml/2006/main" name="5_Office Theme">
  <a:themeElements>
    <a:clrScheme name="SOH">
      <a:dk1>
        <a:srgbClr val="000000"/>
      </a:dk1>
      <a:lt1>
        <a:srgbClr val="FFFFFF"/>
      </a:lt1>
      <a:dk2>
        <a:srgbClr val="A7A7A7"/>
      </a:dk2>
      <a:lt2>
        <a:srgbClr val="535353"/>
      </a:lt2>
      <a:accent1>
        <a:srgbClr val="D0032F"/>
      </a:accent1>
      <a:accent2>
        <a:srgbClr val="DCDCDC"/>
      </a:accent2>
      <a:accent3>
        <a:srgbClr val="B2B0B5"/>
      </a:accent3>
      <a:accent4>
        <a:srgbClr val="004277"/>
      </a:accent4>
      <a:accent5>
        <a:srgbClr val="DCDCDC"/>
      </a:accent5>
      <a:accent6>
        <a:srgbClr val="B2B0B5"/>
      </a:accent6>
      <a:hlink>
        <a:srgbClr val="0F61FE"/>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 cap="flat">
          <a:solidFill>
            <a:schemeClr val="tx1"/>
          </a:solidFill>
          <a:prstDash val="solid"/>
          <a:round/>
        </a:ln>
        <a:effectLst/>
        <a:sp3d/>
      </a:spPr>
      <a:bodyPr rot="0" spcFirstLastPara="1" vertOverflow="overflow" horzOverflow="overflow" vert="horz" wrap="square" lIns="0" tIns="0" rIns="0" bIns="0" numCol="1" spcCol="38100" rtlCol="0" anchor="ctr">
        <a:noAutofit/>
      </a:bodyPr>
      <a:lstStyle>
        <a:defPPr marL="0" marR="0" indent="0" algn="l" defTabSz="681684" rtl="0" fontAlgn="auto" latinLnBrk="0" hangingPunct="0">
          <a:lnSpc>
            <a:spcPct val="100000"/>
          </a:lnSpc>
          <a:spcBef>
            <a:spcPts val="0"/>
          </a:spcBef>
          <a:spcAft>
            <a:spcPts val="0"/>
          </a:spcAft>
          <a:buClrTx/>
          <a:buSzTx/>
          <a:buFontTx/>
          <a:buNone/>
          <a:tabLst/>
          <a:defRPr kumimoji="0" sz="800" b="0" i="0" u="none" strike="noStrike" cap="none" spc="0" normalizeH="0" baseline="0" dirty="0">
            <a:ln>
              <a:noFill/>
            </a:ln>
            <a:solidFill>
              <a:srgbClr val="000000"/>
            </a:solidFill>
            <a:effectLst/>
            <a:uFillTx/>
            <a:latin typeface="IBM Plex Sans" panose="020B0503050000000000" pitchFamily="34" charset="77"/>
            <a:sym typeface="Helvetica"/>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ln w="12700">
          <a:miter lim="400000"/>
        </a:ln>
        <a:extLst>
          <a:ext uri="{C572A759-6A51-4108-AA02-DFA0A04FC94B}">
            <ma14:wrappingTextBoxFlag xmlns:r="http://schemas.openxmlformats.org/officeDocument/2006/relationships" xmlns:p="http://schemas.openxmlformats.org/presentationml/2006/main" xmlns="" xmlns:ma14="http://schemas.microsoft.com/office/mac/drawingml/2011/main" val="1"/>
          </a:ext>
        </a:extLst>
      </a:spPr>
      <a:bodyPr lIns="36000" tIns="36000" rIns="36000" bIns="36000" anchor="ctr">
        <a:noAutofit/>
      </a:bodyPr>
      <a:lstStyle>
        <a:defPPr algn="l" hangingPunct="1">
          <a:defRPr sz="1600" spc="30" dirty="0" err="1" smtClean="0">
            <a:latin typeface="IBM Plex Sans" panose="020B0503050000000000" pitchFamily="34" charset="77"/>
          </a:defRPr>
        </a:defPPr>
      </a:lstStyle>
    </a:txDef>
  </a:objectDefaults>
  <a:extraClrSchemeLst/>
</a:theme>
</file>

<file path=ppt/theme/theme9.xml><?xml version="1.0" encoding="utf-8"?>
<a:theme xmlns:a="http://schemas.openxmlformats.org/drawingml/2006/main" name="Standard Design">
  <a:themeElements>
    <a:clrScheme name="IBM Services Palette Final">
      <a:dk1>
        <a:srgbClr val="000000"/>
      </a:dk1>
      <a:lt1>
        <a:srgbClr val="061727"/>
      </a:lt1>
      <a:dk2>
        <a:srgbClr val="E5E0DF"/>
      </a:dk2>
      <a:lt2>
        <a:srgbClr val="FFFFFF"/>
      </a:lt2>
      <a:accent1>
        <a:srgbClr val="42BE65"/>
      </a:accent1>
      <a:accent2>
        <a:srgbClr val="004144"/>
      </a:accent2>
      <a:accent3>
        <a:srgbClr val="BAE6FF"/>
      </a:accent3>
      <a:accent4>
        <a:srgbClr val="0043CE"/>
      </a:accent4>
      <a:accent5>
        <a:srgbClr val="565151"/>
      </a:accent5>
      <a:accent6>
        <a:srgbClr val="ADA8A8"/>
      </a:accent6>
      <a:hlink>
        <a:srgbClr val="0043CE"/>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algn="l">
          <a:defRPr sz="1800" dirty="0" err="1" smtClean="0">
            <a:solidFill>
              <a:schemeClr val="tx1"/>
            </a:solidFill>
            <a:latin typeface="IBM Plex Sans Light" panose="020B0403050203000203" pitchFamily="34" charset="0"/>
            <a:ea typeface="IBM Plex Sans" charset="0"/>
            <a:cs typeface="IBM Plex Sans" charset="0"/>
          </a:defRPr>
        </a:defPPr>
      </a:lstStyle>
    </a:txDef>
  </a:objectDefaults>
  <a:extraClrSchemeLst/>
  <a:extLst>
    <a:ext uri="{05A4C25C-085E-4340-85A3-A5531E510DB2}">
      <thm15:themeFamily xmlns:thm15="http://schemas.microsoft.com/office/thememl/2012/main" name="IBM_Services_Plex" id="{5E0A1E32-3937-9440-B5AB-0A186315C7C9}" vid="{BED55683-00F1-744E-BE25-EA842799FA97}"/>
    </a:ext>
  </a:extLst>
</a:theme>
</file>

<file path=docProps/app.xml><?xml version="1.0" encoding="utf-8"?>
<Properties xmlns="http://schemas.openxmlformats.org/officeDocument/2006/extended-properties" xmlns:vt="http://schemas.openxmlformats.org/officeDocument/2006/docPropsVTypes">
  <TotalTime>2268</TotalTime>
  <Words>11016</Words>
  <Application>Microsoft Macintosh PowerPoint</Application>
  <PresentationFormat>Widescreen</PresentationFormat>
  <Paragraphs>1924</Paragraphs>
  <Slides>59</Slides>
  <Notes>28</Notes>
  <HiddenSlides>0</HiddenSlides>
  <MMClips>0</MMClips>
  <ScaleCrop>false</ScaleCrop>
  <HeadingPairs>
    <vt:vector size="8" baseType="variant">
      <vt:variant>
        <vt:lpstr>Fonts Used</vt:lpstr>
      </vt:variant>
      <vt:variant>
        <vt:i4>35</vt:i4>
      </vt:variant>
      <vt:variant>
        <vt:lpstr>Theme</vt:lpstr>
      </vt:variant>
      <vt:variant>
        <vt:i4>20</vt:i4>
      </vt:variant>
      <vt:variant>
        <vt:lpstr>Embedded OLE Servers</vt:lpstr>
      </vt:variant>
      <vt:variant>
        <vt:i4>1</vt:i4>
      </vt:variant>
      <vt:variant>
        <vt:lpstr>Slide Titles</vt:lpstr>
      </vt:variant>
      <vt:variant>
        <vt:i4>59</vt:i4>
      </vt:variant>
    </vt:vector>
  </HeadingPairs>
  <TitlesOfParts>
    <vt:vector size="115" baseType="lpstr">
      <vt:lpstr>.AppleSystemUIFont</vt:lpstr>
      <vt:lpstr>AKIRAEXPANDED-SUPERBOLD</vt:lpstr>
      <vt:lpstr>Aptos</vt:lpstr>
      <vt:lpstr>Arial</vt:lpstr>
      <vt:lpstr>Arial Regular</vt:lpstr>
      <vt:lpstr>Arial,Sans-Serif</vt:lpstr>
      <vt:lpstr>Calibri</vt:lpstr>
      <vt:lpstr>Calibri Light</vt:lpstr>
      <vt:lpstr>Helvetica Neue Medium</vt:lpstr>
      <vt:lpstr>HelvNeue Light for IBM</vt:lpstr>
      <vt:lpstr>IBM Plex Mono</vt:lpstr>
      <vt:lpstr>IBM Plex Mono Medm</vt:lpstr>
      <vt:lpstr>IBM Plex Sans</vt:lpstr>
      <vt:lpstr>IBM Plex Sans Cond</vt:lpstr>
      <vt:lpstr>IBM Plex Sans Cond Light</vt:lpstr>
      <vt:lpstr>IBM Plex Sans Cond Text</vt:lpstr>
      <vt:lpstr>IBM Plex Sans ExtLt</vt:lpstr>
      <vt:lpstr>IBM Plex Sans Light</vt:lpstr>
      <vt:lpstr>IBM Plex Sans Medium</vt:lpstr>
      <vt:lpstr>IBM Plex Sans Medm</vt:lpstr>
      <vt:lpstr>IBM Plex Sans SmBld</vt:lpstr>
      <vt:lpstr>IBM Plex Sans Text</vt:lpstr>
      <vt:lpstr>IBM Plex Serif</vt:lpstr>
      <vt:lpstr>IBM Plex Serif SmBld</vt:lpstr>
      <vt:lpstr>League Spartan Black</vt:lpstr>
      <vt:lpstr>LucidaGrande</vt:lpstr>
      <vt:lpstr>Open Sans</vt:lpstr>
      <vt:lpstr>Overpass SemiBold</vt:lpstr>
      <vt:lpstr>Red Hat Display Black</vt:lpstr>
      <vt:lpstr>Red Hat Display Medium</vt:lpstr>
      <vt:lpstr>Red Hat Text</vt:lpstr>
      <vt:lpstr>Red Hat Text Medium</vt:lpstr>
      <vt:lpstr>Symbol</vt:lpstr>
      <vt:lpstr>System Font Regular</vt:lpstr>
      <vt:lpstr>Wingdings</vt:lpstr>
      <vt:lpstr>1_IBM Brand Template 2022</vt:lpstr>
      <vt:lpstr>Office Theme</vt:lpstr>
      <vt:lpstr>IBM presentation template</vt:lpstr>
      <vt:lpstr>IBM Brand Template 2022</vt:lpstr>
      <vt:lpstr>1_Office Theme</vt:lpstr>
      <vt:lpstr>7 combo slides</vt:lpstr>
      <vt:lpstr>1_IBM presentation template</vt:lpstr>
      <vt:lpstr>5_Office Theme</vt:lpstr>
      <vt:lpstr>Standard Design</vt:lpstr>
      <vt:lpstr>2_IBM presentation template</vt:lpstr>
      <vt:lpstr>IBM presentation enablement template</vt:lpstr>
      <vt:lpstr>3_IBM presentation template</vt:lpstr>
      <vt:lpstr>2_IBM Brand Template 2022</vt:lpstr>
      <vt:lpstr>2_Office Theme</vt:lpstr>
      <vt:lpstr>6_IBM CS 2024 Template - No preliminary</vt:lpstr>
      <vt:lpstr>3_Office Theme</vt:lpstr>
      <vt:lpstr>4_IBM presentation template</vt:lpstr>
      <vt:lpstr>5_IBM presentation template</vt:lpstr>
      <vt:lpstr>6_IBM presentation template</vt:lpstr>
      <vt:lpstr>7_IBM presentation template</vt:lpstr>
      <vt:lpstr>think-cell Slide</vt:lpstr>
      <vt:lpstr>PowerPoint Presentation</vt:lpstr>
      <vt:lpstr>PowerPoint Presentation</vt:lpstr>
      <vt:lpstr>PowerPoint Presentation</vt:lpstr>
      <vt:lpstr>Demonstrating our assets/ products to drive acceleration and value with Hybrid by Design</vt:lpstr>
      <vt:lpstr>Demonstrating IBM Technology Portfolio to drive acceleration and value with Hybrid by Design</vt:lpstr>
      <vt:lpstr>PowerPoint Presentation</vt:lpstr>
      <vt:lpstr>PowerPoint Presentation</vt:lpstr>
      <vt:lpstr>PowerPoint Presentation</vt:lpstr>
      <vt:lpstr>PowerPoint Presentation</vt:lpstr>
      <vt:lpstr>PowerPoint Presentation</vt:lpstr>
      <vt:lpstr>The SDLC Modernization Journey</vt:lpstr>
      <vt:lpstr>PowerPoint Presentation</vt:lpstr>
      <vt:lpstr>IBM Consulting and Red Hat Incentives     </vt:lpstr>
      <vt:lpstr>BoxBoat’s Offerings</vt:lpstr>
      <vt:lpstr>PowerPoint Presentation</vt:lpstr>
      <vt:lpstr>BoxBoat’s Offerings</vt:lpstr>
      <vt:lpstr>Unified App Platform</vt:lpstr>
      <vt:lpstr>PowerPoint Presentation</vt:lpstr>
      <vt:lpstr>PowerPoint Presentation</vt:lpstr>
      <vt:lpstr>PowerPoint Presentation</vt:lpstr>
      <vt:lpstr>PowerPoint Presentation</vt:lpstr>
      <vt:lpstr>PowerPoint Presentation</vt:lpstr>
      <vt:lpstr>BoxBoat’s Offerings</vt:lpstr>
      <vt:lpstr>BoxBoat’s Offerings</vt:lpstr>
      <vt:lpstr>BoxBoat’s Offerings</vt:lpstr>
      <vt:lpstr>PowerPoint Presentation</vt:lpstr>
      <vt:lpstr>Opportunity Roadmap </vt:lpstr>
      <vt:lpstr>Opportunity Roadmap </vt:lpstr>
      <vt:lpstr>Opportunity Roadmap </vt:lpstr>
      <vt:lpstr>IBM Consulting  Hybrid By Design: Hybrid Cloud Control Plane</vt:lpstr>
      <vt:lpstr>PowerPoint Presentation</vt:lpstr>
      <vt:lpstr>IBM Consulting  VMware Estate Transformation: OpenShift Virtualization</vt:lpstr>
      <vt:lpstr>Annual Subscription Estimates for full data center migration (before optimization) + Migration Services</vt:lpstr>
      <vt:lpstr>Virtualization migration over 2 years 50% per year</vt:lpstr>
      <vt:lpstr>IBM Consulting  DevOps Transformation</vt:lpstr>
      <vt:lpstr>IBM Consulting  Automation Transformation</vt:lpstr>
      <vt:lpstr>IBM Consulting  Hybrid Cloud Transformation</vt:lpstr>
      <vt:lpstr>IBM Consulting  GitHub Copilot Enablement</vt:lpstr>
      <vt:lpstr>IBM Consulting  The Modern Developer Ecosystem</vt:lpstr>
      <vt:lpstr>The Modern Developer Ecosystem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Model Maturity Assessment, Gap Analysis, &amp; Deliverables </vt:lpstr>
      <vt:lpstr>PowerPoint Presentation</vt:lpstr>
      <vt:lpstr>PowerPoint Presentation</vt:lpstr>
      <vt:lpstr>PowerPoint Presentation</vt:lpstr>
      <vt:lpstr>PowerPoint Presentation</vt:lpstr>
      <vt:lpstr>Core Migration Team and Squad:  Shared Roles</vt:lpstr>
      <vt:lpstr>Client Success   DevOps Transformation &amp; Platform Enablement</vt:lpstr>
      <vt:lpstr>Client Success   Modernizing the VMware Estate with OpenShift Virtualization</vt:lpstr>
      <vt:lpstr>JOURNEY Accelerate Application Modernization, increase Business Agility and Reduce Platform operations costs with a container-first, Unified Multi-cloud Hybrid platform with end-to-end automation.</vt:lpstr>
      <vt:lpstr>PowerPoint Presentation</vt:lpstr>
      <vt:lpstr>OpenShift Virtualization Migration Roadmap</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Expert Labs  Trusted MLOps Deploy</dc:title>
  <dc:creator>Jennifer Wales</dc:creator>
  <cp:lastModifiedBy>Nick Miethe</cp:lastModifiedBy>
  <cp:revision>8</cp:revision>
  <dcterms:created xsi:type="dcterms:W3CDTF">2022-10-05T19:27:58Z</dcterms:created>
  <dcterms:modified xsi:type="dcterms:W3CDTF">2025-10-15T20:24:30Z</dcterms:modified>
</cp:coreProperties>
</file>